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Layouts/slideLayout5.xml" ContentType="application/vnd.openxmlformats-officedocument.presentationml.slideLayout+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tags/tag2.xml" ContentType="application/vnd.openxmlformats-officedocument.presentationml.tags+xml"/>
  <Override PartName="/ppt/slides/slide45.xml" ContentType="application/vnd.openxmlformats-officedocument.presentationml.slide+xml"/>
  <Override PartName="/ppt/slides/slide108.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embeddings/oleObject3.bin" ContentType="application/vnd.openxmlformats-officedocument.oleObject"/>
  <Override PartName="/ppt/notesSlides/notesSlide157.xml" ContentType="application/vnd.openxmlformats-officedocument.presentationml.notesSlide+xml"/>
  <Override PartName="/ppt/slides/slide114.xml" ContentType="application/vnd.openxmlformats-officedocument.presentationml.slide+xml"/>
  <Override PartName="/ppt/notesMasters/notesMaster1.xml" ContentType="application/vnd.openxmlformats-officedocument.presentationml.notesMaster+xml"/>
  <Override PartName="/ppt/slides/slide35.xml" ContentType="application/vnd.openxmlformats-officedocument.presentationml.slide+xml"/>
  <Override PartName="/ppt/slideLayouts/slideLayout1.xml" ContentType="application/vnd.openxmlformats-officedocument.presentationml.slideLayout+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slides/slide41.xml" ContentType="application/vnd.openxmlformats-officedocument.presentationml.slide+xml"/>
  <Override PartName="/ppt/notesSlides/notesSlide147.xml" ContentType="application/vnd.openxmlformats-officedocument.presentationml.notesSlide+xml"/>
  <Override PartName="/ppt/slides/slide104.xml" ContentType="application/vnd.openxmlformats-officedocument.presentationml.slide+xml"/>
  <Override PartName="/ppt/slides/slide148.xml" ContentType="application/vnd.openxmlformats-officedocument.presentationml.slide+xml"/>
  <Default Extension="xml" ContentType="application/xml"/>
  <Override PartName="/ppt/slides/slide69.xml" ContentType="application/vnd.openxmlformats-officedocument.presentationml.slide+xml"/>
  <Override PartName="/docProps/app.xml" ContentType="application/vnd.openxmlformats-officedocument.extended-properties+xml"/>
  <Override PartName="/ppt/notesSlides/notesSlide50.xml" ContentType="application/vnd.openxmlformats-officedocument.presentationml.notesSlide+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notesSlides/notesSlide153.xml" ContentType="application/vnd.openxmlformats-officedocument.presentationml.notesSlide+xml"/>
  <Override PartName="/ppt/slides/slide31.xml" ContentType="application/vnd.openxmlformats-officedocument.presentationml.slide+xml"/>
  <Override PartName="/ppt/notesSlides/notesSlide137.xml" ContentType="application/vnd.openxmlformats-officedocument.presentationml.notesSlide+xml"/>
  <Override PartName="/ppt/slides/slide138.xml" ContentType="application/vnd.openxmlformats-officedocument.presentationml.slide+xml"/>
  <Override PartName="/ppt/slides/slide59.xml" ContentType="application/vnd.openxmlformats-officedocument.presentationml.slide+xml"/>
  <Override PartName="/ppt/notesSlides/notesSlide40.xml" ContentType="application/vnd.openxmlformats-officedocument.presentationml.notesSlide+xml"/>
  <Override PartName="/ppt/notesSlides/notesSlide68.xml" ContentType="application/vnd.openxmlformats-officedocument.presentationml.notesSlide+xml"/>
  <Override PartName="/ppt/notesSlides/notesSlide143.xml" ContentType="application/vnd.openxmlformats-officedocument.presentationml.notesSlide+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notesSlides/notesSlide74.xml" ContentType="application/vnd.openxmlformats-officedocument.presentationml.notesSlide+xml"/>
  <Default Extension="tiff" ContentType="image/tiff"/>
  <Override PartName="/ppt/notesSlides/notesSlide133.xml" ContentType="application/vnd.openxmlformats-officedocument.presentationml.notesSlide+xml"/>
  <Override PartName="/ppt/slides/slide71.xml" ContentType="application/vnd.openxmlformats-officedocument.presentationml.slide+xml"/>
  <Override PartName="/ppt/slides/slide134.xml" ContentType="application/vnd.openxmlformats-officedocument.presentationml.slide+xml"/>
  <Override PartName="/ppt/slides/slide5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Override PartName="/ppt/slides/slide61.xml" ContentType="application/vnd.openxmlformats-officedocument.presentationml.slide+xml"/>
  <Default Extension="gif" ContentType="image/gif"/>
  <Override PartName="/ppt/tags/tag10.xml" ContentType="application/vnd.openxmlformats-officedocument.presentationml.tags+xml"/>
  <Override PartName="/ppt/handoutMasters/handoutMaster1.xml" ContentType="application/vnd.openxmlformats-officedocument.presentationml.handoutMaster+xml"/>
  <Override PartName="/ppt/slides/slide89.xml" ContentType="application/vnd.openxmlformats-officedocument.presentationml.slide+xml"/>
  <Override PartName="/ppt/notesSlides/notesSlide70.xml" ContentType="application/vnd.openxmlformats-officedocument.presentationml.notesSlide+xml"/>
  <Override PartName="/ppt/notesSlides/notesSlide98.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51.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notesSlides/notesSlide88.xml" ContentType="application/vnd.openxmlformats-officedocument.presentationml.notesSlide+xml"/>
  <Override PartName="/ppt/notesSlides/notesSlide163.xml" ContentType="application/vnd.openxmlformats-officedocument.presentationml.notesSlide+xml"/>
  <Override PartName="/ppt/diagrams/layout1.xml" ContentType="application/vnd.openxmlformats-officedocument.drawingml.diagramLayout+xml"/>
  <Override PartName="/ppt/tags/tag9.xml" ContentType="application/vnd.openxmlformats-officedocument.presentationml.tags+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4.xml" ContentType="application/vnd.openxmlformats-officedocument.presentationml.notesSlide+xml"/>
  <Override PartName="/ppt/slides/slide14.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126.xml" ContentType="application/vnd.openxmlformats-officedocument.presentationml.notesSlide+xml"/>
  <Override PartName="/ppt/notesSlides/notesSlide84.xml" ContentType="application/vnd.openxmlformats-officedocument.presentationml.notesSlide+xml"/>
  <Override PartName="/ppt/slides/slide127.xml" ContentType="application/vnd.openxmlformats-officedocument.presentationml.slide+xml"/>
  <Override PartName="/ppt/tags/tag5.xml" ContentType="application/vnd.openxmlformats-officedocument.presentationml.tags+xml"/>
  <Override PartName="/ppt/slides/slide160.xml" ContentType="application/vnd.openxmlformats-officedocument.presentationml.slide+xml"/>
  <Default Extension="bin" ContentType="application/vnd.openxmlformats-officedocument.presentationml.printerSettings"/>
  <Override PartName="/ppt/diagrams/data1.xml" ContentType="application/vnd.openxmlformats-officedocument.drawingml.diagramData+xml"/>
  <Override PartName="/ppt/slides/slide48.xml" ContentType="application/vnd.openxmlformats-officedocument.presentationml.slide+xml"/>
  <Override PartName="/ppt/slides/slide81.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notesSlides/notesSlide116.xml" ContentType="application/vnd.openxmlformats-officedocument.presentationml.notesSlide+xml"/>
  <Override PartName="/ppt/embeddings/oleObject6.bin" ContentType="application/vnd.openxmlformats-officedocument.oleObject"/>
  <Override PartName="/ppt/slides/slide10.xml" ContentType="application/vnd.openxmlformats-officedocument.presentationml.slide+xml"/>
  <Override PartName="/ppt/slides/slide117.xml" ContentType="application/vnd.openxmlformats-officedocument.presentationml.slide+xml"/>
  <Override PartName="/ppt/slides/slide150.xml" ContentType="application/vnd.openxmlformats-officedocument.presentationml.slide+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tags/tag1.xml" ContentType="application/vnd.openxmlformats-officedocument.presentationml.tags+xml"/>
  <Override PartName="/ppt/slides/slide44.xml" ContentType="application/vnd.openxmlformats-officedocument.presentationml.slide+xml"/>
  <Override PartName="/ppt/slides/slide107.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embeddings/oleObject2.bin" ContentType="application/vnd.openxmlformats-officedocument.oleObject"/>
  <Override PartName="/ppt/notesSlides/notesSlide156.xml" ContentType="application/vnd.openxmlformats-officedocument.presentationml.notesSlide+xml"/>
  <Override PartName="/ppt/slides/slide113.xml" ContentType="application/vnd.openxmlformats-officedocument.presentationml.slide+xml"/>
  <Default Extension="vml" ContentType="application/vnd.openxmlformats-officedocument.vmlDrawing"/>
  <Override PartName="/ppt/slides/slide34.xml" ContentType="application/vnd.openxmlformats-officedocument.presentationml.slide+xml"/>
  <Override PartName="/ppt/notesSlides/notesSlide43.xml" ContentType="application/vnd.openxmlformats-officedocument.presentationml.notesSlide+xml"/>
  <Override PartName="/ppt/slides/slide40.xml" ContentType="application/vnd.openxmlformats-officedocument.presentationml.slide+xml"/>
  <Override PartName="/ppt/notesSlides/notesSlide146.xml" ContentType="application/vnd.openxmlformats-officedocument.presentationml.notesSlide+xml"/>
  <Override PartName="/ppt/slides/slide147.xml" ContentType="application/vnd.openxmlformats-officedocument.presentationml.slide+xml"/>
  <Override PartName="/ppt/notesSlides/notesSlide7.xml" ContentType="application/vnd.openxmlformats-officedocument.presentationml.notesSlide+xml"/>
  <Default Extension="jpeg" ContentType="image/jpeg"/>
  <Override PartName="/ppt/slides/slide68.xml" ContentType="application/vnd.openxmlformats-officedocument.presentationml.slide+xml"/>
  <Override PartName="/ppt/notesSlides/notesSlide77.xml" ContentType="application/vnd.openxmlformats-officedocument.presentationml.notesSlide+xml"/>
  <Override PartName="/ppt/notesSlides/notesSlide152.xml" ContentType="application/vnd.openxmlformats-officedocument.presentationml.notesSlide+xml"/>
  <Override PartName="/ppt/slides/slide30.xml" ContentType="application/vnd.openxmlformats-officedocument.presentationml.slide+xml"/>
  <Override PartName="/ppt/notesSlides/notesSlide136.xml" ContentType="application/vnd.openxmlformats-officedocument.presentationml.notesSlide+xml"/>
  <Override PartName="/ppt/slides/slide137.xml" ContentType="application/vnd.openxmlformats-officedocument.presentationml.slide+xml"/>
  <Override PartName="/ppt/slides/slide58.xml" ContentType="application/vnd.openxmlformats-officedocument.presentationml.slide+xml"/>
  <Override PartName="/ppt/diagrams/colors1.xml" ContentType="application/vnd.openxmlformats-officedocument.drawingml.diagramColors+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notesSlides/notesSlide142.xml" ContentType="application/vnd.openxmlformats-officedocument.presentationml.notesSlide+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slides/slide70.xml" ContentType="application/vnd.openxmlformats-officedocument.presentationml.slide+xml"/>
  <Override PartName="/ppt/slides/slide133.xml" ContentType="application/vnd.openxmlformats-officedocument.presentationml.slide+xml"/>
  <Override PartName="/ppt/slides/slide5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60.xml" ContentType="application/vnd.openxmlformats-officedocument.presentationml.slide+xml"/>
  <Override PartName="/ppt/notesSlides/notesSlide166.xml" ContentType="application/vnd.openxmlformats-officedocument.presentationml.notesSlide+xml"/>
  <Override PartName="/ppt/slides/slide167.xml" ContentType="application/vnd.openxmlformats-officedocument.presentationml.slide+xml"/>
  <Override PartName="/ppt/slides/slide88.xml" ContentType="application/vnd.openxmlformats-officedocument.presentationml.slide+xml"/>
  <Override PartName="/ppt/notesSlides/notesSlide97.xml" ContentType="application/vnd.openxmlformats-officedocument.presentationml.notesSlide+xml"/>
  <Override PartName="/ppt/slides/slide17.xml" ContentType="application/vnd.openxmlformats-officedocument.presentationml.slide+xml"/>
  <Override PartName="/ppt/slides/slide50.xml" ContentType="application/vnd.openxmlformats-officedocument.presentationml.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notesSlides/notesSlide162.xml" ContentType="application/vnd.openxmlformats-officedocument.presentationml.notesSlide+xml"/>
  <Override PartName="/ppt/tags/tag8.xml" ContentType="application/vnd.openxmlformats-officedocument.presentationml.tags+xml"/>
  <Override PartName="/ppt/slides/slide163.xml" ContentType="application/vnd.openxmlformats-officedocument.presentationml.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notesSlides/notesSlide119.xml" ContentType="application/vnd.openxmlformats-officedocument.presentationml.notesSlide+xml"/>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slides/slide126.xml" ContentType="application/vnd.openxmlformats-officedocument.presentationml.slide+xml"/>
  <Override PartName="/ppt/tags/tag4.xml" ContentType="application/vnd.openxmlformats-officedocument.presentationml.tags+xml"/>
  <Override PartName="/ppt/slides/slide47.xml" ContentType="application/vnd.openxmlformats-officedocument.presentationml.slide+xml"/>
  <Override PartName="/ppt/slides/slide80.xml" ContentType="application/vnd.openxmlformats-officedocument.presentationml.slide+xml"/>
  <Override PartName="/ppt/notesSlides/notesSlide12.xml" ContentType="application/vnd.openxmlformats-officedocument.presentationml.notes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embeddings/oleObject5.bin" ContentType="application/vnd.openxmlformats-officedocument.oleObject"/>
  <Override PartName="/ppt/slides/slide116.xml" ContentType="application/vnd.openxmlformats-officedocument.presentationml.slide+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notesSlides/notesSlide149.xml" ContentType="application/vnd.openxmlformats-officedocument.presentationml.notesSlide+xml"/>
  <Override PartName="/ppt/slides/slide106.xml" ContentType="application/vnd.openxmlformats-officedocument.presentationml.slide+xml"/>
  <Override PartName="/ppt/notesSlides/notesSlide52.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embeddings/oleObject1.bin" ContentType="application/vnd.openxmlformats-officedocument.oleObject"/>
  <Override PartName="/ppt/notesSlides/notesSlide155.xml" ContentType="application/vnd.openxmlformats-officedocument.presentationml.notesSlide+xml"/>
  <Override PartName="/ppt/slides/slide112.xml" ContentType="application/vnd.openxmlformats-officedocument.presentationml.slide+xml"/>
  <Override PartName="/ppt/slides/slide33.xml" ContentType="application/vnd.openxmlformats-officedocument.presentationml.slide+xml"/>
  <Override PartName="/ppt/notesSlides/notesSlide139.xml" ContentType="application/vnd.openxmlformats-officedocument.presentationml.notesSlide+xml"/>
  <Override PartName="/ppt/notesSlides/notesSlide42.xml" ContentType="application/vnd.openxmlformats-officedocument.presentationml.notesSlide+xml"/>
  <Override PartName="/ppt/notesSlides/notesSlide145.xml" ContentType="application/vnd.openxmlformats-officedocument.presentationml.notes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notesSlides/notesSlide76.xml" ContentType="application/vnd.openxmlformats-officedocument.presentationml.notesSlide+xml"/>
  <Override PartName="/ppt/notesSlides/notesSlide151.xml" ContentType="application/vnd.openxmlformats-officedocument.presentationml.notesSlide+xml"/>
  <Override PartName="/ppt/tableStyles.xml" ContentType="application/vnd.openxmlformats-officedocument.presentationml.tableStyles+xml"/>
  <Override PartName="/ppt/notesSlides/notesSlide135.xml" ContentType="application/vnd.openxmlformats-officedocument.presentationml.notesSlide+xml"/>
  <Override PartName="/ppt/slides/slide136.xml" ContentType="application/vnd.openxmlformats-officedocument.presentationml.slide+xml"/>
  <Override PartName="/ppt/slides/slide5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notesSlides/notesSlide141.xml" ContentType="application/vnd.openxmlformats-officedocument.presentationml.notesSlide+xml"/>
  <Override PartName="/ppt/slides/slide142.xml" ContentType="application/vnd.openxmlformats-officedocument.presentationml.slide+xml"/>
  <Override PartName="/ppt/slides/slide63.xml" ContentType="application/vnd.openxmlformats-officedocument.presentationml.slide+xml"/>
  <Override PartName="/ppt/notesSlides/notesSlide2.xml" ContentType="application/vnd.openxmlformats-officedocument.presentationml.notesSlide+xml"/>
  <Override PartName="/ppt/tags/tag12.xml" ContentType="application/vnd.openxmlformats-officedocument.presentationml.tags+xml"/>
  <Override PartName="/ppt/viewProps.xml" ContentType="application/vnd.openxmlformats-officedocument.presentationml.viewProps+xml"/>
  <Override PartName="/ppt/notesSlides/notesSlide72.xml" ContentType="application/vnd.openxmlformats-officedocument.presentationml.notesSlide+xml"/>
  <Override PartName="/ppt/slides/slide132.xml" ContentType="application/vnd.openxmlformats-officedocument.presentationml.slide+xml"/>
  <Override PartName="/ppt/slides/slide53.xml" ContentType="application/vnd.openxmlformats-officedocument.presentationml.slide+xml"/>
  <Override PartName="/ppt/notesSlides/notesSlide159.xml" ContentType="application/vnd.openxmlformats-officedocument.presentationml.notes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slides/slide26.xml" ContentType="application/vnd.openxmlformats-officedocument.presentationml.slide+xml"/>
  <Override PartName="/ppt/notesSlides/notesSlide165.xml" ContentType="application/vnd.openxmlformats-officedocument.presentationml.notesSlide+xml"/>
  <Override PartName="/ppt/slides/slide166.xml" ContentType="application/vnd.openxmlformats-officedocument.presentationml.slide+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slides/slide16.xml" ContentType="application/vnd.openxmlformats-officedocument.presentationml.slide+xml"/>
  <Override PartName="/ppt/slides/slide93.xml" ContentType="application/vnd.openxmlformats-officedocument.presentationml.slide+xml"/>
  <Override PartName="/ppt/slides/slide156.xml" ContentType="application/vnd.openxmlformats-officedocument.presentationml.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notesSlides/notesSlide128.xml" ContentType="application/vnd.openxmlformats-officedocument.presentationml.notesSlide+xml"/>
  <Override PartName="/ppt/notesSlides/notesSlide86.xml" ContentType="application/vnd.openxmlformats-officedocument.presentationml.notesSlide+xml"/>
  <Override PartName="/ppt/notesSlides/notesSlide161.xml" ContentType="application/vnd.openxmlformats-officedocument.presentationml.notesSlide+xml"/>
  <Override PartName="/ppt/tags/tag7.xml" ContentType="application/vnd.openxmlformats-officedocument.presentationml.tags+xml"/>
  <Override PartName="/ppt/slides/slide162.xml" ContentType="application/vnd.openxmlformats-officedocument.presentationml.slide+xml"/>
  <Override PartName="/ppt/notesSlides/notesSlide31.xml" ContentType="application/vnd.openxmlformats-officedocument.presentationml.notesSlide+xml"/>
  <Override PartName="/ppt/slides/slide83.xml" ContentType="application/vnd.openxmlformats-officedocument.presentationml.slide+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diagrams/quickStyle1.xml" ContentType="application/vnd.openxmlformats-officedocument.drawingml.diagramStyle+xml"/>
  <Override PartName="/ppt/slides/slide12.xml" ContentType="application/vnd.openxmlformats-officedocument.presentationml.slide+xml"/>
  <Override PartName="/ppt/notesSlides/notesSlide118.xml" ContentType="application/vnd.openxmlformats-officedocument.presentationml.notesSlide+xml"/>
  <Override PartName="/ppt/slides/slide119.xml" ContentType="application/vnd.openxmlformats-officedocument.presentationml.slide+xml"/>
  <Override PartName="/ppt/slides/slide152.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slides/slide125.xml" ContentType="application/vnd.openxmlformats-officedocument.presentationml.slide+xml"/>
  <Default Extension="emf" ContentType="image/x-emf"/>
  <Override PartName="/ppt/tags/tag3.xml" ContentType="application/vnd.openxmlformats-officedocument.presentationml.tags+xml"/>
  <Override PartName="/ppt/slides/slide46.xml" ContentType="application/vnd.openxmlformats-officedocument.presentationml.slide+xml"/>
  <Override PartName="/ppt/slides/slide109.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notesSlides/notesSlide148.xml" ContentType="application/vnd.openxmlformats-officedocument.presentationml.notesSlide+xml"/>
  <Override PartName="/ppt/slides/slide105.xml" ContentType="application/vnd.openxmlformats-officedocument.presentationml.slide+xml"/>
  <Override PartName="/ppt/slides/slide149.xml" ContentType="application/vnd.openxmlformats-officedocument.presentationml.slide+xml"/>
  <Override PartName="/ppt/notesSlides/notesSlide51.xml" ContentType="application/vnd.openxmlformats-officedocument.presentationml.notes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154.xml" ContentType="application/vnd.openxmlformats-officedocument.presentationml.notesSlide+xml"/>
  <Override PartName="/ppt/slides/slide111.xml" ContentType="application/vnd.openxmlformats-officedocument.presentationml.slide+xml"/>
  <Override PartName="/ppt/notesSlides/notesSlide138.xml" ContentType="application/vnd.openxmlformats-officedocument.presentationml.notesSlide+xml"/>
  <Override PartName="/ppt/slides/slide32.xml" ContentType="application/vnd.openxmlformats-officedocument.presentationml.slide+xml"/>
  <Override PartName="/ppt/slides/slide139.xml" ContentType="application/vnd.openxmlformats-officedocument.presentationml.slide+xml"/>
  <Override PartName="/ppt/notesSlides/notesSlide41.xml" ContentType="application/vnd.openxmlformats-officedocument.presentationml.notesSlide+xml"/>
  <Override PartName="/ppt/notesSlides/notesSlide69.xml" ContentType="application/vnd.openxmlformats-officedocument.presentationml.notesSlide+xml"/>
  <Override PartName="/ppt/notesSlides/notesSlide144.xml" ContentType="application/vnd.openxmlformats-officedocument.presentationml.notes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Default Extension="wdp" ContentType="image/vnd.ms-photo"/>
  <Override PartName="/ppt/notesSlides/notesSlide75.xml" ContentType="application/vnd.openxmlformats-officedocument.presentationml.notesSlide+xml"/>
  <Override PartName="/ppt/notesSlides/notesSlide150.xml" ContentType="application/vnd.openxmlformats-officedocument.presentationml.notesSlide+xml"/>
  <Override PartName="/ppt/notesSlides/notesSlide134.xml" ContentType="application/vnd.openxmlformats-officedocument.presentationml.notesSlide+xml"/>
  <Override PartName="/ppt/diagrams/drawing1.xml" ContentType="application/vnd.ms-office.drawingml.diagramDrawing+xml"/>
  <Override PartName="/ppt/slides/slide135.xml" ContentType="application/vnd.openxmlformats-officedocument.presentationml.slide+xml"/>
  <Override PartName="/ppt/slides/slide5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notesSlides/notesSlide140.xml" ContentType="application/vnd.openxmlformats-officedocument.presentationml.notesSlide+xml"/>
  <Override PartName="/ppt/slides/slide141.xml" ContentType="application/vnd.openxmlformats-officedocument.presentationml.slide+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71.xml" ContentType="application/vnd.openxmlformats-officedocument.presentationml.notesSlide+xml"/>
  <Override PartName="/ppt/notesSlides/notesSlide99.xml" ContentType="application/vnd.openxmlformats-officedocument.presentationml.notesSlide+xml"/>
  <Override PartName="/ppt/presentation.xml" ContentType="application/vnd.openxmlformats-officedocument.presentationml.presentation.main+xml"/>
  <Override PartName="/ppt/slides/slide131.xml" ContentType="application/vnd.openxmlformats-officedocument.presentationml.slide+xml"/>
  <Override PartName="/ppt/slides/slide19.xml" ContentType="application/vnd.openxmlformats-officedocument.presentationml.slide+xml"/>
  <Override PartName="/ppt/notesSlides/notesSlide158.xml" ContentType="application/vnd.openxmlformats-officedocument.presentationml.notesSlide+xml"/>
  <Override PartName="/ppt/slides/slide52.xml" ContentType="application/vnd.openxmlformats-officedocument.presentationml.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notesSlides/notesSlide89.xml" ContentType="application/vnd.openxmlformats-officedocument.presentationml.notesSlide+xml"/>
  <Override PartName="/ppt/notesSlides/notesSlide164.xml" ContentType="application/vnd.openxmlformats-officedocument.presentationml.notesSlide+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95.xml" ContentType="application/vnd.openxmlformats-officedocument.presentationml.notesSlide+xml"/>
  <Override PartName="/ppt/slides/slide15.xml" ContentType="application/vnd.openxmlformats-officedocument.presentationml.slide+xml"/>
  <Override PartName="/ppt/slides/slide92.xml" ContentType="application/vnd.openxmlformats-officedocument.presentationml.slide+xml"/>
  <Override PartName="/ppt/slides/slide155.xml" ContentType="application/vnd.openxmlformats-officedocument.presentationml.slide+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slides/slide100.xml" ContentType="application/vnd.openxmlformats-officedocument.presentationml.slide+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notesSlides/notesSlide160.xml" ContentType="application/vnd.openxmlformats-officedocument.presentationml.notesSlide+xml"/>
  <Override PartName="/ppt/slides/slide128.xml" ContentType="application/vnd.openxmlformats-officedocument.presentationml.slide+xml"/>
  <Override PartName="/ppt/tags/tag6.xml" ContentType="application/vnd.openxmlformats-officedocument.presentationml.tags+xml"/>
  <Override PartName="/ppt/slides/slide161.xml" ContentType="application/vnd.openxmlformats-officedocument.presentationml.slide+xml"/>
  <Override PartName="/ppt/slides/slide49.xml" ContentType="application/vnd.openxmlformats-officedocument.presentationml.slide+xml"/>
  <Default Extension="svg" ContentType="image/svg+xml"/>
  <Override PartName="/ppt/notesSlides/notesSlide30.xml" ContentType="application/vnd.openxmlformats-officedocument.presentationml.notesSlide+xml"/>
  <Override PartName="/ppt/slides/slide82.xml" ContentType="application/vnd.openxmlformats-officedocument.presentationml.slide+xml"/>
  <Override PartName="/ppt/notesSlides/notesSlide14.xml" ContentType="application/vnd.openxmlformats-officedocument.presentationml.notesSlide+xml"/>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notesSlides/notesSlide117.xml" ContentType="application/vnd.openxmlformats-officedocument.presentationml.notesSlide+xml"/>
  <Override PartName="/ppt/embeddings/oleObject7.bin" ContentType="application/vnd.openxmlformats-officedocument.oleObject"/>
  <Override PartName="/ppt/slides/slide118.xml" ContentType="application/vnd.openxmlformats-officedocument.presentationml.slide+xml"/>
  <Override PartName="/ppt/slides/slide151.xml" ContentType="application/vnd.openxmlformats-officedocument.presentationml.slide+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bookmarkIdSeed="2">
  <p:sldMasterIdLst>
    <p:sldMasterId id="2147483672" r:id="rId1"/>
  </p:sldMasterIdLst>
  <p:notesMasterIdLst>
    <p:notesMasterId r:id="rId169"/>
  </p:notesMasterIdLst>
  <p:handoutMasterIdLst>
    <p:handoutMasterId r:id="rId170"/>
  </p:handoutMasterIdLst>
  <p:sldIdLst>
    <p:sldId id="822" r:id="rId2"/>
    <p:sldId id="281" r:id="rId3"/>
    <p:sldId id="589" r:id="rId4"/>
    <p:sldId id="325" r:id="rId5"/>
    <p:sldId id="827" r:id="rId6"/>
    <p:sldId id="326" r:id="rId7"/>
    <p:sldId id="288" r:id="rId8"/>
    <p:sldId id="289" r:id="rId9"/>
    <p:sldId id="519" r:id="rId10"/>
    <p:sldId id="321" r:id="rId11"/>
    <p:sldId id="772" r:id="rId12"/>
    <p:sldId id="518" r:id="rId13"/>
    <p:sldId id="520" r:id="rId14"/>
    <p:sldId id="768" r:id="rId15"/>
    <p:sldId id="286" r:id="rId16"/>
    <p:sldId id="819" r:id="rId17"/>
    <p:sldId id="828" r:id="rId18"/>
    <p:sldId id="599" r:id="rId19"/>
    <p:sldId id="583" r:id="rId20"/>
    <p:sldId id="597" r:id="rId21"/>
    <p:sldId id="328" r:id="rId22"/>
    <p:sldId id="600" r:id="rId23"/>
    <p:sldId id="585" r:id="rId24"/>
    <p:sldId id="521" r:id="rId25"/>
    <p:sldId id="524" r:id="rId26"/>
    <p:sldId id="330" r:id="rId27"/>
    <p:sldId id="335" r:id="rId28"/>
    <p:sldId id="291" r:id="rId29"/>
    <p:sldId id="293" r:id="rId30"/>
    <p:sldId id="433" r:id="rId31"/>
    <p:sldId id="294" r:id="rId32"/>
    <p:sldId id="295" r:id="rId33"/>
    <p:sldId id="608" r:id="rId34"/>
    <p:sldId id="609" r:id="rId35"/>
    <p:sldId id="605" r:id="rId36"/>
    <p:sldId id="435" r:id="rId37"/>
    <p:sldId id="769" r:id="rId38"/>
    <p:sldId id="525" r:id="rId39"/>
    <p:sldId id="612" r:id="rId40"/>
    <p:sldId id="327" r:id="rId41"/>
    <p:sldId id="616" r:id="rId42"/>
    <p:sldId id="591" r:id="rId43"/>
    <p:sldId id="549" r:id="rId44"/>
    <p:sldId id="345" r:id="rId45"/>
    <p:sldId id="346" r:id="rId46"/>
    <p:sldId id="550" r:id="rId47"/>
    <p:sldId id="347" r:id="rId48"/>
    <p:sldId id="348" r:id="rId49"/>
    <p:sldId id="614" r:id="rId50"/>
    <p:sldId id="551" r:id="rId51"/>
    <p:sldId id="349" r:id="rId52"/>
    <p:sldId id="430" r:id="rId53"/>
    <p:sldId id="617" r:id="rId54"/>
    <p:sldId id="432" r:id="rId55"/>
    <p:sldId id="563" r:id="rId56"/>
    <p:sldId id="621" r:id="rId57"/>
    <p:sldId id="619" r:id="rId58"/>
    <p:sldId id="566" r:id="rId59"/>
    <p:sldId id="560" r:id="rId60"/>
    <p:sldId id="356" r:id="rId61"/>
    <p:sldId id="628" r:id="rId62"/>
    <p:sldId id="444" r:id="rId63"/>
    <p:sldId id="829" r:id="rId64"/>
    <p:sldId id="629" r:id="rId65"/>
    <p:sldId id="630" r:id="rId66"/>
    <p:sldId id="770" r:id="rId67"/>
    <p:sldId id="830" r:id="rId68"/>
    <p:sldId id="831" r:id="rId69"/>
    <p:sldId id="448" r:id="rId70"/>
    <p:sldId id="832" r:id="rId71"/>
    <p:sldId id="449" r:id="rId72"/>
    <p:sldId id="450" r:id="rId73"/>
    <p:sldId id="458" r:id="rId74"/>
    <p:sldId id="460" r:id="rId75"/>
    <p:sldId id="684" r:id="rId76"/>
    <p:sldId id="361" r:id="rId77"/>
    <p:sldId id="362" r:id="rId78"/>
    <p:sldId id="363" r:id="rId79"/>
    <p:sldId id="364" r:id="rId80"/>
    <p:sldId id="636" r:id="rId81"/>
    <p:sldId id="802" r:id="rId82"/>
    <p:sldId id="640" r:id="rId83"/>
    <p:sldId id="365" r:id="rId84"/>
    <p:sldId id="366" r:id="rId85"/>
    <p:sldId id="833" r:id="rId86"/>
    <p:sldId id="651" r:id="rId87"/>
    <p:sldId id="639" r:id="rId88"/>
    <p:sldId id="834" r:id="rId89"/>
    <p:sldId id="835" r:id="rId90"/>
    <p:sldId id="633" r:id="rId91"/>
    <p:sldId id="685" r:id="rId92"/>
    <p:sldId id="648" r:id="rId93"/>
    <p:sldId id="646" r:id="rId94"/>
    <p:sldId id="368" r:id="rId95"/>
    <p:sldId id="836" r:id="rId96"/>
    <p:sldId id="837" r:id="rId97"/>
    <p:sldId id="838" r:id="rId98"/>
    <p:sldId id="839" r:id="rId99"/>
    <p:sldId id="840" r:id="rId100"/>
    <p:sldId id="821" r:id="rId101"/>
    <p:sldId id="374" r:id="rId102"/>
    <p:sldId id="823" r:id="rId103"/>
    <p:sldId id="495" r:id="rId104"/>
    <p:sldId id="497" r:id="rId105"/>
    <p:sldId id="498" r:id="rId106"/>
    <p:sldId id="499" r:id="rId107"/>
    <p:sldId id="568" r:id="rId108"/>
    <p:sldId id="688" r:id="rId109"/>
    <p:sldId id="841" r:id="rId110"/>
    <p:sldId id="842" r:id="rId111"/>
    <p:sldId id="536" r:id="rId112"/>
    <p:sldId id="825" r:id="rId113"/>
    <p:sldId id="384" r:id="rId114"/>
    <p:sldId id="843" r:id="rId115"/>
    <p:sldId id="381" r:id="rId116"/>
    <p:sldId id="712" r:id="rId117"/>
    <p:sldId id="776" r:id="rId118"/>
    <p:sldId id="732" r:id="rId119"/>
    <p:sldId id="777" r:id="rId120"/>
    <p:sldId id="731" r:id="rId121"/>
    <p:sldId id="723" r:id="rId122"/>
    <p:sldId id="844" r:id="rId123"/>
    <p:sldId id="387" r:id="rId124"/>
    <p:sldId id="708" r:id="rId125"/>
    <p:sldId id="705" r:id="rId126"/>
    <p:sldId id="826" r:id="rId127"/>
    <p:sldId id="556" r:id="rId128"/>
    <p:sldId id="394" r:id="rId129"/>
    <p:sldId id="845" r:id="rId130"/>
    <p:sldId id="395" r:id="rId131"/>
    <p:sldId id="812" r:id="rId132"/>
    <p:sldId id="846" r:id="rId133"/>
    <p:sldId id="847" r:id="rId134"/>
    <p:sldId id="398" r:id="rId135"/>
    <p:sldId id="557" r:id="rId136"/>
    <p:sldId id="439" r:id="rId137"/>
    <p:sldId id="440" r:id="rId138"/>
    <p:sldId id="782" r:id="rId139"/>
    <p:sldId id="788" r:id="rId140"/>
    <p:sldId id="791" r:id="rId141"/>
    <p:sldId id="816" r:id="rId142"/>
    <p:sldId id="756" r:id="rId143"/>
    <p:sldId id="757" r:id="rId144"/>
    <p:sldId id="663" r:id="rId145"/>
    <p:sldId id="662" r:id="rId146"/>
    <p:sldId id="669" r:id="rId147"/>
    <p:sldId id="671" r:id="rId148"/>
    <p:sldId id="810" r:id="rId149"/>
    <p:sldId id="672" r:id="rId150"/>
    <p:sldId id="679" r:id="rId151"/>
    <p:sldId id="558" r:id="rId152"/>
    <p:sldId id="811" r:id="rId153"/>
    <p:sldId id="680" r:id="rId154"/>
    <p:sldId id="683" r:id="rId155"/>
    <p:sldId id="426" r:id="rId156"/>
    <p:sldId id="578" r:id="rId157"/>
    <p:sldId id="741" r:id="rId158"/>
    <p:sldId id="407" r:id="rId159"/>
    <p:sldId id="570" r:id="rId160"/>
    <p:sldId id="571" r:id="rId161"/>
    <p:sldId id="511" r:id="rId162"/>
    <p:sldId id="409" r:id="rId163"/>
    <p:sldId id="849" r:id="rId164"/>
    <p:sldId id="745" r:id="rId165"/>
    <p:sldId id="850" r:id="rId166"/>
    <p:sldId id="411" r:id="rId167"/>
    <p:sldId id="412" r:id="rId168"/>
  </p:sldIdLst>
  <p:sldSz cx="9144000" cy="6858000" type="screen4x3"/>
  <p:notesSz cx="6858000" cy="9144000"/>
  <p:custDataLst>
    <p:tags r:id="rId1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D4D4D"/>
    <a:srgbClr val="FFFFFF"/>
    <a:srgbClr val="F2F2F2"/>
    <a:srgbClr val="FF5050"/>
    <a:srgbClr val="325E74"/>
    <a:srgbClr val="0066CC"/>
    <a:srgbClr val="003399"/>
    <a:srgbClr val="4BAD93"/>
    <a:srgbClr val="EE6000"/>
    <a:srgbClr val="9933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933" autoAdjust="0"/>
    <p:restoredTop sz="86716" autoAdjust="0"/>
  </p:normalViewPr>
  <p:slideViewPr>
    <p:cSldViewPr snapToGrid="0">
      <p:cViewPr varScale="1">
        <p:scale>
          <a:sx n="137" d="100"/>
          <a:sy n="137" d="100"/>
        </p:scale>
        <p:origin x="-1744" y="-112"/>
      </p:cViewPr>
      <p:guideLst>
        <p:guide orient="horz" pos="2160"/>
        <p:guide pos="2880"/>
      </p:guideLst>
    </p:cSldViewPr>
  </p:slideViewPr>
  <p:notesTextViewPr>
    <p:cViewPr>
      <p:scale>
        <a:sx n="3" d="2"/>
        <a:sy n="3" d="2"/>
      </p:scale>
      <p:origin x="0" y="0"/>
    </p:cViewPr>
  </p:notesTextViewPr>
  <p:notesViewPr>
    <p:cSldViewPr snapToGrid="0">
      <p:cViewPr>
        <p:scale>
          <a:sx n="80" d="100"/>
          <a:sy n="80" d="100"/>
        </p:scale>
        <p:origin x="3918" y="222"/>
      </p:cViewPr>
      <p:guideLst/>
    </p:cSldViewPr>
  </p:notes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handoutMaster" Target="handoutMasters/handoutMaster1.xml"/><Relationship Id="rId171" Type="http://schemas.openxmlformats.org/officeDocument/2006/relationships/printerSettings" Target="printerSettings/printerSettings1.bin"/><Relationship Id="rId172" Type="http://schemas.openxmlformats.org/officeDocument/2006/relationships/tags" Target="tags/tag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presProps" Target="presProps.xml"/><Relationship Id="rId174" Type="http://schemas.openxmlformats.org/officeDocument/2006/relationships/viewProps" Target="viewProps.xml"/><Relationship Id="rId175" Type="http://schemas.openxmlformats.org/officeDocument/2006/relationships/theme" Target="theme/theme1.xml"/><Relationship Id="rId176"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8B134-18B8-471D-AD85-2F645C9BABA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BE"/>
        </a:p>
      </dgm:t>
    </dgm:pt>
    <dgm:pt modelId="{EB317302-B6D9-4EB8-A31C-448C0587D9AE}">
      <dgm:prSet phldrT="[Text]"/>
      <dgm:spPr>
        <a:xfrm>
          <a:off x="3675830" y="1043781"/>
          <a:ext cx="1976437" cy="1976437"/>
        </a:xfrm>
        <a:prstGeom prst="rect">
          <a:avLst/>
        </a:prstGeom>
        <a:noFill/>
        <a:ln>
          <a:noFill/>
        </a:ln>
        <a:effectLst/>
      </dgm:spPr>
      <dgm:t>
        <a:bodyPr/>
        <a:lstStyle/>
        <a:p>
          <a:pPr>
            <a:buNone/>
          </a:pPr>
          <a:r>
            <a:rPr lang="fr-BE" dirty="0">
              <a:solidFill>
                <a:sysClr val="windowText" lastClr="000000">
                  <a:hueOff val="0"/>
                  <a:satOff val="0"/>
                  <a:lumOff val="0"/>
                  <a:alphaOff val="0"/>
                </a:sysClr>
              </a:solidFill>
              <a:latin typeface="Arial"/>
              <a:ea typeface="+mn-ea"/>
              <a:cs typeface="+mn-cs"/>
            </a:rPr>
            <a:t> </a:t>
          </a:r>
        </a:p>
      </dgm:t>
    </dgm:pt>
    <dgm:pt modelId="{8798D6F2-95F6-4EED-BBA1-8B9674EAAAC0}" type="parTrans" cxnId="{52C83955-C49B-4CC5-9406-9F2997AB6CA1}">
      <dgm:prSet/>
      <dgm:spPr/>
      <dgm:t>
        <a:bodyPr/>
        <a:lstStyle/>
        <a:p>
          <a:endParaRPr lang="fr-BE"/>
        </a:p>
      </dgm:t>
    </dgm:pt>
    <dgm:pt modelId="{293FC483-7D39-4270-9A11-E17C95EAA820}" type="sibTrans" cxnId="{52C83955-C49B-4CC5-9406-9F2997AB6CA1}">
      <dgm:prSet/>
      <dgm: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836DEEE8-EE49-4DB3-AA2E-C8F1E39A16E2}">
      <dgm:prSet phldrT="[Text]"/>
      <dgm:spPr>
        <a:xfrm>
          <a:off x="443732" y="1043781"/>
          <a:ext cx="1976437" cy="1976437"/>
        </a:xfrm>
        <a:prstGeom prst="rect">
          <a:avLst/>
        </a:prstGeom>
        <a:noFill/>
        <a:ln>
          <a:noFill/>
        </a:ln>
        <a:effectLst/>
      </dgm:spPr>
      <dgm:t>
        <a:bodyPr/>
        <a:lstStyle/>
        <a:p>
          <a:pPr>
            <a:buNone/>
          </a:pPr>
          <a:endParaRPr lang="fr-BE" dirty="0">
            <a:solidFill>
              <a:sysClr val="windowText" lastClr="000000">
                <a:hueOff val="0"/>
                <a:satOff val="0"/>
                <a:lumOff val="0"/>
                <a:alphaOff val="0"/>
              </a:sysClr>
            </a:solidFill>
            <a:latin typeface="Arial"/>
            <a:ea typeface="+mn-ea"/>
            <a:cs typeface="+mn-cs"/>
          </a:endParaRPr>
        </a:p>
      </dgm:t>
    </dgm:pt>
    <dgm:pt modelId="{3091C956-C497-4020-819E-510842394316}" type="parTrans" cxnId="{BCE48F9D-0DBC-474E-8373-263F6B2948B0}">
      <dgm:prSet/>
      <dgm:spPr/>
      <dgm:t>
        <a:bodyPr/>
        <a:lstStyle/>
        <a:p>
          <a:endParaRPr lang="fr-BE"/>
        </a:p>
      </dgm:t>
    </dgm:pt>
    <dgm:pt modelId="{7BF80AAA-0CB2-4D8E-A110-7034E4F2EDA3}" type="sibTrans" cxnId="{BCE48F9D-0DBC-474E-8373-263F6B2948B0}">
      <dgm:prSet/>
      <dgm: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fr-BE"/>
        </a:p>
      </dgm:t>
    </dgm:pt>
    <dgm:pt modelId="{3FE4CA01-2D4F-4A8E-9608-D7C041E66675}" type="pres">
      <dgm:prSet presAssocID="{B9B8B134-18B8-471D-AD85-2F645C9BABA2}" presName="cycle" presStyleCnt="0">
        <dgm:presLayoutVars>
          <dgm:dir/>
          <dgm:resizeHandles val="exact"/>
        </dgm:presLayoutVars>
      </dgm:prSet>
      <dgm:spPr/>
      <dgm:t>
        <a:bodyPr/>
        <a:lstStyle/>
        <a:p>
          <a:endParaRPr lang="fr-FR"/>
        </a:p>
      </dgm:t>
    </dgm:pt>
    <dgm:pt modelId="{41446B54-8F81-4012-AB28-112EAB1E6CA8}" type="pres">
      <dgm:prSet presAssocID="{EB317302-B6D9-4EB8-A31C-448C0587D9AE}" presName="dummy" presStyleCnt="0"/>
      <dgm:spPr/>
    </dgm:pt>
    <dgm:pt modelId="{05D85959-653B-4A6F-9117-68BE0B9AB8AF}" type="pres">
      <dgm:prSet presAssocID="{EB317302-B6D9-4EB8-A31C-448C0587D9AE}" presName="node" presStyleLbl="revTx" presStyleIdx="0" presStyleCnt="2">
        <dgm:presLayoutVars>
          <dgm:bulletEnabled val="1"/>
        </dgm:presLayoutVars>
      </dgm:prSet>
      <dgm:spPr/>
      <dgm:t>
        <a:bodyPr/>
        <a:lstStyle/>
        <a:p>
          <a:endParaRPr lang="fr-FR"/>
        </a:p>
      </dgm:t>
    </dgm:pt>
    <dgm:pt modelId="{3C5C38C2-CE90-4BE1-8961-E3721467E3F4}" type="pres">
      <dgm:prSet presAssocID="{293FC483-7D39-4270-9A11-E17C95EAA820}" presName="sibTrans" presStyleLbl="node1" presStyleIdx="0" presStyleCnt="2" custAng="17235058"/>
      <dgm:spPr/>
      <dgm:t>
        <a:bodyPr/>
        <a:lstStyle/>
        <a:p>
          <a:endParaRPr lang="fr-FR"/>
        </a:p>
      </dgm:t>
    </dgm:pt>
    <dgm:pt modelId="{B0124D84-8C9D-4175-8184-642942AA4E70}" type="pres">
      <dgm:prSet presAssocID="{836DEEE8-EE49-4DB3-AA2E-C8F1E39A16E2}" presName="dummy" presStyleCnt="0"/>
      <dgm:spPr/>
    </dgm:pt>
    <dgm:pt modelId="{7DF2B623-1C13-4DCE-B598-6BD4E0E2090E}" type="pres">
      <dgm:prSet presAssocID="{836DEEE8-EE49-4DB3-AA2E-C8F1E39A16E2}" presName="node" presStyleLbl="revTx" presStyleIdx="1" presStyleCnt="2">
        <dgm:presLayoutVars>
          <dgm:bulletEnabled val="1"/>
        </dgm:presLayoutVars>
      </dgm:prSet>
      <dgm:spPr/>
      <dgm:t>
        <a:bodyPr/>
        <a:lstStyle/>
        <a:p>
          <a:endParaRPr lang="fr-FR"/>
        </a:p>
      </dgm:t>
    </dgm:pt>
    <dgm:pt modelId="{3CA8BAAD-0FC5-4A2D-9C4F-E3CA98296C09}" type="pres">
      <dgm:prSet presAssocID="{7BF80AAA-0CB2-4D8E-A110-7034E4F2EDA3}" presName="sibTrans" presStyleLbl="node1" presStyleIdx="1" presStyleCnt="2" custAng="16200000" custLinFactNeighborX="-2197" custLinFactNeighborY="-146"/>
      <dgm:spPr/>
      <dgm:t>
        <a:bodyPr/>
        <a:lstStyle/>
        <a:p>
          <a:endParaRPr lang="fr-FR"/>
        </a:p>
      </dgm:t>
    </dgm:pt>
  </dgm:ptLst>
  <dgm:cxnLst>
    <dgm:cxn modelId="{A5229358-EDB5-489F-8850-AC1A2BC9F14E}" type="presOf" srcId="{B9B8B134-18B8-471D-AD85-2F645C9BABA2}" destId="{3FE4CA01-2D4F-4A8E-9608-D7C041E66675}" srcOrd="0" destOrd="0" presId="urn:microsoft.com/office/officeart/2005/8/layout/cycle1"/>
    <dgm:cxn modelId="{6402BE8D-E8CA-4C6E-8074-0417678317A2}" type="presOf" srcId="{293FC483-7D39-4270-9A11-E17C95EAA820}" destId="{3C5C38C2-CE90-4BE1-8961-E3721467E3F4}" srcOrd="0" destOrd="0" presId="urn:microsoft.com/office/officeart/2005/8/layout/cycle1"/>
    <dgm:cxn modelId="{BCE48F9D-0DBC-474E-8373-263F6B2948B0}" srcId="{B9B8B134-18B8-471D-AD85-2F645C9BABA2}" destId="{836DEEE8-EE49-4DB3-AA2E-C8F1E39A16E2}" srcOrd="1" destOrd="0" parTransId="{3091C956-C497-4020-819E-510842394316}" sibTransId="{7BF80AAA-0CB2-4D8E-A110-7034E4F2EDA3}"/>
    <dgm:cxn modelId="{A4C7A457-CB6D-444A-A5F4-E4424EF09456}" type="presOf" srcId="{836DEEE8-EE49-4DB3-AA2E-C8F1E39A16E2}" destId="{7DF2B623-1C13-4DCE-B598-6BD4E0E2090E}" srcOrd="0" destOrd="0" presId="urn:microsoft.com/office/officeart/2005/8/layout/cycle1"/>
    <dgm:cxn modelId="{52C83955-C49B-4CC5-9406-9F2997AB6CA1}" srcId="{B9B8B134-18B8-471D-AD85-2F645C9BABA2}" destId="{EB317302-B6D9-4EB8-A31C-448C0587D9AE}" srcOrd="0" destOrd="0" parTransId="{8798D6F2-95F6-4EED-BBA1-8B9674EAAAC0}" sibTransId="{293FC483-7D39-4270-9A11-E17C95EAA820}"/>
    <dgm:cxn modelId="{8E5C17FC-EA90-4B26-ADBB-EFE8DB47134D}" type="presOf" srcId="{7BF80AAA-0CB2-4D8E-A110-7034E4F2EDA3}" destId="{3CA8BAAD-0FC5-4A2D-9C4F-E3CA98296C09}" srcOrd="0" destOrd="0" presId="urn:microsoft.com/office/officeart/2005/8/layout/cycle1"/>
    <dgm:cxn modelId="{4EF941C3-F6A7-4AB9-9260-D0BC5EA88F52}" type="presOf" srcId="{EB317302-B6D9-4EB8-A31C-448C0587D9AE}" destId="{05D85959-653B-4A6F-9117-68BE0B9AB8AF}" srcOrd="0" destOrd="0" presId="urn:microsoft.com/office/officeart/2005/8/layout/cycle1"/>
    <dgm:cxn modelId="{6DCD519D-0E0D-44E1-BB6C-8CF81B7AB702}" type="presParOf" srcId="{3FE4CA01-2D4F-4A8E-9608-D7C041E66675}" destId="{41446B54-8F81-4012-AB28-112EAB1E6CA8}" srcOrd="0" destOrd="0" presId="urn:microsoft.com/office/officeart/2005/8/layout/cycle1"/>
    <dgm:cxn modelId="{E3E7B002-1DE5-4822-9B78-744C920AAB08}" type="presParOf" srcId="{3FE4CA01-2D4F-4A8E-9608-D7C041E66675}" destId="{05D85959-653B-4A6F-9117-68BE0B9AB8AF}" srcOrd="1" destOrd="0" presId="urn:microsoft.com/office/officeart/2005/8/layout/cycle1"/>
    <dgm:cxn modelId="{A9EEE7C5-9355-47AC-BBB1-FE8C0EAC4E97}" type="presParOf" srcId="{3FE4CA01-2D4F-4A8E-9608-D7C041E66675}" destId="{3C5C38C2-CE90-4BE1-8961-E3721467E3F4}" srcOrd="2" destOrd="0" presId="urn:microsoft.com/office/officeart/2005/8/layout/cycle1"/>
    <dgm:cxn modelId="{FE69C8F9-84C6-419A-87B3-5FD5DDCBE37E}" type="presParOf" srcId="{3FE4CA01-2D4F-4A8E-9608-D7C041E66675}" destId="{B0124D84-8C9D-4175-8184-642942AA4E70}" srcOrd="3" destOrd="0" presId="urn:microsoft.com/office/officeart/2005/8/layout/cycle1"/>
    <dgm:cxn modelId="{C5F849F1-98EB-4087-B108-168D301DF83D}" type="presParOf" srcId="{3FE4CA01-2D4F-4A8E-9608-D7C041E66675}" destId="{7DF2B623-1C13-4DCE-B598-6BD4E0E2090E}" srcOrd="4" destOrd="0" presId="urn:microsoft.com/office/officeart/2005/8/layout/cycle1"/>
    <dgm:cxn modelId="{9B743792-235E-469F-8E27-FACC3F55C98F}" type="presParOf" srcId="{3FE4CA01-2D4F-4A8E-9608-D7C041E66675}" destId="{3CA8BAAD-0FC5-4A2D-9C4F-E3CA98296C09}" srcOrd="5" destOrd="0" presId="urn:microsoft.com/office/officeart/2005/8/layout/cycle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D85959-653B-4A6F-9117-68BE0B9AB8AF}">
      <dsp:nvSpPr>
        <dsp:cNvPr id="0" name=""/>
        <dsp:cNvSpPr/>
      </dsp:nvSpPr>
      <dsp:spPr>
        <a:xfrm>
          <a:off x="3675830"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buNone/>
          </a:pPr>
          <a:r>
            <a:rPr lang="fr-BE" sz="6500" kern="1200" dirty="0">
              <a:solidFill>
                <a:sysClr val="windowText" lastClr="000000">
                  <a:hueOff val="0"/>
                  <a:satOff val="0"/>
                  <a:lumOff val="0"/>
                  <a:alphaOff val="0"/>
                </a:sysClr>
              </a:solidFill>
              <a:latin typeface="Arial"/>
              <a:ea typeface="+mn-ea"/>
              <a:cs typeface="+mn-cs"/>
            </a:rPr>
            <a:t> </a:t>
          </a:r>
        </a:p>
      </dsp:txBody>
      <dsp:txXfrm>
        <a:off x="3675830" y="1043781"/>
        <a:ext cx="1976437" cy="1976437"/>
      </dsp:txXfrm>
    </dsp:sp>
    <dsp:sp modelId="{3C5C38C2-CE90-4BE1-8961-E3721467E3F4}">
      <dsp:nvSpPr>
        <dsp:cNvPr id="0" name=""/>
        <dsp:cNvSpPr/>
      </dsp:nvSpPr>
      <dsp:spPr>
        <a:xfrm rot="17235058">
          <a:off x="1014428" y="-1571"/>
          <a:ext cx="4067142" cy="4067142"/>
        </a:xfrm>
        <a:prstGeom prst="circularArrow">
          <a:avLst>
            <a:gd name="adj1" fmla="val 9476"/>
            <a:gd name="adj2" fmla="val 684342"/>
            <a:gd name="adj3" fmla="val 7853762"/>
            <a:gd name="adj4" fmla="val 22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DF2B623-1C13-4DCE-B598-6BD4E0E2090E}">
      <dsp:nvSpPr>
        <dsp:cNvPr id="0" name=""/>
        <dsp:cNvSpPr/>
      </dsp:nvSpPr>
      <dsp:spPr>
        <a:xfrm>
          <a:off x="443732"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buNone/>
          </a:pPr>
          <a:endParaRPr lang="fr-BE" sz="6500" kern="1200" dirty="0">
            <a:solidFill>
              <a:sysClr val="windowText" lastClr="000000">
                <a:hueOff val="0"/>
                <a:satOff val="0"/>
                <a:lumOff val="0"/>
                <a:alphaOff val="0"/>
              </a:sysClr>
            </a:solidFill>
            <a:latin typeface="Arial"/>
            <a:ea typeface="+mn-ea"/>
            <a:cs typeface="+mn-cs"/>
          </a:endParaRPr>
        </a:p>
      </dsp:txBody>
      <dsp:txXfrm>
        <a:off x="443732" y="1043781"/>
        <a:ext cx="1976437" cy="1976437"/>
      </dsp:txXfrm>
    </dsp:sp>
    <dsp:sp modelId="{3CA8BAAD-0FC5-4A2D-9C4F-E3CA98296C09}">
      <dsp:nvSpPr>
        <dsp:cNvPr id="0" name=""/>
        <dsp:cNvSpPr/>
      </dsp:nvSpPr>
      <dsp:spPr>
        <a:xfrm rot="16200000">
          <a:off x="925073" y="-7509"/>
          <a:ext cx="4067142" cy="4067142"/>
        </a:xfrm>
        <a:prstGeom prst="circularArrow">
          <a:avLst>
            <a:gd name="adj1" fmla="val 9476"/>
            <a:gd name="adj2" fmla="val 684342"/>
            <a:gd name="adj3" fmla="val 18653762"/>
            <a:gd name="adj4" fmla="val 13061896"/>
            <a:gd name="adj5" fmla="val 11055"/>
          </a:avLst>
        </a:prstGeom>
        <a:solidFill>
          <a:srgbClr val="98C723">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1F6020-62A2-46E1-AD61-9902DD39F1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6E16B7-2E4C-4672-B03D-4696A53660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2CAA98-C04A-48D3-B860-AEF31D949C4A}" type="datetimeFigureOut">
              <a:rPr lang="fr-BE" smtClean="0"/>
              <a:pPr/>
              <a:t>9/12/19</a:t>
            </a:fld>
            <a:endParaRPr lang="fr-BE"/>
          </a:p>
        </p:txBody>
      </p:sp>
      <p:sp>
        <p:nvSpPr>
          <p:cNvPr id="4" name="Footer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EABD7F-FACF-4320-9C91-98503D23A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E623AD-80A4-4F5E-AFD9-6BEF39796C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68C41-766E-4C9A-9E56-930DA376C6DE}" type="slidenum">
              <a:rPr lang="fr-BE" smtClean="0"/>
              <a:pPr/>
              <a:t>‹#›</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8140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00175" y="43815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371475" y="3876674"/>
            <a:ext cx="6172201" cy="4714875"/>
          </a:xfrm>
          <a:prstGeom prst="rect">
            <a:avLst/>
          </a:prstGeom>
        </p:spPr>
        <p:txBody>
          <a:bodyPr vert="horz" lIns="91440" tIns="45720" rIns="91440" bIns="45720" rtlCol="0"/>
          <a:lstStyle/>
          <a:p>
            <a:pPr lvl="0"/>
            <a:r>
              <a:rPr lang="fr-BE" noProof="0"/>
              <a:t>Edit Master text styles</a:t>
            </a:r>
          </a:p>
          <a:p>
            <a:pPr lvl="1"/>
            <a:r>
              <a:rPr lang="fr-BE" noProof="0"/>
              <a:t>Second level</a:t>
            </a:r>
          </a:p>
          <a:p>
            <a:pPr lvl="2"/>
            <a:r>
              <a:rPr lang="fr-BE" noProof="0"/>
              <a:t>Third level</a:t>
            </a:r>
          </a:p>
          <a:p>
            <a:pPr lvl="3"/>
            <a:r>
              <a:rPr lang="fr-BE" noProof="0"/>
              <a:t>Fourth level</a:t>
            </a:r>
          </a:p>
          <a:p>
            <a:pPr lvl="4"/>
            <a:r>
              <a:rPr lang="fr-BE" noProof="0"/>
              <a:t>Fifth level</a:t>
            </a:r>
          </a:p>
        </p:txBody>
      </p:sp>
      <p:sp>
        <p:nvSpPr>
          <p:cNvPr id="6" name="Footer Placeholder 5"/>
          <p:cNvSpPr>
            <a:spLocks noGrp="1"/>
          </p:cNvSpPr>
          <p:nvPr>
            <p:ph type="ftr" sz="quarter" idx="4"/>
          </p:nvPr>
        </p:nvSpPr>
        <p:spPr>
          <a:xfrm>
            <a:off x="-1" y="8685213"/>
            <a:ext cx="5267325" cy="458787"/>
          </a:xfrm>
          <a:prstGeom prst="rect">
            <a:avLst/>
          </a:prstGeom>
        </p:spPr>
        <p:txBody>
          <a:bodyPr vert="horz" lIns="91440" tIns="45720" rIns="91440" bIns="45720" rtlCol="0" anchor="b"/>
          <a:lstStyle>
            <a:lvl1pPr algn="l">
              <a:defRPr sz="1200"/>
            </a:lvl1pPr>
          </a:lstStyle>
          <a:p>
            <a:r>
              <a:rPr lang="fr-BE" dirty="0"/>
              <a:t>Conférence UDNF « Nutrithérapie et Prévention santé » _ Version 01 Jan 2019</a:t>
            </a:r>
          </a:p>
        </p:txBody>
      </p:sp>
      <p:sp>
        <p:nvSpPr>
          <p:cNvPr id="7" name="Slide Number Placeholder 6"/>
          <p:cNvSpPr>
            <a:spLocks noGrp="1"/>
          </p:cNvSpPr>
          <p:nvPr>
            <p:ph type="sldNum" sz="quarter" idx="5"/>
          </p:nvPr>
        </p:nvSpPr>
        <p:spPr>
          <a:xfrm>
            <a:off x="6248399" y="8685213"/>
            <a:ext cx="608013" cy="458787"/>
          </a:xfrm>
          <a:prstGeom prst="rect">
            <a:avLst/>
          </a:prstGeom>
        </p:spPr>
        <p:txBody>
          <a:bodyPr vert="horz" lIns="91440" tIns="45720" rIns="91440" bIns="45720" rtlCol="0" anchor="b"/>
          <a:lstStyle>
            <a:lvl1pPr algn="r">
              <a:defRPr sz="1200"/>
            </a:lvl1pPr>
          </a:lstStyle>
          <a:p>
            <a:fld id="{49012F1E-4544-4355-8FC6-7CCEB44B6354}" type="slidenum">
              <a:rPr lang="fr-BE" smtClean="0"/>
              <a:pPr/>
              <a:t>‹#›</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8146829"/>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delphinebailly.co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fr.wikipedia.org/wiki/Zone_bleue_(long%C3%A9vit%C3%A9)%23cite_note-5" TargetMode="External"/><Relationship Id="rId4" Type="http://schemas.openxmlformats.org/officeDocument/2006/relationships/hyperlink" Target="https://fr.wikipedia.org/wiki/Zone_bleue_(long%C3%A9vit%C3%A9)%23cite_note-6"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496727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Article provenant de l’OMS publié en </a:t>
            </a:r>
            <a:r>
              <a:rPr lang="fr-BE" sz="1100" dirty="0" err="1"/>
              <a:t>Oct</a:t>
            </a:r>
            <a:r>
              <a:rPr lang="fr-BE" sz="1100" dirty="0"/>
              <a:t> 2017 :</a:t>
            </a:r>
          </a:p>
          <a:p>
            <a:r>
              <a:rPr lang="fr-BE" sz="1100" dirty="0"/>
              <a:t>http://www.who.int/fr/news-room/detail/11-10-2017-tenfold-increase-in-childhood-and-adolescent-obesity-in-four-decades-new-study-by-imperial-college-london-and-who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7996808"/>
      </p:ext>
    </p:extLst>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pPr/>
              <a:t>100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5709947"/>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6277838"/>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Photos légumes pour enfant: internet</a:t>
            </a:r>
          </a:p>
          <a:p>
            <a:r>
              <a:rPr lang="fr-BE" dirty="0"/>
              <a:t>Photo enfant avec rasoir: internet</a:t>
            </a:r>
          </a:p>
          <a:p>
            <a:r>
              <a:rPr lang="fr-BE" dirty="0"/>
              <a:t>Photo personnes avec livre: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8540214"/>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103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1257565"/>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lunch box: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3894696"/>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quinoa: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1932190"/>
      </p:ext>
    </p:extLst>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tartines: Pierre Van Vlodorp</a:t>
            </a:r>
          </a:p>
          <a:p>
            <a:r>
              <a:rPr lang="fr-BE" dirty="0"/>
              <a:t>Photo bol de soupe: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4564550"/>
      </p:ext>
    </p:extLst>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107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7147495"/>
      </p:ext>
    </p:extLst>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attaque pathogènes: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inflammation de la peau: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Info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L'inflammation est un processus de la réponse immunitaire suite à une blessure locale provoquée par des agents physiques, chimiques ou des germes pathogènes.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108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5078319"/>
      </p:ext>
    </p:extLst>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flamme: internet</a:t>
            </a:r>
          </a:p>
          <a:p>
            <a:r>
              <a:rPr lang="fr-BE" dirty="0"/>
              <a:t>Photo adipocytes: internet</a:t>
            </a:r>
          </a:p>
          <a:p>
            <a:r>
              <a:rPr lang="fr-BE" dirty="0"/>
              <a:t>Schéma intestin: refait – Patricia Bourguignon</a:t>
            </a:r>
          </a:p>
          <a:p>
            <a:endParaRPr lang="fr-BE" dirty="0"/>
          </a:p>
          <a:p>
            <a:r>
              <a:rPr lang="fr-BE" dirty="0"/>
              <a:t>https://www.lanutrition-sante.ch/linflammation-de-bas-de-grade-a-la-racine-de-nombreuses-maladies/</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109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550289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a:t>
            </a:r>
          </a:p>
          <a:p>
            <a:r>
              <a:rPr lang="fr-BE" sz="1100" dirty="0"/>
              <a:t>Publication de l’OCDE (organisation de coopération et développement économique) de 2017 </a:t>
            </a:r>
          </a:p>
          <a:p>
            <a:r>
              <a:rPr lang="fr-BE" sz="1100" dirty="0"/>
              <a:t>http://www.oecd.org/health/obesity-update.htm </a:t>
            </a:r>
          </a:p>
          <a:p>
            <a:endParaRPr lang="fr-BE" sz="1100" dirty="0"/>
          </a:p>
          <a:p>
            <a:r>
              <a:rPr lang="fr-BE" sz="1100" b="1" u="sng" dirty="0"/>
              <a:t>Référence photo</a:t>
            </a:r>
          </a:p>
          <a:p>
            <a:r>
              <a:rPr lang="fr-BE" sz="1100" dirty="0"/>
              <a:t>Photo personnes: personnages refaits à partir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932308"/>
      </p:ext>
    </p:extLst>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homme &amp; inflammation: internet</a:t>
            </a:r>
          </a:p>
          <a:p>
            <a:endParaRPr lang="fr-BE" dirty="0"/>
          </a:p>
          <a:p>
            <a:r>
              <a:rPr lang="fr-BE" b="1" u="sng" dirty="0"/>
              <a:t>Référence article</a:t>
            </a:r>
          </a:p>
          <a:p>
            <a:r>
              <a:rPr lang="fr-BE" dirty="0"/>
              <a:t>https://www.lanutrition-sante.ch/linflammation-de-bas-de-grade-a-la-racine-de-nombreuses-maladies/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7385662"/>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avocat et autres: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6411793"/>
      </p:ext>
    </p:extLst>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provenant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9292348"/>
      </p:ext>
    </p:extLst>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cellule: dessiné – Patricia Bourguignon</a:t>
            </a:r>
          </a:p>
          <a:p>
            <a:r>
              <a:rPr lang="fr-BE" dirty="0"/>
              <a:t>Schéma membrane: dessiné – Patricia Bourguignon</a:t>
            </a:r>
          </a:p>
          <a:p>
            <a:r>
              <a:rPr lang="fr-BE" dirty="0"/>
              <a:t>Photo cerveau: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113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4384628"/>
      </p:ext>
    </p:extLst>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balance: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1672150"/>
      </p:ext>
    </p:extLst>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115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5876788"/>
      </p:ext>
    </p:extLst>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kern="1200" dirty="0">
                <a:solidFill>
                  <a:schemeClr val="tx1"/>
                </a:solidFill>
                <a:effectLst/>
                <a:latin typeface="+mn-lt"/>
                <a:ea typeface="+mn-ea"/>
                <a:cs typeface="+mn-cs"/>
              </a:rPr>
              <a:t>Référence</a:t>
            </a:r>
          </a:p>
          <a:p>
            <a:r>
              <a:rPr lang="fr-BE" sz="1100" b="0" kern="1200" dirty="0" err="1">
                <a:solidFill>
                  <a:schemeClr val="tx1"/>
                </a:solidFill>
                <a:effectLst/>
                <a:latin typeface="+mn-lt"/>
                <a:ea typeface="+mn-ea"/>
                <a:cs typeface="+mn-cs"/>
              </a:rPr>
              <a:t>Massiera</a:t>
            </a:r>
            <a:r>
              <a:rPr lang="fr-BE" sz="1100" b="0" kern="1200" dirty="0">
                <a:solidFill>
                  <a:schemeClr val="tx1"/>
                </a:solidFill>
                <a:effectLst/>
                <a:latin typeface="+mn-lt"/>
                <a:ea typeface="+mn-ea"/>
                <a:cs typeface="+mn-cs"/>
              </a:rPr>
              <a:t> F : </a:t>
            </a:r>
            <a:r>
              <a:rPr lang="fr-BE" sz="1100" b="0" kern="1200" dirty="0" err="1">
                <a:solidFill>
                  <a:schemeClr val="tx1"/>
                </a:solidFill>
                <a:effectLst/>
                <a:latin typeface="+mn-lt"/>
                <a:ea typeface="+mn-ea"/>
                <a:cs typeface="+mn-cs"/>
              </a:rPr>
              <a:t>Arachidonic</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acid</a:t>
            </a:r>
            <a:r>
              <a:rPr lang="fr-BE" sz="1100" b="0" kern="1200" dirty="0">
                <a:solidFill>
                  <a:schemeClr val="tx1"/>
                </a:solidFill>
                <a:effectLst/>
                <a:latin typeface="+mn-lt"/>
                <a:ea typeface="+mn-ea"/>
                <a:cs typeface="+mn-cs"/>
              </a:rPr>
              <a:t> and </a:t>
            </a:r>
            <a:r>
              <a:rPr lang="fr-BE" sz="1100" b="0" kern="1200" dirty="0" err="1">
                <a:solidFill>
                  <a:schemeClr val="tx1"/>
                </a:solidFill>
                <a:effectLst/>
                <a:latin typeface="+mn-lt"/>
                <a:ea typeface="+mn-ea"/>
                <a:cs typeface="+mn-cs"/>
              </a:rPr>
              <a:t>prostacyclin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signalling</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promote</a:t>
            </a:r>
            <a:r>
              <a:rPr lang="fr-BE" sz="1100" b="0" kern="1200" dirty="0">
                <a:solidFill>
                  <a:schemeClr val="tx1"/>
                </a:solidFill>
                <a:effectLst/>
                <a:latin typeface="+mn-lt"/>
                <a:ea typeface="+mn-ea"/>
                <a:cs typeface="+mn-cs"/>
              </a:rPr>
              <a:t> adipose tissue </a:t>
            </a:r>
            <a:r>
              <a:rPr lang="fr-BE" sz="1100" b="0" kern="1200" dirty="0" err="1">
                <a:solidFill>
                  <a:schemeClr val="tx1"/>
                </a:solidFill>
                <a:effectLst/>
                <a:latin typeface="+mn-lt"/>
                <a:ea typeface="+mn-ea"/>
                <a:cs typeface="+mn-cs"/>
              </a:rPr>
              <a:t>development</a:t>
            </a:r>
            <a:r>
              <a:rPr lang="fr-BE" sz="1100" b="0" kern="1200" dirty="0">
                <a:solidFill>
                  <a:schemeClr val="tx1"/>
                </a:solidFill>
                <a:effectLst/>
                <a:latin typeface="+mn-lt"/>
                <a:ea typeface="+mn-ea"/>
                <a:cs typeface="+mn-cs"/>
              </a:rPr>
              <a:t> : a </a:t>
            </a:r>
            <a:r>
              <a:rPr lang="fr-BE" sz="1100" b="0" kern="1200" dirty="0" err="1">
                <a:solidFill>
                  <a:schemeClr val="tx1"/>
                </a:solidFill>
                <a:effectLst/>
                <a:latin typeface="+mn-lt"/>
                <a:ea typeface="+mn-ea"/>
                <a:cs typeface="+mn-cs"/>
              </a:rPr>
              <a:t>human</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health</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concern</a:t>
            </a:r>
            <a:r>
              <a:rPr lang="fr-BE" sz="1100" b="0" kern="1200" dirty="0">
                <a:solidFill>
                  <a:schemeClr val="tx1"/>
                </a:solidFill>
                <a:effectLst/>
                <a:latin typeface="+mn-lt"/>
                <a:ea typeface="+mn-ea"/>
                <a:cs typeface="+mn-cs"/>
              </a:rPr>
              <a:t> ? J </a:t>
            </a:r>
            <a:r>
              <a:rPr lang="fr-BE" sz="1100" b="0" kern="1200" dirty="0" err="1">
                <a:solidFill>
                  <a:schemeClr val="tx1"/>
                </a:solidFill>
                <a:effectLst/>
                <a:latin typeface="+mn-lt"/>
                <a:ea typeface="+mn-ea"/>
                <a:cs typeface="+mn-cs"/>
              </a:rPr>
              <a:t>Lipid</a:t>
            </a:r>
            <a:r>
              <a:rPr lang="fr-BE" sz="1100" b="0" kern="1200" dirty="0">
                <a:solidFill>
                  <a:schemeClr val="tx1"/>
                </a:solidFill>
                <a:effectLst/>
                <a:latin typeface="+mn-lt"/>
                <a:ea typeface="+mn-ea"/>
                <a:cs typeface="+mn-cs"/>
              </a:rPr>
              <a:t> </a:t>
            </a:r>
            <a:r>
              <a:rPr lang="fr-BE" sz="1100" b="0" kern="1200" dirty="0" err="1">
                <a:solidFill>
                  <a:schemeClr val="tx1"/>
                </a:solidFill>
                <a:effectLst/>
                <a:latin typeface="+mn-lt"/>
                <a:ea typeface="+mn-ea"/>
                <a:cs typeface="+mn-cs"/>
              </a:rPr>
              <a:t>Res</a:t>
            </a:r>
            <a:r>
              <a:rPr lang="fr-BE" sz="1100" b="0" kern="1200" dirty="0">
                <a:solidFill>
                  <a:schemeClr val="tx1"/>
                </a:solidFill>
                <a:effectLst/>
                <a:latin typeface="+mn-lt"/>
                <a:ea typeface="+mn-ea"/>
                <a:cs typeface="+mn-cs"/>
              </a:rPr>
              <a:t> 2003, 44 : 271-279.</a:t>
            </a:r>
            <a:endParaRPr lang="fr-BE" dirty="0"/>
          </a:p>
          <a:p>
            <a:r>
              <a:rPr lang="fr-BE" dirty="0"/>
              <a:t>https://www.ncbi.nlm.nih.gov/pubmed/12576509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2084592"/>
      </p:ext>
    </p:extLst>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117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390154"/>
      </p:ext>
    </p:extLst>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curcuma gingembre: internet</a:t>
            </a:r>
          </a:p>
          <a:p>
            <a:r>
              <a:rPr lang="fr-BE" dirty="0"/>
              <a:t>Photo cuillères épices: </a:t>
            </a:r>
            <a:r>
              <a:rPr lang="fr-BE" dirty="0" err="1"/>
              <a:t>billionphotos</a:t>
            </a:r>
            <a:endParaRPr lang="fr-BE" dirty="0"/>
          </a:p>
          <a:p>
            <a:r>
              <a:rPr lang="fr-BE" dirty="0"/>
              <a:t>Photo huile d’olive: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118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1180093"/>
      </p:ext>
    </p:extLst>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 d’épices: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119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011204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a:t>Référence photo</a:t>
            </a:r>
          </a:p>
          <a:p>
            <a:r>
              <a:rPr lang="fr-BE"/>
              <a:t>Photos scan: internet</a:t>
            </a:r>
          </a:p>
          <a:p>
            <a:r>
              <a:rPr lang="fr-BE"/>
              <a:t>Photo pomme/poire: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4886791"/>
      </p:ext>
    </p:extLst>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huile d’olive: </a:t>
            </a:r>
            <a:r>
              <a:rPr lang="fr-BE" dirty="0" err="1"/>
              <a:t>billionphotos</a:t>
            </a:r>
            <a:endParaRPr lang="fr-BE" dirty="0"/>
          </a:p>
          <a:p>
            <a:r>
              <a:rPr lang="fr-BE" dirty="0"/>
              <a:t>Photo cuillères et épices: </a:t>
            </a:r>
            <a:r>
              <a:rPr lang="fr-BE" dirty="0" err="1"/>
              <a:t>billionphotos</a:t>
            </a:r>
            <a:endParaRPr lang="fr-BE" dirty="0"/>
          </a:p>
          <a:p>
            <a:r>
              <a:rPr lang="fr-BE" dirty="0"/>
              <a:t>Photo poêle et épice: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8966753"/>
      </p:ext>
    </p:extLst>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bouteilles huile: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2488959"/>
      </p:ext>
    </p:extLst>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8974121"/>
      </p:ext>
    </p:extLst>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carrefour: internet</a:t>
            </a:r>
          </a:p>
          <a:p>
            <a:r>
              <a:rPr lang="fr-BE" dirty="0"/>
              <a:t>Photo diable: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0226000"/>
      </p:ext>
    </p:extLst>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124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90102666"/>
      </p:ext>
    </p:extLst>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diable: internet</a:t>
            </a:r>
          </a:p>
          <a:p>
            <a:r>
              <a:rPr lang="fr-BE" dirty="0"/>
              <a:t>Photo pot </a:t>
            </a:r>
            <a:r>
              <a:rPr lang="fr-BE" dirty="0" err="1"/>
              <a:t>taillefine</a:t>
            </a:r>
            <a:r>
              <a:rPr lang="fr-BE" dirty="0"/>
              <a:t>: internet</a:t>
            </a:r>
          </a:p>
          <a:p>
            <a:r>
              <a:rPr lang="fr-BE" dirty="0"/>
              <a:t>Photo étiquette: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3262346"/>
      </p:ext>
    </p:extLst>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8191465"/>
      </p:ext>
    </p:extLst>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127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2681864"/>
      </p:ext>
    </p:extLst>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animaux: internet</a:t>
            </a:r>
          </a:p>
          <a:p>
            <a:r>
              <a:rPr lang="fr-BE" dirty="0"/>
              <a:t>Photo femme en stress: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128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7995589"/>
      </p:ext>
    </p:extLst>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129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769754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 Information complémentaire</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1" dirty="0"/>
              <a:t>Zhang C, </a:t>
            </a:r>
            <a:r>
              <a:rPr lang="fr-BE" b="0" i="1" dirty="0" err="1"/>
              <a:t>Rexrode</a:t>
            </a:r>
            <a:r>
              <a:rPr lang="fr-BE" b="0" i="1" dirty="0"/>
              <a:t> KM, van Dam RM, Li TY, Hu </a:t>
            </a:r>
            <a:r>
              <a:rPr lang="fr-BE" b="0" i="1" dirty="0" err="1"/>
              <a:t>FB.Abdominal</a:t>
            </a:r>
            <a:r>
              <a:rPr lang="fr-BE" b="0" i="1" dirty="0"/>
              <a:t> </a:t>
            </a:r>
            <a:r>
              <a:rPr lang="fr-BE" b="0" i="1" dirty="0" err="1"/>
              <a:t>obesity</a:t>
            </a:r>
            <a:r>
              <a:rPr lang="fr-BE" b="0" i="1" dirty="0"/>
              <a:t> and the </a:t>
            </a:r>
            <a:r>
              <a:rPr lang="fr-BE" b="0" i="1" dirty="0" err="1"/>
              <a:t>risk</a:t>
            </a:r>
            <a:r>
              <a:rPr lang="fr-BE" b="0" i="1" dirty="0"/>
              <a:t> of all-cause, </a:t>
            </a:r>
            <a:r>
              <a:rPr lang="fr-BE" b="0" i="1" dirty="0" err="1"/>
              <a:t>cardiovascular</a:t>
            </a:r>
            <a:r>
              <a:rPr lang="fr-BE" b="0" i="1" dirty="0"/>
              <a:t>, and cancer </a:t>
            </a:r>
            <a:r>
              <a:rPr lang="fr-BE" b="0" i="1" dirty="0" err="1"/>
              <a:t>mortality</a:t>
            </a:r>
            <a:r>
              <a:rPr lang="fr-BE" b="0" i="1" dirty="0"/>
              <a:t> : </a:t>
            </a:r>
            <a:r>
              <a:rPr lang="fr-BE" b="0" i="1" dirty="0" err="1"/>
              <a:t>Sixteen</a:t>
            </a:r>
            <a:r>
              <a:rPr lang="fr-BE" b="0" i="1" dirty="0"/>
              <a:t> </a:t>
            </a:r>
            <a:r>
              <a:rPr lang="fr-BE" b="0" i="1" dirty="0" err="1"/>
              <a:t>years</a:t>
            </a:r>
            <a:r>
              <a:rPr lang="fr-BE" b="0" i="1" dirty="0"/>
              <a:t> of </a:t>
            </a:r>
            <a:r>
              <a:rPr lang="fr-BE" b="0" i="1" dirty="0" err="1"/>
              <a:t>followup</a:t>
            </a:r>
            <a:r>
              <a:rPr lang="fr-BE" b="0" i="1" dirty="0"/>
              <a:t> in US </a:t>
            </a:r>
            <a:r>
              <a:rPr lang="fr-BE" b="0" i="1" dirty="0" err="1"/>
              <a:t>women</a:t>
            </a:r>
            <a:r>
              <a:rPr lang="fr-BE" b="0" i="1" dirty="0"/>
              <a:t>. Circulation 2008;117:1658-67</a:t>
            </a:r>
            <a:endParaRPr lang="fr-BE" b="0" dirty="0"/>
          </a:p>
          <a:p>
            <a:pPr>
              <a:spcBef>
                <a:spcPts val="600"/>
              </a:spcBef>
            </a:pPr>
            <a:r>
              <a:rPr lang="fr-BE" b="0" i="0" kern="1200" dirty="0">
                <a:solidFill>
                  <a:schemeClr val="tx1"/>
                </a:solidFill>
                <a:effectLst/>
                <a:latin typeface="+mn-lt"/>
                <a:ea typeface="+mn-ea"/>
                <a:cs typeface="+mn-cs"/>
              </a:rPr>
              <a:t>Etude américaine dans laquelle plus de 43 000 sujets (Nurses’ </a:t>
            </a:r>
            <a:r>
              <a:rPr lang="fr-BE" b="0" i="0" kern="1200" dirty="0" err="1">
                <a:solidFill>
                  <a:schemeClr val="tx1"/>
                </a:solidFill>
                <a:effectLst/>
                <a:latin typeface="+mn-lt"/>
                <a:ea typeface="+mn-ea"/>
                <a:cs typeface="+mn-cs"/>
              </a:rPr>
              <a:t>Health</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Study</a:t>
            </a:r>
            <a:r>
              <a:rPr lang="fr-BE" b="0" i="0" kern="1200" dirty="0">
                <a:solidFill>
                  <a:schemeClr val="tx1"/>
                </a:solidFill>
                <a:effectLst/>
                <a:latin typeface="+mn-lt"/>
                <a:ea typeface="+mn-ea"/>
                <a:cs typeface="+mn-cs"/>
              </a:rPr>
              <a:t>) ont été suivis pendant seize ans, l’association de l’obésité abdominale avec la mortalité a été étudiée. La courbe de régression montre une association presque linéaire de la circonférence abdominale avec la mortalité toutes causes confondues.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0901046"/>
      </p:ext>
    </p:extLst>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Tableau: Patricia Bourguignon</a:t>
            </a:r>
          </a:p>
          <a:p>
            <a:r>
              <a:rPr lang="fr-BE" dirty="0"/>
              <a:t>Photo Mg: internet</a:t>
            </a:r>
          </a:p>
          <a:p>
            <a:r>
              <a:rPr lang="fr-BE" dirty="0"/>
              <a:t>Photos aliments riches en Mg: 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130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5356755"/>
      </p:ext>
    </p:extLst>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FR" sz="1200" b="0" i="0" kern="1200" dirty="0">
                <a:solidFill>
                  <a:schemeClr val="tx1"/>
                </a:solidFill>
                <a:effectLst/>
                <a:latin typeface="+mn-lt"/>
                <a:ea typeface="+mn-ea"/>
                <a:cs typeface="+mn-cs"/>
              </a:rPr>
              <a:t>Photo </a:t>
            </a:r>
            <a:r>
              <a:rPr lang="fr-FR" sz="1200" b="0" i="0" kern="1200" dirty="0" err="1">
                <a:solidFill>
                  <a:schemeClr val="tx1"/>
                </a:solidFill>
                <a:effectLst/>
                <a:latin typeface="+mn-lt"/>
                <a:ea typeface="+mn-ea"/>
                <a:cs typeface="+mn-cs"/>
              </a:rPr>
              <a:t>géléule</a:t>
            </a:r>
            <a:r>
              <a:rPr lang="fr-FR" sz="1200" b="0" i="0" kern="1200" dirty="0">
                <a:solidFill>
                  <a:schemeClr val="tx1"/>
                </a:solidFill>
                <a:effectLst/>
                <a:latin typeface="+mn-lt"/>
                <a:ea typeface="+mn-ea"/>
                <a:cs typeface="+mn-cs"/>
              </a:rPr>
              <a:t>: internet</a:t>
            </a:r>
          </a:p>
          <a:p>
            <a:endParaRPr lang="fr-FR" sz="1200"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547411"/>
      </p:ext>
    </p:extLst>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chocolat: </a:t>
            </a:r>
            <a:r>
              <a:rPr lang="fr-BE" dirty="0" err="1"/>
              <a:t>billionphotos</a:t>
            </a:r>
            <a:endParaRPr lang="fr-BE" dirty="0"/>
          </a:p>
          <a:p>
            <a:r>
              <a:rPr lang="fr-BE" dirty="0"/>
              <a:t>Photo fruits: </a:t>
            </a:r>
            <a:r>
              <a:rPr lang="fr-BE" dirty="0" err="1"/>
              <a:t>billionphotos</a:t>
            </a:r>
            <a:endParaRPr lang="fr-BE" dirty="0"/>
          </a:p>
          <a:p>
            <a:r>
              <a:rPr lang="fr-BE" dirty="0"/>
              <a:t>Photo amandes: </a:t>
            </a:r>
            <a:r>
              <a:rPr lang="fr-BE" dirty="0" err="1"/>
              <a:t>billionphotos</a:t>
            </a:r>
            <a:endParaRPr lang="fr-BE" dirty="0"/>
          </a:p>
          <a:p>
            <a:r>
              <a:rPr lang="fr-BE" dirty="0"/>
              <a:t>Photo horloge: </a:t>
            </a:r>
            <a:r>
              <a:rPr lang="fr-BE" dirty="0" err="1"/>
              <a:t>billionphotos</a:t>
            </a:r>
            <a:endParaRPr lang="fr-BE" dirty="0"/>
          </a:p>
          <a:p>
            <a:r>
              <a:rPr lang="fr-BE" dirty="0"/>
              <a:t>Schéma tryptophane: </a:t>
            </a:r>
            <a:r>
              <a:rPr lang="fr-BE" dirty="0" err="1"/>
              <a:t>billionphotos</a:t>
            </a:r>
            <a:endParaRPr lang="fr-BE" dirty="0"/>
          </a:p>
          <a:p>
            <a:r>
              <a:rPr lang="fr-BE" dirty="0"/>
              <a:t>Photo femme qui s’endort: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097824"/>
      </p:ext>
    </p:extLst>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assiettes sup: Pierre Van Vlodorp</a:t>
            </a:r>
          </a:p>
          <a:p>
            <a:r>
              <a:rPr lang="fr-BE" dirty="0"/>
              <a:t>Photo bol : Patricia Bourguignon</a:t>
            </a:r>
          </a:p>
          <a:p>
            <a:r>
              <a:rPr lang="fr-BE" dirty="0"/>
              <a:t>Photo purée amande: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133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0456997"/>
      </p:ext>
    </p:extLst>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cannelle: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134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2807875"/>
      </p:ext>
    </p:extLst>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8827742"/>
      </p:ext>
    </p:extLst>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8351016"/>
      </p:ext>
    </p:extLst>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137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2480737"/>
      </p:ext>
    </p:extLst>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perturbateurs endocriniens vs hormones :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des différents perturbateurs refait depuis la réf ci-dessous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https://www.youtube.com/watch?v=GKXbzmOzcIs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http://www.cite-sciences.fr/fr/ressources/science-actualites/expo-dossiers/perturbateurs-endocriniens-quels-risques-pour-la-sante/un-perturbateur-du-systeme-hormonal/</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https://www.nutripure.fr/fr/blog/cure-detox-perturbateurs-endocriniens-et-perte-de-graisse-preserver-sa-sante-n11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https://www.reseau-environnement-sante.fr/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138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5753529"/>
      </p:ext>
    </p:extLst>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 Patricia Bourguignon</a:t>
            </a:r>
          </a:p>
          <a:p>
            <a:r>
              <a:rPr lang="fr-BE" dirty="0"/>
              <a:t>Photo endocriniens: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139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906088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748084"/>
      </p:ext>
    </p:extLst>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a:t>
            </a:r>
          </a:p>
          <a:p>
            <a:r>
              <a:rPr lang="fr-BE" b="0" i="0" u="none" strike="noStrike" kern="1200" dirty="0">
                <a:solidFill>
                  <a:schemeClr val="tx1"/>
                </a:solidFill>
                <a:effectLst/>
                <a:latin typeface="+mn-lt"/>
                <a:ea typeface="+mn-ea"/>
                <a:cs typeface="+mn-cs"/>
              </a:rPr>
              <a:t>Elizabeth A. </a:t>
            </a:r>
            <a:r>
              <a:rPr lang="fr-BE" b="0" i="0" u="none" strike="noStrike" kern="1200" dirty="0" err="1">
                <a:solidFill>
                  <a:schemeClr val="tx1"/>
                </a:solidFill>
                <a:effectLst/>
                <a:latin typeface="+mn-lt"/>
                <a:ea typeface="+mn-ea"/>
                <a:cs typeface="+mn-cs"/>
              </a:rPr>
              <a:t>Guillette</a:t>
            </a:r>
            <a:r>
              <a:rPr lang="fr-BE" b="0" i="0" u="none" strike="noStrike" kern="1200" dirty="0">
                <a:solidFill>
                  <a:schemeClr val="tx1"/>
                </a:solidFill>
                <a:effectLst/>
                <a:latin typeface="+mn-lt"/>
                <a:ea typeface="+mn-ea"/>
                <a:cs typeface="+mn-cs"/>
              </a:rPr>
              <a:t> et al. An </a:t>
            </a:r>
            <a:r>
              <a:rPr lang="fr-BE" b="0" i="0" u="none" strike="noStrike" kern="1200" dirty="0" err="1">
                <a:solidFill>
                  <a:schemeClr val="tx1"/>
                </a:solidFill>
                <a:effectLst/>
                <a:latin typeface="+mn-lt"/>
                <a:ea typeface="+mn-ea"/>
                <a:cs typeface="+mn-cs"/>
              </a:rPr>
              <a:t>Anthropological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Approach</a:t>
            </a:r>
            <a:r>
              <a:rPr lang="fr-BE" b="0" i="0" u="none" strike="noStrike" kern="1200" dirty="0">
                <a:solidFill>
                  <a:schemeClr val="tx1"/>
                </a:solidFill>
                <a:effectLst/>
                <a:latin typeface="+mn-lt"/>
                <a:ea typeface="+mn-ea"/>
                <a:cs typeface="+mn-cs"/>
              </a:rPr>
              <a:t> to the Evaluation of </a:t>
            </a:r>
            <a:r>
              <a:rPr lang="fr-BE" b="0" i="0" u="none" strike="noStrike" kern="1200" dirty="0" err="1">
                <a:solidFill>
                  <a:schemeClr val="tx1"/>
                </a:solidFill>
                <a:effectLst/>
                <a:latin typeface="+mn-lt"/>
                <a:ea typeface="+mn-ea"/>
                <a:cs typeface="+mn-cs"/>
              </a:rPr>
              <a:t>Preschool</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Children</a:t>
            </a:r>
            <a:r>
              <a:rPr lang="fr-BE" b="0" i="0" u="none" strike="noStrike" kern="1200" dirty="0">
                <a:solidFill>
                  <a:schemeClr val="tx1"/>
                </a:solidFill>
                <a:effectLst/>
                <a:latin typeface="+mn-lt"/>
                <a:ea typeface="+mn-ea"/>
                <a:cs typeface="+mn-cs"/>
              </a:rPr>
              <a:t> </a:t>
            </a:r>
            <a:r>
              <a:rPr lang="fr-BE" b="0" i="0" u="none" strike="noStrike" kern="1200" dirty="0" err="1">
                <a:solidFill>
                  <a:schemeClr val="tx1"/>
                </a:solidFill>
                <a:effectLst/>
                <a:latin typeface="+mn-lt"/>
                <a:ea typeface="+mn-ea"/>
                <a:cs typeface="+mn-cs"/>
              </a:rPr>
              <a:t>Exposed</a:t>
            </a:r>
            <a:r>
              <a:rPr lang="fr-BE" b="0" i="0" u="none" strike="noStrike" kern="1200" dirty="0">
                <a:solidFill>
                  <a:schemeClr val="tx1"/>
                </a:solidFill>
                <a:effectLst/>
                <a:latin typeface="+mn-lt"/>
                <a:ea typeface="+mn-ea"/>
                <a:cs typeface="+mn-cs"/>
              </a:rPr>
              <a:t> to Pesticides in Mexico</a:t>
            </a:r>
            <a:endParaRPr lang="fr-BE" b="0" i="0" kern="1200" dirty="0">
              <a:solidFill>
                <a:schemeClr val="tx1"/>
              </a:solidFill>
              <a:effectLst/>
              <a:latin typeface="+mn-lt"/>
              <a:ea typeface="+mn-ea"/>
              <a:cs typeface="+mn-cs"/>
            </a:endParaRPr>
          </a:p>
          <a:p>
            <a:r>
              <a:rPr lang="fr-BE" b="0" i="0" kern="1200" dirty="0" err="1">
                <a:solidFill>
                  <a:schemeClr val="tx1"/>
                </a:solidFill>
                <a:effectLst/>
                <a:latin typeface="+mn-lt"/>
                <a:ea typeface="+mn-ea"/>
                <a:cs typeface="+mn-cs"/>
              </a:rPr>
              <a:t>Jul</a:t>
            </a:r>
            <a:r>
              <a:rPr lang="fr-BE" b="0" i="0" kern="1200" dirty="0">
                <a:solidFill>
                  <a:schemeClr val="tx1"/>
                </a:solidFill>
                <a:effectLst/>
                <a:latin typeface="+mn-lt"/>
                <a:ea typeface="+mn-ea"/>
                <a:cs typeface="+mn-cs"/>
              </a:rPr>
              <a:t> 1998</a:t>
            </a:r>
          </a:p>
          <a:p>
            <a:r>
              <a:rPr lang="en-US" dirty="0"/>
              <a:t>In this comparative study, we compensated for many of the known variables that influence children's growth and development by selecting two groups of 4-5-year-old Yaqui children who reside in the Yaqui Valley of northwestern Mexico. These children share similar genetic backgrounds, diets, water mineral contents, cultural patterns, and social behaviors. The major difference was their exposure to pesticides. Pesticides have been applied to the agricultural area of the valley since the late 1940s. In 1990, high levels of multiple pesticides were found in the cord blood of newborns and in breast milk. Building on anthropological methods for rapid rural appraisal of problems within the environment, a Rapid Assessment Tool for Preschool Children (RATPC) was developed to measure growth and development. The children of the agrarian region were compared to children living in the foothills, where pesticide use is avoided. The RATPC measured varied aspects of physical growth and abilities to perform, or function in, normal childhood activities. No differences were found in growth patterns. Functionally, the exposed children demonstrated decreases in stamina, gross and fine eye-hand coordination, 30-minute memory, and the ability to draw a person. The RATPC also pointed out areas in which more in-depth research on the toxicology of pesticides would be valuable. </a:t>
            </a:r>
            <a:br>
              <a:rPr lang="en-US" dirty="0"/>
            </a:br>
            <a:r>
              <a:rPr lang="en-US" dirty="0"/>
              <a:t>Available from: https://www.researchgate.net/publication/13666815_An_Anthropological_Approach_to_the_Evaluation_of_Preschool_Children_Exposed_to_Pesticides_in_Mexico [accessed Jan 08 2019].</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01364620"/>
      </p:ext>
    </p:extLst>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141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0041508"/>
      </p:ext>
    </p:extLst>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142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8510880"/>
      </p:ext>
    </p:extLst>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Toutes les photos: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Info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glycation, ou réaction de Maillard du nom du chimiste français qui l’a découverte en 1912, est une réaction à laquelle nous pouvons assister tous les jours lorsque nous cuisinons. En cuisine, ces réactions sont indispensables car ce sont elles qui donnent aux aliments leur couleur dorée et leur fumet appétissant. Le rôti tout juste sortit du four avec sa belle couleur caramélisée ? L’arôme puissant du café torréfié ? La belle croûte dorée du pain ? Incontestablement, tout cela stimule nos yeux, notre odorat et ravit nos papilles. Hélas, en matière d’alimentation, ce qui est bon… n’est pas toujours bon pour la santé.</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4697520"/>
      </p:ext>
    </p:extLst>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144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2275621"/>
      </p:ext>
    </p:extLst>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4" y="3780422"/>
            <a:ext cx="6172201" cy="4714875"/>
          </a:xfrm>
        </p:spPr>
        <p:txBody>
          <a:bodyPr/>
          <a:lstStyle/>
          <a:p>
            <a:r>
              <a:rPr lang="fr-BE" sz="1200" b="1" u="sng" dirty="0"/>
              <a:t>Référence photo</a:t>
            </a:r>
          </a:p>
          <a:p>
            <a:r>
              <a:rPr lang="fr-BE" sz="1200" b="0" i="0" kern="1200" dirty="0">
                <a:solidFill>
                  <a:schemeClr val="tx1"/>
                </a:solidFill>
                <a:effectLst/>
                <a:latin typeface="+mn-lt"/>
                <a:ea typeface="+mn-ea"/>
                <a:cs typeface="+mn-cs"/>
              </a:rPr>
              <a:t>Schéma refait et adapté depuis internet et </a:t>
            </a:r>
            <a:r>
              <a:rPr lang="fr-BE" sz="1200" b="0" i="0" kern="1200" dirty="0" err="1">
                <a:solidFill>
                  <a:schemeClr val="tx1"/>
                </a:solidFill>
                <a:effectLst/>
                <a:latin typeface="+mn-lt"/>
                <a:ea typeface="+mn-ea"/>
                <a:cs typeface="+mn-cs"/>
              </a:rPr>
              <a:t>billionphotos</a:t>
            </a:r>
            <a:r>
              <a:rPr lang="fr-BE" sz="1200" b="0" i="0" kern="1200" dirty="0">
                <a:solidFill>
                  <a:schemeClr val="tx1"/>
                </a:solidFill>
                <a:effectLst/>
                <a:latin typeface="+mn-lt"/>
                <a:ea typeface="+mn-ea"/>
                <a:cs typeface="+mn-cs"/>
              </a:rPr>
              <a:t> – Patricia Bourguignon</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pPr>
              <a:spcBef>
                <a:spcPts val="600"/>
              </a:spcBef>
            </a:pPr>
            <a:r>
              <a:rPr lang="fr-BE" sz="1200" b="0" i="0" kern="1200" dirty="0">
                <a:solidFill>
                  <a:schemeClr val="tx1"/>
                </a:solidFill>
                <a:effectLst/>
                <a:latin typeface="+mn-lt"/>
                <a:ea typeface="+mn-ea"/>
                <a:cs typeface="+mn-cs"/>
              </a:rPr>
              <a:t>Les deux organes de la détoxification du corps sont le foie et les reins. Lorsqu'ils fonctionnent normalement, les toxines sont excrétées via les urines ou la transpiration ou encore les selles. Dans le foie, ces transformations se font à l'aide de différentes enzymes, en deux temps, la phase I et </a:t>
            </a:r>
            <a:r>
              <a:rPr lang="fr-BE" sz="1200" b="0" i="0" u="none" strike="noStrike" kern="1200" dirty="0">
                <a:solidFill>
                  <a:schemeClr val="tx1"/>
                </a:solidFill>
                <a:effectLst/>
                <a:latin typeface="+mn-lt"/>
                <a:ea typeface="+mn-ea"/>
                <a:cs typeface="+mn-cs"/>
              </a:rPr>
              <a:t>la phase II</a:t>
            </a:r>
            <a:r>
              <a:rPr lang="fr-BE" sz="1200" b="0" i="0" kern="1200" dirty="0">
                <a:solidFill>
                  <a:schemeClr val="tx1"/>
                </a:solidFill>
                <a:effectLst/>
                <a:latin typeface="+mn-lt"/>
                <a:ea typeface="+mn-ea"/>
                <a:cs typeface="+mn-cs"/>
              </a:rPr>
              <a:t>. Ces enzymes et réactions ont besoin de certains nutriments pour bien fonctionner</a:t>
            </a:r>
          </a:p>
          <a:p>
            <a:pPr>
              <a:spcBef>
                <a:spcPts val="600"/>
              </a:spcBef>
            </a:pPr>
            <a:r>
              <a:rPr lang="fr-BE" sz="1200" b="0" i="0" kern="1200" dirty="0">
                <a:solidFill>
                  <a:schemeClr val="tx1"/>
                </a:solidFill>
                <a:effectLst/>
                <a:latin typeface="+mn-lt"/>
                <a:ea typeface="+mn-ea"/>
                <a:cs typeface="+mn-cs"/>
              </a:rPr>
              <a:t>Les réactions de la phase I sont liées aux cytochromes P450, des enzymes qui nécessitent des vitamines A, B et C ainsi que des acides aminés et certains phospholipides pour bien fonctionner. Certains antioxydants trouvés dans les crucifères et certaines herbes et épices semblent induire les réactions de la phase I. A l'inverse, une carence en zinc, cuivre, fer et sélénium pourrait empêcher cette phase d'être efficace. </a:t>
            </a:r>
          </a:p>
          <a:p>
            <a:pPr>
              <a:spcBef>
                <a:spcPts val="600"/>
              </a:spcBef>
            </a:pPr>
            <a:r>
              <a:rPr lang="fr-BE" sz="1200" b="0" i="0" kern="1200" dirty="0">
                <a:solidFill>
                  <a:schemeClr val="tx1"/>
                </a:solidFill>
                <a:effectLst/>
                <a:latin typeface="+mn-lt"/>
                <a:ea typeface="+mn-ea"/>
                <a:cs typeface="+mn-cs"/>
              </a:rPr>
              <a:t>Les composés nécessaires au bon fonctionnement de la phase II incluent le soufre, l'acide glutamique, le glutathion (un puissant antioxydant que le corps fabrique), des acides aminés... fournis par les aliments ou facilités par ceux-ci. Un certain nombre d'études suggèrent que les aliments contenant ces substances peuvent induire, ou au moins moduler, la phase II. Par exemple, la vitamine B6, le magnésium et le sélénium sont nécessaires à la synthèse du glutathion, tandis que les légumes crucifères et ceux contenant de l'allium (ail et oignon), entre autres aliments, peuvent augmenter l'activité de la glutathion S-transférase </a:t>
            </a:r>
          </a:p>
          <a:p>
            <a:pPr>
              <a:spcBef>
                <a:spcPts val="600"/>
              </a:spcBef>
            </a:pPr>
            <a:r>
              <a:rPr lang="fr-BE" sz="1200" b="0" i="0" kern="1200" dirty="0">
                <a:solidFill>
                  <a:schemeClr val="tx1"/>
                </a:solidFill>
                <a:effectLst/>
                <a:latin typeface="+mn-lt"/>
                <a:ea typeface="+mn-ea"/>
                <a:cs typeface="+mn-cs"/>
              </a:rPr>
              <a:t>C'est pourquoi la fameuse soupe au chou a la cote parmi les méthodes de détox. Le chou, et en particulier le brocoli, contient un grand nombre de nutriments, en particulier du sulforaphane, qui aident à induire la phase II de détoxification du foie. </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696198"/>
      </p:ext>
    </p:extLst>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i="0" u="sng" kern="1200" dirty="0">
                <a:solidFill>
                  <a:schemeClr val="tx1"/>
                </a:solidFill>
                <a:effectLst/>
                <a:latin typeface="+mn-lt"/>
                <a:ea typeface="+mn-ea"/>
                <a:cs typeface="+mn-cs"/>
              </a:rPr>
              <a:t>Info complémentaire </a:t>
            </a:r>
            <a:r>
              <a:rPr lang="fr-BE" sz="1200" i="0" kern="1200" dirty="0">
                <a:solidFill>
                  <a:schemeClr val="tx1"/>
                </a:solidFill>
                <a:effectLst/>
                <a:latin typeface="+mn-lt"/>
                <a:ea typeface="+mn-ea"/>
                <a:cs typeface="+mn-cs"/>
              </a:rPr>
              <a:t>- en pratique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0" kern="1200" dirty="0">
                <a:solidFill>
                  <a:schemeClr val="tx1"/>
                </a:solidFill>
                <a:effectLst/>
                <a:latin typeface="+mn-lt"/>
                <a:ea typeface="+mn-ea"/>
                <a:cs typeface="+mn-cs"/>
              </a:rPr>
              <a:t>https://www.lanutrition.fr/la-verite-sur-la-detox?utm_source=LN&amp;utm_medium=email&amp;utm_campaign=NewsMcdi-190102&amp;IDCONTACT_MID=a64b65749c65597d12772492e0</a:t>
            </a:r>
          </a:p>
          <a:p>
            <a:r>
              <a:rPr lang="fr-BE" sz="1200" b="1" i="0" kern="1200" dirty="0">
                <a:solidFill>
                  <a:schemeClr val="tx1"/>
                </a:solidFill>
                <a:effectLst/>
                <a:latin typeface="+mn-lt"/>
                <a:ea typeface="+mn-ea"/>
                <a:cs typeface="+mn-cs"/>
              </a:rPr>
              <a:t>Pour aider à diminuer la charge toxique</a:t>
            </a:r>
          </a:p>
          <a:p>
            <a:r>
              <a:rPr lang="fr-BE" sz="1200" b="0" i="0" kern="1200" dirty="0">
                <a:solidFill>
                  <a:schemeClr val="tx1"/>
                </a:solidFill>
                <a:effectLst/>
                <a:latin typeface="+mn-lt"/>
                <a:ea typeface="+mn-ea"/>
                <a:cs typeface="+mn-cs"/>
              </a:rPr>
              <a:t>Eviter les </a:t>
            </a:r>
            <a:r>
              <a:rPr lang="fr-BE" sz="1200" b="0" i="0" u="none" strike="noStrike" kern="1200" dirty="0">
                <a:solidFill>
                  <a:schemeClr val="tx1"/>
                </a:solidFill>
                <a:effectLst/>
                <a:latin typeface="+mn-lt"/>
                <a:ea typeface="+mn-ea"/>
                <a:cs typeface="+mn-cs"/>
              </a:rPr>
              <a:t>aliments ultra-transformés</a:t>
            </a:r>
            <a:r>
              <a:rPr lang="fr-BE" sz="1200" b="0" i="0" kern="1200" dirty="0">
                <a:solidFill>
                  <a:schemeClr val="tx1"/>
                </a:solidFill>
                <a:effectLst/>
                <a:latin typeface="+mn-lt"/>
                <a:ea typeface="+mn-ea"/>
                <a:cs typeface="+mn-cs"/>
              </a:rPr>
              <a:t> ou contenant </a:t>
            </a:r>
            <a:r>
              <a:rPr lang="fr-BE" sz="1200" b="0" i="0" u="none" strike="noStrike" kern="1200" dirty="0">
                <a:solidFill>
                  <a:schemeClr val="tx1"/>
                </a:solidFill>
                <a:effectLst/>
                <a:latin typeface="+mn-lt"/>
                <a:ea typeface="+mn-ea"/>
                <a:cs typeface="+mn-cs"/>
              </a:rPr>
              <a:t>des additifs</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Réduire son exposition aux molécules chimiques : </a:t>
            </a:r>
            <a:r>
              <a:rPr lang="fr-BE" sz="1200" b="0" i="0" u="none" strike="noStrike" kern="1200" dirty="0">
                <a:solidFill>
                  <a:schemeClr val="tx1"/>
                </a:solidFill>
                <a:effectLst/>
                <a:latin typeface="+mn-lt"/>
                <a:ea typeface="+mn-ea"/>
                <a:cs typeface="+mn-cs"/>
              </a:rPr>
              <a:t>faire soi-même ses cosmétiques et ses produits ménagers</a:t>
            </a:r>
            <a:r>
              <a:rPr lang="fr-BE" sz="1200" b="0" i="0" kern="1200" dirty="0">
                <a:solidFill>
                  <a:schemeClr val="tx1"/>
                </a:solidFill>
                <a:effectLst/>
                <a:latin typeface="+mn-lt"/>
                <a:ea typeface="+mn-ea"/>
                <a:cs typeface="+mn-cs"/>
              </a:rPr>
              <a:t> ; éviter les zones polluées ou humides.</a:t>
            </a:r>
          </a:p>
          <a:p>
            <a:r>
              <a:rPr lang="fr-BE" sz="1200" b="0" i="0" kern="1200" dirty="0">
                <a:solidFill>
                  <a:schemeClr val="tx1"/>
                </a:solidFill>
                <a:effectLst/>
                <a:latin typeface="+mn-lt"/>
                <a:ea typeface="+mn-ea"/>
                <a:cs typeface="+mn-cs"/>
              </a:rPr>
              <a:t>Se tourner autant que possible vers les aliments issus de l'agriculture biologique afin de limiter son exposition aux pesticides.</a:t>
            </a:r>
          </a:p>
          <a:p>
            <a:r>
              <a:rPr lang="fr-BE" sz="1200" b="1" i="0" kern="1200" dirty="0">
                <a:solidFill>
                  <a:schemeClr val="tx1"/>
                </a:solidFill>
                <a:effectLst/>
                <a:latin typeface="+mn-lt"/>
                <a:ea typeface="+mn-ea"/>
                <a:cs typeface="+mn-cs"/>
              </a:rPr>
              <a:t>Pour booster les enzymes du foie</a:t>
            </a:r>
          </a:p>
          <a:p>
            <a:r>
              <a:rPr lang="fr-BE" sz="1200" b="0" i="0" kern="1200" dirty="0">
                <a:solidFill>
                  <a:schemeClr val="tx1"/>
                </a:solidFill>
                <a:effectLst/>
                <a:latin typeface="+mn-lt"/>
                <a:ea typeface="+mn-ea"/>
                <a:cs typeface="+mn-cs"/>
              </a:rPr>
              <a:t>Augmenter sa consommation de légumes verts à feuilles, en particulier </a:t>
            </a:r>
            <a:r>
              <a:rPr lang="fr-BE" sz="1200" b="0" i="0" u="none" strike="noStrike" kern="1200" dirty="0">
                <a:solidFill>
                  <a:schemeClr val="tx1"/>
                </a:solidFill>
                <a:effectLst/>
                <a:latin typeface="+mn-lt"/>
                <a:ea typeface="+mn-ea"/>
                <a:cs typeface="+mn-cs"/>
              </a:rPr>
              <a:t>les brocolis</a:t>
            </a:r>
            <a:r>
              <a:rPr lang="fr-BE" sz="1200" b="0" i="0" kern="1200" dirty="0">
                <a:solidFill>
                  <a:schemeClr val="tx1"/>
                </a:solidFill>
                <a:effectLst/>
                <a:latin typeface="+mn-lt"/>
                <a:ea typeface="+mn-ea"/>
                <a:cs typeface="+mn-cs"/>
              </a:rPr>
              <a:t> et autres choux, ainsi que de légumes et fruits colorés en général.</a:t>
            </a:r>
          </a:p>
          <a:p>
            <a:r>
              <a:rPr lang="fr-BE" sz="1200" b="0" i="0" kern="1200" dirty="0">
                <a:solidFill>
                  <a:schemeClr val="tx1"/>
                </a:solidFill>
                <a:effectLst/>
                <a:latin typeface="+mn-lt"/>
                <a:ea typeface="+mn-ea"/>
                <a:cs typeface="+mn-cs"/>
              </a:rPr>
              <a:t>Manger plus d'agrumes et de petites baies rouges et noires.</a:t>
            </a:r>
          </a:p>
          <a:p>
            <a:r>
              <a:rPr lang="fr-BE" sz="1200" b="0" i="0" kern="1200" dirty="0">
                <a:solidFill>
                  <a:schemeClr val="tx1"/>
                </a:solidFill>
                <a:effectLst/>
                <a:latin typeface="+mn-lt"/>
                <a:ea typeface="+mn-ea"/>
                <a:cs typeface="+mn-cs"/>
              </a:rPr>
              <a:t>Accroître ses apports en </a:t>
            </a:r>
            <a:r>
              <a:rPr lang="fr-BE" sz="1200" b="0" i="0" u="none" strike="noStrike" kern="1200" dirty="0">
                <a:solidFill>
                  <a:schemeClr val="tx1"/>
                </a:solidFill>
                <a:effectLst/>
                <a:latin typeface="+mn-lt"/>
                <a:ea typeface="+mn-ea"/>
                <a:cs typeface="+mn-cs"/>
              </a:rPr>
              <a:t>ail</a:t>
            </a:r>
            <a:r>
              <a:rPr lang="fr-BE" sz="1200" b="0" i="0" kern="1200" dirty="0">
                <a:solidFill>
                  <a:schemeClr val="tx1"/>
                </a:solidFill>
                <a:effectLst/>
                <a:latin typeface="+mn-lt"/>
                <a:ea typeface="+mn-ea"/>
                <a:cs typeface="+mn-cs"/>
              </a:rPr>
              <a:t>, oignon, épices et herbes aromatiques.</a:t>
            </a:r>
          </a:p>
          <a:p>
            <a:r>
              <a:rPr lang="fr-BE" sz="1200" b="0" i="0" kern="1200" dirty="0">
                <a:solidFill>
                  <a:schemeClr val="tx1"/>
                </a:solidFill>
                <a:effectLst/>
                <a:latin typeface="+mn-lt"/>
                <a:ea typeface="+mn-ea"/>
                <a:cs typeface="+mn-cs"/>
              </a:rPr>
              <a:t>S'assurer des apports adéquats de </a:t>
            </a:r>
            <a:r>
              <a:rPr lang="fr-BE" sz="1200" b="0" i="0" u="none" strike="noStrike" kern="1200" dirty="0">
                <a:solidFill>
                  <a:schemeClr val="tx1"/>
                </a:solidFill>
                <a:effectLst/>
                <a:latin typeface="+mn-lt"/>
                <a:ea typeface="+mn-ea"/>
                <a:cs typeface="+mn-cs"/>
              </a:rPr>
              <a:t>calcium</a:t>
            </a:r>
            <a:r>
              <a:rPr lang="fr-BE" sz="1200" b="0" i="0" kern="1200" dirty="0">
                <a:solidFill>
                  <a:schemeClr val="tx1"/>
                </a:solidFill>
                <a:effectLst/>
                <a:latin typeface="+mn-lt"/>
                <a:ea typeface="+mn-ea"/>
                <a:cs typeface="+mn-cs"/>
              </a:rPr>
              <a:t>, fer, </a:t>
            </a:r>
            <a:r>
              <a:rPr lang="fr-BE" sz="1200" b="0" i="0" u="none" strike="noStrike" kern="1200" dirty="0">
                <a:solidFill>
                  <a:schemeClr val="tx1"/>
                </a:solidFill>
                <a:effectLst/>
                <a:latin typeface="+mn-lt"/>
                <a:ea typeface="+mn-ea"/>
                <a:cs typeface="+mn-cs"/>
              </a:rPr>
              <a:t>zinc</a:t>
            </a:r>
            <a:r>
              <a:rPr lang="fr-BE" sz="1200" b="0" i="0" kern="1200" dirty="0">
                <a:solidFill>
                  <a:schemeClr val="tx1"/>
                </a:solidFill>
                <a:effectLst/>
                <a:latin typeface="+mn-lt"/>
                <a:ea typeface="+mn-ea"/>
                <a:cs typeface="+mn-cs"/>
              </a:rPr>
              <a:t>, sélénium et </a:t>
            </a:r>
            <a:r>
              <a:rPr lang="fr-BE" sz="1200" b="0" i="0" u="none" strike="noStrike" kern="1200" dirty="0">
                <a:solidFill>
                  <a:schemeClr val="tx1"/>
                </a:solidFill>
                <a:effectLst/>
                <a:latin typeface="+mn-lt"/>
                <a:ea typeface="+mn-ea"/>
                <a:cs typeface="+mn-cs"/>
              </a:rPr>
              <a:t>magnésium</a:t>
            </a:r>
            <a:r>
              <a:rPr lang="fr-BE" sz="1200" b="0" i="0" kern="1200" dirty="0">
                <a:solidFill>
                  <a:schemeClr val="tx1"/>
                </a:solidFill>
                <a:effectLst/>
                <a:latin typeface="+mn-lt"/>
                <a:ea typeface="+mn-ea"/>
                <a:cs typeface="+mn-cs"/>
              </a:rPr>
              <a:t> par l'alimentation (et la complémentation si nécessaire).</a:t>
            </a:r>
          </a:p>
          <a:p>
            <a:r>
              <a:rPr lang="fr-BE" sz="1200" b="0" i="0" kern="1200" dirty="0">
                <a:solidFill>
                  <a:schemeClr val="tx1"/>
                </a:solidFill>
                <a:effectLst/>
                <a:latin typeface="+mn-lt"/>
                <a:ea typeface="+mn-ea"/>
                <a:cs typeface="+mn-cs"/>
              </a:rPr>
              <a:t>Manger tous les jours une quantité modérée de </a:t>
            </a:r>
            <a:r>
              <a:rPr lang="fr-BE" sz="1200" b="0" i="0" u="none" strike="noStrike" kern="1200" dirty="0">
                <a:solidFill>
                  <a:schemeClr val="tx1"/>
                </a:solidFill>
                <a:effectLst/>
                <a:latin typeface="+mn-lt"/>
                <a:ea typeface="+mn-ea"/>
                <a:cs typeface="+mn-cs"/>
              </a:rPr>
              <a:t>protéines</a:t>
            </a:r>
            <a:r>
              <a:rPr lang="fr-BE" sz="1200" b="0" i="0" kern="1200" dirty="0">
                <a:solidFill>
                  <a:schemeClr val="tx1"/>
                </a:solidFill>
                <a:effectLst/>
                <a:latin typeface="+mn-lt"/>
                <a:ea typeface="+mn-ea"/>
                <a:cs typeface="+mn-cs"/>
              </a:rPr>
              <a:t> issues de différentes sources.</a:t>
            </a:r>
          </a:p>
          <a:p>
            <a:r>
              <a:rPr lang="fr-BE" sz="1200" b="0" i="0" kern="1200" dirty="0">
                <a:solidFill>
                  <a:schemeClr val="tx1"/>
                </a:solidFill>
                <a:effectLst/>
                <a:latin typeface="+mn-lt"/>
                <a:ea typeface="+mn-ea"/>
                <a:cs typeface="+mn-cs"/>
              </a:rPr>
              <a:t>Pour encourager l'élimination des toxines</a:t>
            </a:r>
          </a:p>
          <a:p>
            <a:r>
              <a:rPr lang="fr-BE" sz="1200" b="0" i="0" kern="1200" dirty="0">
                <a:solidFill>
                  <a:schemeClr val="tx1"/>
                </a:solidFill>
                <a:effectLst/>
                <a:latin typeface="+mn-lt"/>
                <a:ea typeface="+mn-ea"/>
                <a:cs typeface="+mn-cs"/>
              </a:rPr>
              <a:t>S'offrir une ou des séance(s) de sauna.</a:t>
            </a:r>
          </a:p>
          <a:p>
            <a:r>
              <a:rPr lang="fr-BE" sz="1200" b="0" i="0" kern="1200" dirty="0">
                <a:solidFill>
                  <a:schemeClr val="tx1"/>
                </a:solidFill>
                <a:effectLst/>
                <a:latin typeface="+mn-lt"/>
                <a:ea typeface="+mn-ea"/>
                <a:cs typeface="+mn-cs"/>
              </a:rPr>
              <a:t>Boire </a:t>
            </a:r>
            <a:r>
              <a:rPr lang="fr-BE" sz="1200" b="0" i="0" u="none" strike="noStrike" kern="1200" dirty="0">
                <a:solidFill>
                  <a:schemeClr val="tx1"/>
                </a:solidFill>
                <a:effectLst/>
                <a:latin typeface="+mn-lt"/>
                <a:ea typeface="+mn-ea"/>
                <a:cs typeface="+mn-cs"/>
              </a:rPr>
              <a:t>suffisamment d'eau</a:t>
            </a:r>
            <a:r>
              <a:rPr lang="fr-BE" sz="1200" b="0" i="0" kern="1200" dirty="0">
                <a:solidFill>
                  <a:schemeClr val="tx1"/>
                </a:solidFill>
                <a:effectLst/>
                <a:latin typeface="+mn-lt"/>
                <a:ea typeface="+mn-ea"/>
                <a:cs typeface="+mn-cs"/>
              </a:rPr>
              <a:t> (mais pas trop non plus).</a:t>
            </a:r>
          </a:p>
          <a:p>
            <a:r>
              <a:rPr lang="fr-BE" sz="1200" b="1" i="0" kern="1200" dirty="0">
                <a:solidFill>
                  <a:schemeClr val="tx1"/>
                </a:solidFill>
                <a:effectLst/>
                <a:latin typeface="+mn-lt"/>
                <a:ea typeface="+mn-ea"/>
                <a:cs typeface="+mn-cs"/>
              </a:rPr>
              <a:t>Pour améliorer la santé digestive (et renforcer ainsi l'élimination)</a:t>
            </a:r>
          </a:p>
          <a:p>
            <a:r>
              <a:rPr lang="fr-BE" sz="1200" b="0" i="0" kern="1200" dirty="0">
                <a:solidFill>
                  <a:schemeClr val="tx1"/>
                </a:solidFill>
                <a:effectLst/>
                <a:latin typeface="+mn-lt"/>
                <a:ea typeface="+mn-ea"/>
                <a:cs typeface="+mn-cs"/>
              </a:rPr>
              <a:t>Augmenter sa consommation d'aliments riches en fibres.</a:t>
            </a:r>
          </a:p>
          <a:p>
            <a:r>
              <a:rPr lang="fr-BE" sz="1200" b="0" i="0" kern="1200" dirty="0">
                <a:solidFill>
                  <a:schemeClr val="tx1"/>
                </a:solidFill>
                <a:effectLst/>
                <a:latin typeface="+mn-lt"/>
                <a:ea typeface="+mn-ea"/>
                <a:cs typeface="+mn-cs"/>
              </a:rPr>
              <a:t>Manger plus de</a:t>
            </a:r>
            <a:r>
              <a:rPr lang="fr-BE" sz="1200" b="0" i="0" u="none" strike="noStrike" kern="1200" dirty="0">
                <a:solidFill>
                  <a:schemeClr val="tx1"/>
                </a:solidFill>
                <a:effectLst/>
                <a:latin typeface="+mn-lt"/>
                <a:ea typeface="+mn-ea"/>
                <a:cs typeface="+mn-cs"/>
              </a:rPr>
              <a:t> légumes </a:t>
            </a:r>
            <a:r>
              <a:rPr lang="fr-BE" sz="1200" b="0" i="0" u="none" strike="noStrike" kern="1200" dirty="0" err="1">
                <a:solidFill>
                  <a:schemeClr val="tx1"/>
                </a:solidFill>
                <a:effectLst/>
                <a:latin typeface="+mn-lt"/>
                <a:ea typeface="+mn-ea"/>
                <a:cs typeface="+mn-cs"/>
              </a:rPr>
              <a:t>lacto-fermentés</a:t>
            </a:r>
            <a:r>
              <a:rPr lang="fr-BE" sz="1200" b="0" i="0" kern="1200" dirty="0">
                <a:solidFill>
                  <a:schemeClr val="tx1"/>
                </a:solidFill>
                <a:effectLst/>
                <a:latin typeface="+mn-lt"/>
                <a:ea typeface="+mn-ea"/>
                <a:cs typeface="+mn-cs"/>
              </a:rPr>
              <a:t> et autres aliments riches </a:t>
            </a:r>
            <a:r>
              <a:rPr lang="fr-BE" sz="1200" b="0" i="0" u="none" strike="noStrike" kern="1200" dirty="0">
                <a:solidFill>
                  <a:schemeClr val="tx1"/>
                </a:solidFill>
                <a:effectLst/>
                <a:latin typeface="+mn-lt"/>
                <a:ea typeface="+mn-ea"/>
                <a:cs typeface="+mn-cs"/>
              </a:rPr>
              <a:t>en probiotiques</a:t>
            </a:r>
            <a:r>
              <a:rPr lang="fr-BE" sz="1200" b="0" i="0" kern="1200" dirty="0">
                <a:solidFill>
                  <a:schemeClr val="tx1"/>
                </a:solidFill>
                <a:effectLst/>
                <a:latin typeface="+mn-lt"/>
                <a:ea typeface="+mn-ea"/>
                <a:cs typeface="+mn-cs"/>
              </a:rPr>
              <a: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2258426"/>
      </p:ext>
    </p:extLst>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dort: </a:t>
            </a:r>
            <a:r>
              <a:rPr lang="fr-BE" dirty="0" err="1"/>
              <a:t>billionphotos</a:t>
            </a:r>
            <a:endParaRPr lang="fr-BE" dirty="0"/>
          </a:p>
          <a:p>
            <a:r>
              <a:rPr lang="fr-BE" dirty="0"/>
              <a:t>Photo 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2926317"/>
      </p:ext>
    </p:extLst>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148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087886"/>
      </p:ext>
    </p:extLst>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internet</a:t>
            </a:r>
          </a:p>
          <a:p>
            <a:r>
              <a:rPr lang="fr-BE" dirty="0"/>
              <a:t>Photo eau aromatisée: </a:t>
            </a:r>
            <a:r>
              <a:rPr lang="fr-BE" dirty="0" err="1"/>
              <a:t>billionphotos</a:t>
            </a:r>
            <a:endParaRPr lang="fr-BE" dirty="0"/>
          </a:p>
          <a:p>
            <a:r>
              <a:rPr lang="fr-BE" dirty="0"/>
              <a:t>Photo tisanes :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149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536518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fait à partir des données publiées (voir ci-dessous) – Patricia Bourguignon</a:t>
            </a:r>
          </a:p>
          <a:p>
            <a:r>
              <a:rPr lang="fr-BE" dirty="0"/>
              <a:t>Photo horloge: </a:t>
            </a:r>
            <a:r>
              <a:rPr lang="fr-BE" dirty="0" err="1"/>
              <a:t>billionphotos</a:t>
            </a:r>
            <a:endParaRPr lang="fr-BE" dirty="0"/>
          </a:p>
          <a:p>
            <a:endParaRPr lang="fr-BE" dirty="0"/>
          </a:p>
          <a:p>
            <a:r>
              <a:rPr lang="fr-BE" b="1" u="sng" dirty="0"/>
              <a:t>Références</a:t>
            </a:r>
          </a:p>
          <a:p>
            <a:r>
              <a:rPr lang="fr-BE" dirty="0"/>
              <a:t>Informations provenant de plusieurs sources</a:t>
            </a:r>
          </a:p>
          <a:p>
            <a:pPr marL="171450" indent="-171450">
              <a:buFont typeface="Arial" panose="020B0604020202020204" pitchFamily="34" charset="0"/>
              <a:buChar char="•"/>
            </a:pPr>
            <a:r>
              <a:rPr lang="fr-BE" dirty="0"/>
              <a:t>https://www.who.int/diabetes/infographic/fr/</a:t>
            </a:r>
          </a:p>
          <a:p>
            <a:pPr marL="171450" indent="-171450">
              <a:buFont typeface="Arial" panose="020B0604020202020204" pitchFamily="34" charset="0"/>
              <a:buChar char="•"/>
            </a:pPr>
            <a:r>
              <a:rPr lang="fr-BE" dirty="0"/>
              <a:t>https://www.diabetesresearchclinicalpractice.com/article/S0168-8227(18)30203-1/fulltext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N.H. Cho et al. IDF </a:t>
            </a:r>
            <a:r>
              <a:rPr lang="fr-BE" dirty="0" err="1"/>
              <a:t>Diabetes</a:t>
            </a:r>
            <a:r>
              <a:rPr lang="fr-BE" dirty="0"/>
              <a:t> Atlas: Global </a:t>
            </a:r>
            <a:r>
              <a:rPr lang="fr-BE" dirty="0" err="1"/>
              <a:t>estimates</a:t>
            </a:r>
            <a:r>
              <a:rPr lang="fr-BE" dirty="0"/>
              <a:t> of </a:t>
            </a:r>
            <a:r>
              <a:rPr lang="fr-BE" dirty="0" err="1"/>
              <a:t>diabetes</a:t>
            </a:r>
            <a:r>
              <a:rPr lang="fr-BE" dirty="0"/>
              <a:t> </a:t>
            </a:r>
            <a:r>
              <a:rPr lang="fr-BE" dirty="0" err="1"/>
              <a:t>prevalence</a:t>
            </a:r>
            <a:r>
              <a:rPr lang="fr-BE" dirty="0"/>
              <a:t> for 2017 and projections for 2045; </a:t>
            </a:r>
            <a:r>
              <a:rPr lang="fr-BE" dirty="0" err="1"/>
              <a:t>Diabetes</a:t>
            </a:r>
            <a:r>
              <a:rPr lang="fr-BE" dirty="0"/>
              <a:t> </a:t>
            </a:r>
            <a:r>
              <a:rPr lang="fr-BE" dirty="0" err="1"/>
              <a:t>Research</a:t>
            </a:r>
            <a:r>
              <a:rPr lang="fr-BE" dirty="0"/>
              <a:t> and </a:t>
            </a:r>
            <a:r>
              <a:rPr lang="fr-BE" dirty="0" err="1"/>
              <a:t>Clinical</a:t>
            </a:r>
            <a:r>
              <a:rPr lang="fr-BE" dirty="0"/>
              <a:t> Practice 138 (2018) 271 – 281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http://sante.lefigaro.fr/actualite/2016/04/06/24829-loms-alerte-sur-hausse-nombre-diabetiques-dans-monde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https://www.ladepeche.fr/article/2017/07/03/2605714-diabete-un-deces-toutes-les-6-secondes.html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4972485"/>
      </p:ext>
    </p:extLst>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boit: </a:t>
            </a:r>
            <a:r>
              <a:rPr lang="fr-BE" dirty="0" err="1"/>
              <a:t>billionphotos</a:t>
            </a:r>
            <a:endParaRPr lang="fr-BE" dirty="0"/>
          </a:p>
          <a:p>
            <a:r>
              <a:rPr lang="fr-BE" dirty="0"/>
              <a:t>Photo sauna: internet</a:t>
            </a:r>
          </a:p>
          <a:p>
            <a:r>
              <a:rPr lang="fr-BE" dirty="0"/>
              <a:t>Photo campagne: internet</a:t>
            </a:r>
          </a:p>
          <a:p>
            <a:r>
              <a:rPr lang="fr-BE" dirty="0"/>
              <a:t>Photo massage: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150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973037"/>
      </p:ext>
    </p:extLst>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002056"/>
      </p:ext>
    </p:extLst>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a:t>
            </a:r>
          </a:p>
          <a:p>
            <a:r>
              <a:rPr lang="fr-BE" dirty="0"/>
              <a:t>https://www.lemonde.fr/sante/article/2014/01/24/la-sedentarite-tue-plus-que-le-tabac_4354073_1651302.html</a:t>
            </a:r>
          </a:p>
          <a:p>
            <a:endParaRPr lang="fr-BE" dirty="0"/>
          </a:p>
          <a:p>
            <a:pPr marL="285750" indent="-285750">
              <a:buFont typeface="Arial" panose="020B0604020202020204" pitchFamily="34" charset="0"/>
              <a:buChar char="•"/>
            </a:pPr>
            <a:r>
              <a:rPr lang="fr-BE" sz="1200" dirty="0"/>
              <a:t>La sédentarité favorise le développement de </a:t>
            </a:r>
            <a:r>
              <a:rPr lang="fr-BE" sz="1200" b="1" dirty="0"/>
              <a:t>facteurs de risque cardiovasculaire </a:t>
            </a:r>
            <a:r>
              <a:rPr lang="fr-BE" sz="1200" dirty="0"/>
              <a:t>comme l'hypertension artérielle, le </a:t>
            </a:r>
            <a:r>
              <a:rPr lang="fr-BE" sz="1200" b="1" dirty="0"/>
              <a:t>diabète</a:t>
            </a:r>
            <a:r>
              <a:rPr lang="fr-BE" sz="1200" dirty="0"/>
              <a:t>, le cholestérol trop élevé, </a:t>
            </a:r>
            <a:r>
              <a:rPr lang="fr-BE" sz="1200" b="1" dirty="0"/>
              <a:t>l'obésité</a:t>
            </a:r>
            <a:r>
              <a:rPr lang="fr-BE" sz="1200" dirty="0"/>
              <a:t>, avec toutes les complications que cela implique... </a:t>
            </a:r>
          </a:p>
          <a:p>
            <a:pPr marL="285750" indent="-285750">
              <a:buFont typeface="Arial" panose="020B0604020202020204" pitchFamily="34" charset="0"/>
              <a:buChar char="•"/>
            </a:pPr>
            <a:r>
              <a:rPr lang="fr-BE" sz="1200" dirty="0"/>
              <a:t>Elle « </a:t>
            </a:r>
            <a:r>
              <a:rPr lang="fr-BE" sz="1200" b="1" dirty="0"/>
              <a:t>encrasse</a:t>
            </a:r>
            <a:r>
              <a:rPr lang="fr-BE" sz="1200" dirty="0"/>
              <a:t> » notre organisme et tous nos organes qui vont fonctionner moins bien avec un </a:t>
            </a:r>
            <a:r>
              <a:rPr lang="fr-BE" sz="1200" b="1" dirty="0"/>
              <a:t>niveau d'inflammation et de stress oxydatif</a:t>
            </a:r>
            <a:r>
              <a:rPr lang="fr-BE" sz="1200" dirty="0"/>
              <a:t> au niveau de l'organisme qui va augmenter. Ces dernières perturbations vont favoriser le développement de nombreuses maladies, comme les cancers</a:t>
            </a:r>
          </a:p>
          <a:p>
            <a:pPr marL="285750" indent="-285750">
              <a:buFont typeface="Arial" panose="020B0604020202020204" pitchFamily="34" charset="0"/>
              <a:buChar char="•"/>
            </a:pPr>
            <a:r>
              <a:rPr lang="fr-BE" sz="1200" dirty="0"/>
              <a:t>Elle favorise tous les </a:t>
            </a:r>
            <a:r>
              <a:rPr lang="fr-BE" sz="1200" b="1" dirty="0"/>
              <a:t>troubles </a:t>
            </a:r>
            <a:r>
              <a:rPr lang="fr-BE" sz="1200" b="1" dirty="0" err="1"/>
              <a:t>musculo-squelettiques</a:t>
            </a:r>
            <a:r>
              <a:rPr lang="fr-BE" sz="1200" dirty="0"/>
              <a:t>, mal de dos, de cou, d'épaule, qui sont responsables d'un grand nombre d'arrêt de travail</a:t>
            </a:r>
          </a:p>
          <a:p>
            <a:pPr marL="285750" indent="-285750">
              <a:buFont typeface="Arial" panose="020B0604020202020204" pitchFamily="34" charset="0"/>
              <a:buChar char="•"/>
            </a:pPr>
            <a:r>
              <a:rPr lang="fr-BE" sz="1200" dirty="0"/>
              <a:t>Chez le sujet âgé, la sédentarité favorise le développement de la maladie d'</a:t>
            </a:r>
            <a:r>
              <a:rPr lang="fr-BE" sz="1200" b="1" dirty="0"/>
              <a:t>Alzheimer</a:t>
            </a:r>
            <a:r>
              <a:rPr lang="fr-BE" sz="1200" dirty="0"/>
              <a:t> et le risque de </a:t>
            </a:r>
            <a:r>
              <a:rPr lang="fr-BE" sz="1200" b="1" dirty="0"/>
              <a:t>chutes</a:t>
            </a:r>
            <a:r>
              <a:rPr lang="fr-BE" sz="1200" dirty="0"/>
              <a:t> </a:t>
            </a:r>
          </a:p>
          <a:p>
            <a:pPr marL="285750" indent="-285750">
              <a:buFont typeface="Arial" panose="020B0604020202020204" pitchFamily="34" charset="0"/>
              <a:buChar char="•"/>
            </a:pPr>
            <a:r>
              <a:rPr lang="fr-BE" sz="1200" dirty="0"/>
              <a:t>Enfin, la sédentarité favorise le développement de plusieurs </a:t>
            </a:r>
            <a:r>
              <a:rPr lang="fr-BE" sz="1200" b="1" dirty="0"/>
              <a:t>désagréments</a:t>
            </a:r>
            <a:r>
              <a:rPr lang="fr-BE" sz="1200" dirty="0"/>
              <a:t> qui nous gâchent la vie quotidienne : jambes lourdes, constipation, sensation de fatigue chronique (le moindre effort paraît insurmontable)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7908419"/>
      </p:ext>
    </p:extLst>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Pictogrammes refaits depuis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153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2061819"/>
      </p:ext>
    </p:extLst>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154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6364024"/>
      </p:ext>
    </p:extLst>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fr-BE" sz="1200" b="0" i="0" u="none" strike="noStrike" kern="1200" dirty="0" err="1">
                <a:solidFill>
                  <a:schemeClr val="tx1"/>
                </a:solidFill>
                <a:effectLst/>
                <a:latin typeface="+mn-lt"/>
                <a:ea typeface="+mn-ea"/>
                <a:cs typeface="+mn-cs"/>
              </a:rPr>
              <a:t>billionphotos</a:t>
            </a:r>
            <a:endParaRPr lang="fr-BE" sz="1200" b="0" i="0" u="none" strike="noStrike" kern="1200" dirty="0">
              <a:solidFill>
                <a:schemeClr val="tx1"/>
              </a:solidFill>
              <a:effectLst/>
              <a:latin typeface="+mn-lt"/>
              <a:ea typeface="+mn-ea"/>
              <a:cs typeface="+mn-cs"/>
            </a:endParaRPr>
          </a:p>
          <a:p>
            <a:r>
              <a:rPr lang="fr-BE" sz="1200" b="0" i="0" u="none" strike="noStrike" kern="1200" dirty="0">
                <a:solidFill>
                  <a:schemeClr val="tx1"/>
                </a:solidFill>
                <a:effectLst/>
                <a:latin typeface="+mn-lt"/>
                <a:ea typeface="+mn-ea"/>
                <a:cs typeface="+mn-cs"/>
              </a:rPr>
              <a:t>Photo gélules: </a:t>
            </a:r>
            <a:r>
              <a:rPr lang="fr-BE" sz="1200" b="0" i="0" u="none" strike="noStrike" kern="1200" dirty="0" err="1">
                <a:solidFill>
                  <a:schemeClr val="tx1"/>
                </a:solidFill>
                <a:effectLst/>
                <a:latin typeface="+mn-lt"/>
                <a:ea typeface="+mn-ea"/>
                <a:cs typeface="+mn-cs"/>
              </a:rPr>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93353557"/>
      </p:ext>
    </p:extLst>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depuis réf ci-dessous</a:t>
            </a:r>
          </a:p>
          <a:p>
            <a:r>
              <a:rPr lang="fr-BE" dirty="0"/>
              <a:t>http://www.efficium.ch/blog/appauvrissement-sols-impact-lalimentation/</a:t>
            </a:r>
          </a:p>
          <a:p>
            <a:r>
              <a:rPr lang="fr-BE" dirty="0"/>
              <a:t>https://www.lemonde.fr/nutrition/article/2017/10/14/la-qualite-nutritionnelle-grande-absente-des-debats-sur-l-alimentation_5200865_1655397.html</a:t>
            </a:r>
          </a:p>
          <a:p>
            <a:r>
              <a:rPr lang="fr-BE" dirty="0"/>
              <a:t>https://organic-center.org/reportfiles/YieldsReport.pdf </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4947605"/>
      </p:ext>
    </p:extLst>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Mélange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157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4678670"/>
      </p:ext>
    </p:extLst>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gélules : </a:t>
            </a:r>
            <a:r>
              <a:rPr lang="fr-BE" dirty="0" err="1"/>
              <a:t>billionphotos</a:t>
            </a:r>
            <a:endParaRPr lang="fr-BE" dirty="0"/>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9587070"/>
      </p:ext>
    </p:extLst>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en-US" dirty="0" err="1"/>
              <a:t>billionphotos</a:t>
            </a:r>
            <a:endParaRPr lang="en-US" dirty="0"/>
          </a:p>
          <a:p>
            <a:r>
              <a:rPr lang="en-US" dirty="0"/>
              <a:t>Photo </a:t>
            </a:r>
            <a:r>
              <a:rPr lang="en-US" dirty="0" err="1"/>
              <a:t>assiette</a:t>
            </a:r>
            <a:r>
              <a:rPr lang="en-US" dirty="0"/>
              <a:t>: </a:t>
            </a:r>
            <a:r>
              <a:rPr lang="en-US" dirty="0" err="1"/>
              <a:t>billionphotos</a:t>
            </a:r>
            <a:endParaRPr lang="en-US" dirty="0"/>
          </a:p>
          <a:p>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159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952273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1" u="sng" dirty="0"/>
              <a:t>Référence photo</a:t>
            </a:r>
          </a:p>
          <a:p>
            <a:pPr lvl="0">
              <a:defRPr/>
            </a:pPr>
            <a:r>
              <a:rPr lang="fr-BE" dirty="0"/>
              <a:t>Photo horloge: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Photo cancer: Internet</a:t>
            </a:r>
          </a:p>
          <a:p>
            <a:endParaRPr lang="fr-BE" dirty="0"/>
          </a:p>
          <a:p>
            <a:r>
              <a:rPr lang="fr-BE" b="1" u="sng" dirty="0"/>
              <a:t>Référence</a:t>
            </a:r>
          </a:p>
          <a:p>
            <a:r>
              <a:rPr lang="fr-BE" dirty="0"/>
              <a:t>https://televie.be/le-cancer/les-chiffres-du-cancer/</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26305"/>
      </p:ext>
    </p:extLst>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160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2376118"/>
      </p:ext>
    </p:extLst>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161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8575036"/>
      </p:ext>
    </p:extLst>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table: internet</a:t>
            </a:r>
          </a:p>
          <a:p>
            <a:r>
              <a:rPr lang="fr-BE" dirty="0"/>
              <a:t>Dessin grenouille: internet</a:t>
            </a:r>
          </a:p>
          <a:p>
            <a:r>
              <a:rPr lang="fr-BE" dirty="0"/>
              <a:t>Dessin mamy: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162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242601"/>
      </p:ext>
    </p:extLst>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pPr/>
              <a:t>164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6851100"/>
      </p:ext>
    </p:extLst>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pPr/>
              <a:t>165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6851100"/>
      </p:ext>
    </p:extLst>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adapté depuis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166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4361549"/>
      </p:ext>
    </p:extLst>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pomme: </a:t>
            </a:r>
            <a:r>
              <a:rPr lang="fr-BE" dirty="0" err="1"/>
              <a:t>billionphotos</a:t>
            </a:r>
            <a:endParaRPr lang="fr-BE" dirty="0"/>
          </a:p>
          <a:p>
            <a:r>
              <a:rPr lang="fr-BE" dirty="0"/>
              <a:t>Photo fruits rouges: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167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754614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Graphique refait à partir de la publication (voir ci-dessous) – Patricia Bourguignon</a:t>
            </a:r>
          </a:p>
          <a:p>
            <a:endParaRPr lang="fr-BE" dirty="0"/>
          </a:p>
          <a:p>
            <a:r>
              <a:rPr lang="fr-BE" b="1" u="sng" dirty="0"/>
              <a:t>Références</a:t>
            </a:r>
          </a:p>
          <a:p>
            <a:r>
              <a:rPr lang="en-US" dirty="0"/>
              <a:t>Anand P et al. Pharm Res 2008 Sept: 25(9) 2097-116 </a:t>
            </a:r>
          </a:p>
          <a:p>
            <a:r>
              <a:rPr lang="en-US" dirty="0"/>
              <a:t>W.C. Willet. Diet and Cancer. Oncologist. 5:393-404 (2000)</a:t>
            </a:r>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3878177"/>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BE" b="1" u="sng" dirty="0"/>
              <a:t>Référence photo</a:t>
            </a:r>
          </a:p>
          <a:p>
            <a:pPr marL="0" marR="0" lvl="0" indent="0" algn="l" defTabSz="914400" rtl="0" eaLnBrk="1" fontAlgn="base" latinLnBrk="0" hangingPunct="1">
              <a:lnSpc>
                <a:spcPct val="100000"/>
              </a:lnSpc>
              <a:spcBef>
                <a:spcPts val="0"/>
              </a:spcBef>
              <a:spcAft>
                <a:spcPts val="0"/>
              </a:spcAft>
              <a:buClrTx/>
              <a:buSzTx/>
              <a:buFontTx/>
              <a:buNone/>
              <a:tabLst/>
              <a:defRPr/>
            </a:pPr>
            <a:r>
              <a:rPr lang="fr-BE" dirty="0"/>
              <a:t>Schéma refait - Patricia Bourguignon</a:t>
            </a:r>
          </a:p>
          <a:p>
            <a:pPr fontAlgn="base"/>
            <a:endParaRPr lang="fr-BE" b="0" i="0" kern="1200" dirty="0">
              <a:solidFill>
                <a:schemeClr val="tx1"/>
              </a:solidFill>
              <a:effectLst/>
              <a:latin typeface="+mn-lt"/>
              <a:ea typeface="+mn-ea"/>
              <a:cs typeface="+mn-cs"/>
            </a:endParaRPr>
          </a:p>
          <a:p>
            <a:pPr fontAlgn="base"/>
            <a:r>
              <a:rPr lang="fr-BE" b="1" i="0" u="sng" kern="1200" dirty="0">
                <a:solidFill>
                  <a:schemeClr val="tx1"/>
                </a:solidFill>
                <a:effectLst/>
                <a:latin typeface="+mn-lt"/>
                <a:ea typeface="+mn-ea"/>
                <a:cs typeface="+mn-cs"/>
              </a:rPr>
              <a:t>Référence et Information complémentaire</a:t>
            </a:r>
            <a:endParaRPr lang="fr-BE" b="0" i="0" kern="1200" dirty="0">
              <a:solidFill>
                <a:schemeClr val="tx1"/>
              </a:solidFill>
              <a:effectLst/>
              <a:latin typeface="+mn-lt"/>
              <a:ea typeface="+mn-ea"/>
              <a:cs typeface="+mn-cs"/>
            </a:endParaRPr>
          </a:p>
          <a:p>
            <a:pPr fontAlgn="base">
              <a:spcBef>
                <a:spcPts val="600"/>
              </a:spcBef>
            </a:pPr>
            <a:r>
              <a:rPr lang="fr-BE" b="0" i="0" kern="1200" dirty="0">
                <a:solidFill>
                  <a:schemeClr val="tx1"/>
                </a:solidFill>
                <a:effectLst/>
                <a:latin typeface="+mn-lt"/>
                <a:ea typeface="+mn-ea"/>
                <a:cs typeface="+mn-cs"/>
              </a:rPr>
              <a:t>Toute cellule cancéreuse a d’abord été, au départ, une cellule normale. </a:t>
            </a:r>
          </a:p>
          <a:p>
            <a:pPr fontAlgn="base">
              <a:spcBef>
                <a:spcPts val="600"/>
              </a:spcBef>
            </a:pPr>
            <a:r>
              <a:rPr lang="fr-BE" b="0" i="0" kern="1200" dirty="0">
                <a:solidFill>
                  <a:schemeClr val="tx1"/>
                </a:solidFill>
                <a:effectLst/>
                <a:latin typeface="+mn-lt"/>
                <a:ea typeface="+mn-ea"/>
                <a:cs typeface="+mn-cs"/>
              </a:rPr>
              <a:t>Le plus souvent, cela ne se passe pas en une fois : le processus de cancérisation s’étale sur une longue durée. Durant notre existence en effet, des changements dans l’ADN de chacune de nos cellules peuvent survenir. On les appelle des « mutations ». </a:t>
            </a:r>
            <a:r>
              <a:rPr lang="fr-BE" b="0" i="0" u="none" kern="1200" dirty="0">
                <a:solidFill>
                  <a:schemeClr val="tx1"/>
                </a:solidFill>
                <a:effectLst/>
                <a:latin typeface="+mn-lt"/>
                <a:ea typeface="+mn-ea"/>
                <a:cs typeface="+mn-cs"/>
              </a:rPr>
              <a:t>Certaines se produisent par «accident», </a:t>
            </a:r>
            <a:r>
              <a:rPr lang="fr-BE" b="0" i="0" kern="1200" dirty="0">
                <a:solidFill>
                  <a:schemeClr val="tx1"/>
                </a:solidFill>
                <a:effectLst/>
                <a:latin typeface="+mn-lt"/>
                <a:ea typeface="+mn-ea"/>
                <a:cs typeface="+mn-cs"/>
              </a:rPr>
              <a:t>lorsque la cellule se divise en deux cellules censées être identiques à l’originale. </a:t>
            </a:r>
          </a:p>
          <a:p>
            <a:pPr fontAlgn="base">
              <a:spcBef>
                <a:spcPts val="600"/>
              </a:spcBef>
            </a:pPr>
            <a:r>
              <a:rPr lang="fr-BE" b="0" i="0" kern="1200" dirty="0">
                <a:solidFill>
                  <a:schemeClr val="tx1"/>
                </a:solidFill>
                <a:effectLst/>
                <a:latin typeface="+mn-lt"/>
                <a:ea typeface="+mn-ea"/>
                <a:cs typeface="+mn-cs"/>
              </a:rPr>
              <a:t>D’autres surviennent quand l’ADN de la cellule est directement modifié par l’exposition à une (des) source(s) toxique(s). </a:t>
            </a:r>
          </a:p>
          <a:p>
            <a:pPr fontAlgn="base">
              <a:spcBef>
                <a:spcPts val="600"/>
              </a:spcBef>
            </a:pPr>
            <a:r>
              <a:rPr lang="fr-BE" dirty="0"/>
              <a:t>Notre organisme a mis en place des systèmes de sécurité soit par réparation des gènes ou par élimination des cellules mutées via la reconnaissance et destruction par les NK (Natural Killer, cellule du système immunitaire) et cela par apoptose (mort cellulaire programmée qui détruit le noyau).</a:t>
            </a:r>
          </a:p>
          <a:p>
            <a:pPr fontAlgn="base">
              <a:spcBef>
                <a:spcPts val="600"/>
              </a:spcBef>
            </a:pPr>
            <a:r>
              <a:rPr lang="fr-BE" b="0" i="0" kern="1200" dirty="0">
                <a:solidFill>
                  <a:schemeClr val="tx1"/>
                </a:solidFill>
                <a:effectLst/>
                <a:latin typeface="+mn-lt"/>
                <a:ea typeface="+mn-ea"/>
                <a:cs typeface="+mn-cs"/>
              </a:rPr>
              <a:t>Certaines de ces mutations peuvent empêcher les cellules de remplir leur fonction, d’autres favoriser leur multiplication anormale. Une telle prolifération, échappant au contrôle des systèmes physiologiques de l’organisme, est la base du mécanisme de cancérisation. Le plus souvent, une mutation unique n’est pas suffisante pour entraîner la transformation d’une cellule normale en cellule cancéreuse. Ce n’est qu’à l’issue de plusieurs mutations dans la même cellule que peut naître un cancer.</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18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0167533"/>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19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628159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 Pierre Van Vlodorp</a:t>
            </a:r>
          </a:p>
        </p:txBody>
      </p:sp>
      <p:sp>
        <p:nvSpPr>
          <p:cNvPr id="4" name="Slide Number Placeholder 3"/>
          <p:cNvSpPr>
            <a:spLocks noGrp="1"/>
          </p:cNvSpPr>
          <p:nvPr>
            <p:ph type="sldNum" sz="quarter" idx="10"/>
          </p:nvPr>
        </p:nvSpPr>
        <p:spPr/>
        <p:txBody>
          <a:bodyPr/>
          <a:lstStyle/>
          <a:p>
            <a:fld id="{49012F1E-4544-4355-8FC6-7CCEB44B6354}" type="slidenum">
              <a:rPr lang="fr-BE" smtClean="0"/>
              <a:pPr/>
              <a:t>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6500662"/>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et informations complémentaires</a:t>
            </a:r>
            <a:endParaRPr lang="fr-BE" dirty="0"/>
          </a:p>
          <a:p>
            <a:r>
              <a:rPr lang="fr-BE" dirty="0"/>
              <a:t>http://www.lavoixdunord.fr/69358/article/2016-11-04/une-explosion-du-nombre-de-centenaires-en-2070 </a:t>
            </a:r>
          </a:p>
          <a:p>
            <a:r>
              <a:rPr lang="fr-BE" dirty="0"/>
              <a:t>http://observatoire-des-seniors.com/270-000-centenaires-en-france-dici-2070/ </a:t>
            </a:r>
          </a:p>
          <a:p>
            <a:r>
              <a:rPr lang="fr-BE" dirty="0"/>
              <a:t>https://www.insee.fr/fr/statistiques/2496218 </a:t>
            </a:r>
          </a:p>
          <a:p>
            <a:endParaRPr lang="fr-BE" dirty="0"/>
          </a:p>
          <a:p>
            <a:r>
              <a:rPr lang="fr-BE" i="0" kern="1200" dirty="0">
                <a:solidFill>
                  <a:schemeClr val="tx1"/>
                </a:solidFill>
                <a:effectLst/>
                <a:latin typeface="+mn-lt"/>
                <a:ea typeface="+mn-ea"/>
                <a:cs typeface="+mn-cs"/>
              </a:rPr>
              <a:t>Avec l’allongement de l’espérance de vie et l’amélioration des conditions de vie, les centenaires sont de plus en plus nombreux. On en compte aujourd’hui environ 21 000 en France, mais ils devraient être près de 270 000 d’ici 2070.</a:t>
            </a:r>
          </a:p>
          <a:p>
            <a:r>
              <a:rPr lang="fr-BE" i="0" kern="1200" dirty="0">
                <a:solidFill>
                  <a:schemeClr val="tx1"/>
                </a:solidFill>
                <a:effectLst/>
                <a:latin typeface="+mn-lt"/>
                <a:ea typeface="+mn-ea"/>
                <a:cs typeface="+mn-cs"/>
              </a:rPr>
              <a:t>Entre aujourd’hui et 2070, le nombre de centenaires devrait être multiplié par treize selon les prévisions de l’Insee. Et ce même si l’espérance de vie n’évolue pas. Ainsi, entre 2020 et 2045, la France devrait compter 2500 centenaires supplémentaires par an. La croissance devrait s’accélérer à partir de 2050 avec l’arrivée des générations issues du Baby-boom aux très grands âges.</a:t>
            </a:r>
          </a:p>
          <a:p>
            <a:r>
              <a:rPr lang="fr-BE" i="0" kern="1200" dirty="0">
                <a:solidFill>
                  <a:schemeClr val="tx1"/>
                </a:solidFill>
                <a:effectLst/>
                <a:latin typeface="+mn-lt"/>
                <a:ea typeface="+mn-ea"/>
                <a:cs typeface="+mn-cs"/>
              </a:rPr>
              <a:t>Les femmes représentent 84% des centenaires et la quasi totalité des supercentenaires (110+) en raison de leur espérance de vie plus longue. D’ailleurs, la doyenne de l’humanité, décédée à 122 ans, était une femme française : Jeanne Calment. En 2070, près d’un centenaire sur trois serait un homme, contre un sur six en 2016.</a:t>
            </a:r>
          </a:p>
          <a:p>
            <a:endParaRPr lang="fr-BE" dirty="0"/>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027204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2860122"/>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a:t>
            </a:r>
          </a:p>
          <a:p>
            <a:r>
              <a:rPr lang="fr-BE" i="1" dirty="0" err="1"/>
              <a:t>Metagenics</a:t>
            </a:r>
            <a:r>
              <a:rPr lang="fr-BE" i="1" dirty="0"/>
              <a:t> Academy – Pr V </a:t>
            </a:r>
            <a:r>
              <a:rPr lang="fr-BE" i="1" dirty="0" err="1"/>
              <a:t>Castronovo</a:t>
            </a:r>
            <a:endParaRPr lang="fr-BE" b="0" i="0" kern="1200" dirty="0">
              <a:solidFill>
                <a:schemeClr val="tx1"/>
              </a:solidFill>
              <a:effectLst/>
              <a:latin typeface="+mn-lt"/>
              <a:ea typeface="+mn-ea"/>
              <a:cs typeface="+mn-cs"/>
            </a:endParaRPr>
          </a:p>
          <a:p>
            <a:endParaRPr lang="fr-BE" b="1" i="0" kern="1200" dirty="0">
              <a:solidFill>
                <a:schemeClr val="tx1"/>
              </a:solidFill>
              <a:effectLst/>
              <a:latin typeface="+mn-lt"/>
              <a:ea typeface="+mn-ea"/>
              <a:cs typeface="+mn-cs"/>
            </a:endParaRPr>
          </a:p>
          <a:p>
            <a:r>
              <a:rPr lang="fr-BE" b="1" u="sng" dirty="0"/>
              <a:t>Informations complémentaires : </a:t>
            </a:r>
            <a:r>
              <a:rPr lang="fr-BE" b="1" i="0" kern="1200" dirty="0">
                <a:solidFill>
                  <a:schemeClr val="tx1"/>
                </a:solidFill>
                <a:effectLst/>
                <a:latin typeface="+mn-lt"/>
                <a:ea typeface="+mn-ea"/>
                <a:cs typeface="+mn-cs"/>
              </a:rPr>
              <a:t>Comprendre les causes du vieillissement</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http://www.longlonglife.org/fr/transhumanisme-longevite/vieillissement/cause-biologique-du-vieillissement-et-longevite/ </a:t>
            </a:r>
          </a:p>
          <a:p>
            <a:pPr>
              <a:spcBef>
                <a:spcPts val="600"/>
              </a:spcBef>
            </a:pPr>
            <a:r>
              <a:rPr lang="fr-BE" b="0" i="0" kern="1200" dirty="0">
                <a:solidFill>
                  <a:schemeClr val="tx1"/>
                </a:solidFill>
                <a:effectLst/>
                <a:latin typeface="+mn-lt"/>
                <a:ea typeface="+mn-ea"/>
                <a:cs typeface="+mn-cs"/>
              </a:rPr>
              <a:t>On peut définir le vieillissement comme l’ensemble des mécanismes qui, au cours du temps, altèrent les fonctions d’un être, l’empêchent de maintenir son équilibre physiologique, et finalement entraînent sa mort.  Chez l’homme comme chez la plupart des êtres vivants, c’est un processus complexe et progressif qui implique de nombreux facteurs biologiques. Ce processus naturel peut être amplifié par des événements extérieurs (pollution, alimentation, tabac…) tout au long de la vie.</a:t>
            </a:r>
          </a:p>
          <a:p>
            <a:pPr>
              <a:spcBef>
                <a:spcPts val="600"/>
              </a:spcBef>
            </a:pPr>
            <a:r>
              <a:rPr lang="fr-BE" b="0" i="0" kern="1200" dirty="0">
                <a:solidFill>
                  <a:schemeClr val="tx1"/>
                </a:solidFill>
                <a:effectLst/>
                <a:latin typeface="+mn-lt"/>
                <a:ea typeface="+mn-ea"/>
                <a:cs typeface="+mn-cs"/>
              </a:rPr>
              <a:t>Les scientifiques se sont particulièrement intéressés au vieillissement lors de ces 30 dernières années. En effet, grâce aux nouvelles avancées technologiques, il a été permis d’étudier les mécanismes du vieillissement plus en détail. Plusieurs études émettent différents postulats quant à l’origine du vieillissement, qui serait contrôlé par des facteurs génétiques et des processus biologiques inhérents aux hommes.</a:t>
            </a:r>
          </a:p>
          <a:p>
            <a:pPr>
              <a:spcBef>
                <a:spcPts val="600"/>
              </a:spcBef>
            </a:pPr>
            <a:r>
              <a:rPr lang="fr-BE" b="0" i="0" kern="1200" dirty="0">
                <a:solidFill>
                  <a:schemeClr val="tx1"/>
                </a:solidFill>
                <a:effectLst/>
                <a:latin typeface="+mn-lt"/>
                <a:ea typeface="+mn-ea"/>
                <a:cs typeface="+mn-cs"/>
              </a:rPr>
              <a:t>Il a alors été possible d’appréhender les causes du vieillissement en comprenant comment il agit sur les êtres vivants et les différents facteurs déterminant l’espérance de vie. Cela pourrait permettre de ralentir ce processus naturel et allonger notre espérance de vie.</a:t>
            </a:r>
          </a:p>
          <a:p>
            <a:pPr>
              <a:spcBef>
                <a:spcPts val="600"/>
              </a:spcBef>
            </a:pPr>
            <a:r>
              <a:rPr lang="fr-BE" b="0" i="0" kern="1200" dirty="0">
                <a:solidFill>
                  <a:schemeClr val="tx1"/>
                </a:solidFill>
                <a:effectLst/>
                <a:latin typeface="+mn-lt"/>
                <a:ea typeface="+mn-ea"/>
                <a:cs typeface="+mn-cs"/>
              </a:rPr>
              <a:t>Tout au long de cet article, nous avons examiné les principales causes biologiques du vieillissement ciblées par thérapies expérimentales contre le vieillissement : les </a:t>
            </a:r>
            <a:r>
              <a:rPr lang="fr-BE" b="0" i="0" u="none" strike="noStrike" kern="1200" dirty="0">
                <a:solidFill>
                  <a:schemeClr val="tx1"/>
                </a:solidFill>
                <a:effectLst/>
                <a:latin typeface="+mn-lt"/>
                <a:ea typeface="+mn-ea"/>
                <a:cs typeface="+mn-cs"/>
              </a:rPr>
              <a:t>lésions du génome</a:t>
            </a:r>
            <a:r>
              <a:rPr lang="fr-BE" b="0" i="0" kern="1200" dirty="0">
                <a:solidFill>
                  <a:schemeClr val="tx1"/>
                </a:solidFill>
                <a:effectLst/>
                <a:latin typeface="+mn-lt"/>
                <a:ea typeface="+mn-ea"/>
                <a:cs typeface="+mn-cs"/>
              </a:rPr>
              <a:t>, le </a:t>
            </a:r>
            <a:r>
              <a:rPr lang="fr-BE" b="0" i="0" u="none" strike="noStrike" kern="1200" dirty="0">
                <a:solidFill>
                  <a:schemeClr val="tx1"/>
                </a:solidFill>
                <a:effectLst/>
                <a:latin typeface="+mn-lt"/>
                <a:ea typeface="+mn-ea"/>
                <a:cs typeface="+mn-cs"/>
              </a:rPr>
              <a:t>raccourcissement des télomères</a:t>
            </a:r>
            <a:r>
              <a:rPr lang="fr-BE" b="0" i="0" kern="1200" dirty="0">
                <a:solidFill>
                  <a:schemeClr val="tx1"/>
                </a:solidFill>
                <a:effectLst/>
                <a:latin typeface="+mn-lt"/>
                <a:ea typeface="+mn-ea"/>
                <a:cs typeface="+mn-cs"/>
              </a:rPr>
              <a:t>, les facteurs épigénétiques, le dérèglement de la réponse protéique, le dysfonctionnement des </a:t>
            </a:r>
            <a:r>
              <a:rPr lang="fr-BE" b="0" i="0" u="none" strike="noStrike" kern="1200" dirty="0">
                <a:solidFill>
                  <a:schemeClr val="tx1"/>
                </a:solidFill>
                <a:effectLst/>
                <a:latin typeface="+mn-lt"/>
                <a:ea typeface="+mn-ea"/>
                <a:cs typeface="+mn-cs"/>
              </a:rPr>
              <a:t>mitochondries</a:t>
            </a:r>
            <a:r>
              <a:rPr lang="fr-BE" b="0" i="0" kern="1200" dirty="0">
                <a:solidFill>
                  <a:schemeClr val="tx1"/>
                </a:solidFill>
                <a:effectLst/>
                <a:latin typeface="+mn-lt"/>
                <a:ea typeface="+mn-ea"/>
                <a:cs typeface="+mn-cs"/>
              </a:rPr>
              <a:t>, le dérèglement de la détection de nutriments, la </a:t>
            </a:r>
            <a:r>
              <a:rPr lang="fr-BE" b="0" i="0" u="none" strike="noStrike" kern="1200" dirty="0">
                <a:solidFill>
                  <a:schemeClr val="tx1"/>
                </a:solidFill>
                <a:effectLst/>
                <a:latin typeface="+mn-lt"/>
                <a:ea typeface="+mn-ea"/>
                <a:cs typeface="+mn-cs"/>
              </a:rPr>
              <a:t>sénescence cellulaire</a:t>
            </a:r>
            <a:r>
              <a:rPr lang="fr-BE" b="0" i="0" kern="1200" dirty="0">
                <a:solidFill>
                  <a:schemeClr val="tx1"/>
                </a:solidFill>
                <a:effectLst/>
                <a:latin typeface="+mn-lt"/>
                <a:ea typeface="+mn-ea"/>
                <a:cs typeface="+mn-cs"/>
              </a:rPr>
              <a:t>, l’épuisement des </a:t>
            </a:r>
            <a:r>
              <a:rPr lang="fr-BE" b="0" i="0" u="none" strike="noStrike" kern="1200" dirty="0">
                <a:solidFill>
                  <a:schemeClr val="tx1"/>
                </a:solidFill>
                <a:effectLst/>
                <a:latin typeface="+mn-lt"/>
                <a:ea typeface="+mn-ea"/>
                <a:cs typeface="+mn-cs"/>
              </a:rPr>
              <a:t>cellules souches</a:t>
            </a:r>
            <a:r>
              <a:rPr lang="fr-BE" b="0" i="0" kern="1200" dirty="0">
                <a:solidFill>
                  <a:schemeClr val="tx1"/>
                </a:solidFill>
                <a:effectLst/>
                <a:latin typeface="+mn-lt"/>
                <a:ea typeface="+mn-ea"/>
                <a:cs typeface="+mn-cs"/>
              </a:rPr>
              <a:t> et l’</a:t>
            </a:r>
            <a:r>
              <a:rPr lang="fr-BE" b="0" i="0" u="none" strike="noStrike" kern="1200" dirty="0">
                <a:solidFill>
                  <a:schemeClr val="tx1"/>
                </a:solidFill>
                <a:effectLst/>
                <a:latin typeface="+mn-lt"/>
                <a:ea typeface="+mn-ea"/>
                <a:cs typeface="+mn-cs"/>
              </a:rPr>
              <a:t>inflammation</a:t>
            </a:r>
            <a:r>
              <a:rPr lang="fr-BE" b="0" i="0" kern="1200" dirty="0">
                <a:solidFill>
                  <a:schemeClr val="tx1"/>
                </a:solidFill>
                <a:effectLst/>
                <a:latin typeface="+mn-lt"/>
                <a:ea typeface="+mn-ea"/>
                <a:cs typeface="+mn-cs"/>
              </a:rPr>
              <a:t> chronique liée au vieillissement.  Mais comment agissent ces différents processus sur les cellules et les tissus ? Et quelles sont les conséquences de ces altérations sur la longévité?</a:t>
            </a:r>
          </a:p>
          <a:p>
            <a:pPr>
              <a:spcBef>
                <a:spcPts val="600"/>
              </a:spcBef>
            </a:pPr>
            <a:r>
              <a:rPr lang="fr-BE" b="0" i="0" kern="1200" dirty="0">
                <a:solidFill>
                  <a:schemeClr val="tx1"/>
                </a:solidFill>
                <a:effectLst/>
                <a:latin typeface="+mn-lt"/>
                <a:ea typeface="+mn-ea"/>
                <a:cs typeface="+mn-cs"/>
              </a:rPr>
              <a:t>Pour une version plus scientifique de cet article retrouvez : </a:t>
            </a:r>
            <a:r>
              <a:rPr lang="fr-BE" b="0" i="0" u="none" strike="noStrike" kern="1200" dirty="0">
                <a:solidFill>
                  <a:schemeClr val="tx1"/>
                </a:solidFill>
                <a:effectLst/>
                <a:latin typeface="+mn-lt"/>
                <a:ea typeface="+mn-ea"/>
                <a:cs typeface="+mn-cs"/>
              </a:rPr>
              <a:t>Les causes biologiques du vieillissement et de la limitation de la durée de vie</a:t>
            </a:r>
            <a:r>
              <a:rPr lang="fr-BE" b="0" i="0" kern="1200" dirty="0">
                <a:solidFill>
                  <a:schemeClr val="tx1"/>
                </a:solidFill>
                <a:effectLst/>
                <a:latin typeface="+mn-lt"/>
                <a:ea typeface="+mn-ea"/>
                <a:cs typeface="+mn-cs"/>
              </a:rPr>
              <a:t>  ou l’excellente revue du magazine </a:t>
            </a:r>
            <a:r>
              <a:rPr lang="fr-BE" b="0" i="1" kern="1200" dirty="0" err="1">
                <a:solidFill>
                  <a:schemeClr val="tx1"/>
                </a:solidFill>
                <a:effectLst/>
                <a:latin typeface="+mn-lt"/>
                <a:ea typeface="+mn-ea"/>
                <a:cs typeface="+mn-cs"/>
              </a:rPr>
              <a:t>Cell</a:t>
            </a:r>
            <a:r>
              <a:rPr lang="fr-BE" b="0" i="1" kern="1200" dirty="0">
                <a:solidFill>
                  <a:schemeClr val="tx1"/>
                </a:solidFill>
                <a:effectLst/>
                <a:latin typeface="+mn-lt"/>
                <a:ea typeface="+mn-ea"/>
                <a:cs typeface="+mn-cs"/>
              </a:rPr>
              <a:t> :</a:t>
            </a:r>
            <a:r>
              <a:rPr lang="fr-BE" b="0" i="1" u="none" strike="noStrike" kern="1200" dirty="0">
                <a:solidFill>
                  <a:schemeClr val="tx1"/>
                </a:solidFill>
                <a:effectLst/>
                <a:latin typeface="+mn-lt"/>
                <a:ea typeface="+mn-ea"/>
                <a:cs typeface="+mn-cs"/>
              </a:rPr>
              <a:t> The </a:t>
            </a:r>
            <a:r>
              <a:rPr lang="fr-BE" b="0" i="1" u="none" strike="noStrike" kern="1200" dirty="0" err="1">
                <a:solidFill>
                  <a:schemeClr val="tx1"/>
                </a:solidFill>
                <a:effectLst/>
                <a:latin typeface="+mn-lt"/>
                <a:ea typeface="+mn-ea"/>
                <a:cs typeface="+mn-cs"/>
              </a:rPr>
              <a:t>Hallmark</a:t>
            </a:r>
            <a:r>
              <a:rPr lang="fr-BE" b="0" i="1" u="none" strike="noStrike" kern="1200" dirty="0">
                <a:solidFill>
                  <a:schemeClr val="tx1"/>
                </a:solidFill>
                <a:effectLst/>
                <a:latin typeface="+mn-lt"/>
                <a:ea typeface="+mn-ea"/>
                <a:cs typeface="+mn-cs"/>
              </a:rPr>
              <a:t> of </a:t>
            </a:r>
            <a:r>
              <a:rPr lang="fr-BE" b="0" i="1" u="none" strike="noStrike" kern="1200" dirty="0" err="1">
                <a:solidFill>
                  <a:schemeClr val="tx1"/>
                </a:solidFill>
                <a:effectLst/>
                <a:latin typeface="+mn-lt"/>
                <a:ea typeface="+mn-ea"/>
                <a:cs typeface="+mn-cs"/>
              </a:rPr>
              <a:t>Aging</a:t>
            </a:r>
            <a:r>
              <a:rPr lang="fr-BE" i="1" dirty="0"/>
              <a:t> (https://www.cell.com/cell/fulltext/S0092-8674(13)00645-4)</a:t>
            </a:r>
            <a:endParaRPr lang="fr-BE" b="0" i="1" u="none" strike="noStrike" kern="1200" dirty="0">
              <a:solidFill>
                <a:schemeClr val="tx1"/>
              </a:solidFill>
              <a:effectLst/>
              <a:latin typeface="+mn-lt"/>
              <a:ea typeface="+mn-ea"/>
              <a:cs typeface="+mn-cs"/>
            </a:endParaRPr>
          </a:p>
          <a:p>
            <a:pPr>
              <a:spcBef>
                <a:spcPts val="600"/>
              </a:spcBef>
            </a:pPr>
            <a:endParaRPr lang="fr-BE" b="0" i="0" kern="1200" dirty="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0417608"/>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23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957306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Illustration épigénétique par l’illustratrice Delphine Bailly (</a:t>
            </a:r>
            <a:r>
              <a:rPr lang="fr-BE" dirty="0">
                <a:hlinkClick r:id="rId3"/>
              </a:rPr>
              <a:t>http://www.delphinebailly.com/</a:t>
            </a:r>
            <a:r>
              <a:rPr lang="fr-BE" dirty="0"/>
              <a:t>)</a:t>
            </a:r>
          </a:p>
          <a:p>
            <a:r>
              <a:rPr lang="fr-BE" dirty="0"/>
              <a:t>Personnages: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24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117562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a:t>
            </a:r>
          </a:p>
          <a:p>
            <a:r>
              <a:rPr lang="fr-BE" dirty="0"/>
              <a:t>Voir les différents articles sur la slide</a:t>
            </a:r>
          </a:p>
        </p:txBody>
      </p:sp>
      <p:sp>
        <p:nvSpPr>
          <p:cNvPr id="4" name="Slide Number Placeholder 3"/>
          <p:cNvSpPr>
            <a:spLocks noGrp="1"/>
          </p:cNvSpPr>
          <p:nvPr>
            <p:ph type="sldNum" sz="quarter" idx="10"/>
          </p:nvPr>
        </p:nvSpPr>
        <p:spPr/>
        <p:txBody>
          <a:bodyPr/>
          <a:lstStyle/>
          <a:p>
            <a:fld id="{49012F1E-4544-4355-8FC6-7CCEB44B6354}" type="slidenum">
              <a:rPr lang="fr-BE" smtClean="0"/>
              <a:pPr/>
              <a:t>25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5470698"/>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malade: </a:t>
            </a:r>
            <a:r>
              <a:rPr lang="fr-BE" dirty="0" err="1"/>
              <a:t>billionphotos</a:t>
            </a:r>
            <a:endParaRPr lang="fr-BE" dirty="0"/>
          </a:p>
          <a:p>
            <a:r>
              <a:rPr lang="fr-BE" dirty="0"/>
              <a:t>Photo douleurs: </a:t>
            </a:r>
            <a:r>
              <a:rPr lang="fr-BE" dirty="0" err="1"/>
              <a:t>billionphotos</a:t>
            </a:r>
            <a:endParaRPr lang="fr-BE" dirty="0"/>
          </a:p>
          <a:p>
            <a:r>
              <a:rPr lang="fr-BE" dirty="0"/>
              <a:t>Photo fatigue: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8714938"/>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i="0" u="sng" kern="1200" dirty="0">
                <a:solidFill>
                  <a:schemeClr val="tx1"/>
                </a:solidFill>
                <a:effectLst/>
                <a:latin typeface="+mn-lt"/>
                <a:ea typeface="+mn-ea"/>
                <a:cs typeface="+mn-cs"/>
              </a:rPr>
              <a:t>Références Photos et informations complémentaires</a:t>
            </a:r>
          </a:p>
          <a:p>
            <a:r>
              <a:rPr lang="fr-BE" b="0" i="0" kern="1200" dirty="0">
                <a:solidFill>
                  <a:schemeClr val="tx1"/>
                </a:solidFill>
                <a:effectLst/>
                <a:latin typeface="+mn-lt"/>
                <a:ea typeface="+mn-ea"/>
                <a:cs typeface="+mn-cs"/>
              </a:rPr>
              <a:t>Photo Goodall: internet</a:t>
            </a:r>
          </a:p>
          <a:p>
            <a:r>
              <a:rPr lang="fr-BE" b="0" i="0" kern="1200" dirty="0">
                <a:solidFill>
                  <a:schemeClr val="tx1"/>
                </a:solidFill>
                <a:effectLst/>
                <a:latin typeface="+mn-lt"/>
                <a:ea typeface="+mn-ea"/>
                <a:cs typeface="+mn-cs"/>
              </a:rPr>
              <a:t>Photo Feuerbach: internet</a:t>
            </a:r>
          </a:p>
          <a:p>
            <a:r>
              <a:rPr lang="fr-BE" b="0" i="0" kern="1200" dirty="0">
                <a:solidFill>
                  <a:schemeClr val="tx1"/>
                </a:solidFill>
                <a:effectLst/>
                <a:latin typeface="+mn-lt"/>
                <a:ea typeface="+mn-ea"/>
                <a:cs typeface="+mn-cs"/>
              </a:rPr>
              <a:t>Photo nourriture: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Ludwig Feuerbach </a:t>
            </a:r>
            <a:r>
              <a:rPr lang="fr-BE" b="0" i="0" kern="1200" dirty="0">
                <a:solidFill>
                  <a:schemeClr val="tx1"/>
                </a:solidFill>
                <a:effectLst/>
                <a:latin typeface="+mn-lt"/>
                <a:ea typeface="+mn-ea"/>
                <a:cs typeface="+mn-cs"/>
              </a:rPr>
              <a:t>- philosophe matérialiste allemand a dit «Man </a:t>
            </a:r>
            <a:r>
              <a:rPr lang="fr-BE" b="0" i="0" kern="1200" dirty="0" err="1">
                <a:solidFill>
                  <a:schemeClr val="tx1"/>
                </a:solidFill>
                <a:effectLst/>
                <a:latin typeface="+mn-lt"/>
                <a:ea typeface="+mn-ea"/>
                <a:cs typeface="+mn-cs"/>
              </a:rPr>
              <a:t>ist</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was</a:t>
            </a:r>
            <a:r>
              <a:rPr lang="fr-BE" b="0" i="0" kern="1200" dirty="0">
                <a:solidFill>
                  <a:schemeClr val="tx1"/>
                </a:solidFill>
                <a:effectLst/>
                <a:latin typeface="+mn-lt"/>
                <a:ea typeface="+mn-ea"/>
                <a:cs typeface="+mn-cs"/>
              </a:rPr>
              <a:t> man </a:t>
            </a:r>
            <a:r>
              <a:rPr lang="fr-BE" b="0" i="0" kern="1200" dirty="0" err="1">
                <a:solidFill>
                  <a:schemeClr val="tx1"/>
                </a:solidFill>
                <a:effectLst/>
                <a:latin typeface="+mn-lt"/>
                <a:ea typeface="+mn-ea"/>
                <a:cs typeface="+mn-cs"/>
              </a:rPr>
              <a:t>isst</a:t>
            </a:r>
            <a:r>
              <a:rPr lang="fr-BE" b="0" i="0" kern="1200" dirty="0">
                <a:solidFill>
                  <a:schemeClr val="tx1"/>
                </a:solidFill>
                <a:effectLst/>
                <a:latin typeface="+mn-lt"/>
                <a:ea typeface="+mn-ea"/>
                <a:cs typeface="+mn-cs"/>
              </a:rPr>
              <a:t>» ! (On est ce qu'on mange) </a:t>
            </a:r>
          </a:p>
          <a:p>
            <a:endParaRPr lang="fr-BE" b="0"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Livre </a:t>
            </a:r>
            <a:r>
              <a:rPr lang="fr-BE" b="1" dirty="0"/>
              <a:t>« </a:t>
            </a:r>
            <a:r>
              <a:rPr lang="fr-BE" b="1" i="0" kern="1200" dirty="0">
                <a:solidFill>
                  <a:schemeClr val="tx1"/>
                </a:solidFill>
                <a:effectLst/>
                <a:latin typeface="+mn-lt"/>
                <a:ea typeface="+mn-ea"/>
                <a:cs typeface="+mn-cs"/>
              </a:rPr>
              <a:t>Nous sommes ce que nous mangeons » – Jane Goodall (Acte Sud)</a:t>
            </a:r>
          </a:p>
          <a:p>
            <a:r>
              <a:rPr lang="fr-BE" b="0" i="0" kern="1200" dirty="0">
                <a:solidFill>
                  <a:schemeClr val="tx1"/>
                </a:solidFill>
                <a:effectLst/>
                <a:latin typeface="+mn-lt"/>
                <a:ea typeface="+mn-ea"/>
                <a:cs typeface="+mn-cs"/>
              </a:rPr>
              <a:t>Les ressources naturelles à la base de l'alimentation de l'homme et des animaux sont gravement menacées : déforestation, surexploitation des sols, élevage intensif, pollution des océans. C'est en constatant que ces problèmes sont liés au mode de vie adopté par les grands pays industrialisés que la grande primatologue Jane Goodall a commencé à s'intéresser de près à la nourriture des hommes - une nourriture de plus en plus dénaturée. Face à de tels enjeux, le Dr Jane Goodall propose des réponses immédiates, accessibles à tous. La grande dame des chimpanzés fait ainsi bénéficier le lecteur de ses expériences de scientifique et de fondatrice de l'institut Jane Goodall, qui inscrit son action dans une démarche globale de protection de la biodiversité, d'aide à la gestion durable et équitable des ressources. Au-delà d'une synthèse des grandes questions alimentaires d'aujourd'hui, ce livre engagé propose des éléments concrets aux consommateurs qui veulent se réapproprier la liberté de bien se nourrir.</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962604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r>
              <a:rPr lang="fr-BE" b="1" u="sng" dirty="0"/>
              <a:t>Référence photo</a:t>
            </a:r>
          </a:p>
          <a:p>
            <a:r>
              <a:rPr lang="fr-BE" dirty="0"/>
              <a:t>Photos: adaptées &lt;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28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546413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magasin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29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3639743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sz="1100" b="1" u="sng" dirty="0"/>
              <a:t>Références Photos</a:t>
            </a:r>
          </a:p>
          <a:p>
            <a:pPr lvl="0">
              <a:defRPr/>
            </a:pPr>
            <a:r>
              <a:rPr lang="fr-BE" sz="1100" dirty="0"/>
              <a:t>Photo journal: </a:t>
            </a:r>
            <a:r>
              <a:rPr lang="fr-BE" dirty="0" err="1"/>
              <a:t>billionphotos</a:t>
            </a:r>
            <a:endParaRPr lang="en-US" sz="1100" dirty="0"/>
          </a:p>
          <a:p>
            <a:r>
              <a:rPr lang="fr-BE" sz="1100" dirty="0"/>
              <a:t>Photo nourriture: </a:t>
            </a:r>
            <a:r>
              <a:rPr lang="fr-BE" dirty="0" err="1"/>
              <a:t>billionphotos</a:t>
            </a:r>
            <a:endParaRPr lang="fr-BE" sz="1100"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6367804"/>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4435051"/>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jambon</a:t>
            </a:r>
            <a:r>
              <a:rPr lang="en-US" dirty="0"/>
              <a:t>: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3614473"/>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scan </a:t>
            </a:r>
            <a:r>
              <a:rPr lang="en-US" dirty="0" err="1"/>
              <a:t>cerveau</a:t>
            </a:r>
            <a:r>
              <a:rPr lang="en-US" dirty="0"/>
              <a:t>: internet</a:t>
            </a:r>
          </a:p>
          <a:p>
            <a:endParaRPr lang="en-US" dirty="0"/>
          </a:p>
          <a:p>
            <a:r>
              <a:rPr lang="fr-BE" b="1" u="sng" dirty="0"/>
              <a:t>Référence</a:t>
            </a:r>
            <a:endParaRPr lang="en-US" dirty="0"/>
          </a:p>
          <a:p>
            <a:r>
              <a:rPr lang="en-US" dirty="0"/>
              <a:t>https://bjsm.bmj.com/content/52/14/910 </a:t>
            </a:r>
          </a:p>
          <a:p>
            <a:r>
              <a:rPr lang="fr-BE" dirty="0"/>
              <a:t>https://www.lexpress.fr/actualite/sciences/le-sucre-est-il-vraiment-aussi-addictif-que-la-cocaine_1938291.html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32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479399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k: internet</a:t>
            </a:r>
          </a:p>
          <a:p>
            <a:r>
              <a:rPr lang="en-US" dirty="0"/>
              <a:t>Photo </a:t>
            </a:r>
            <a:r>
              <a:rPr lang="en-US" dirty="0" err="1"/>
              <a:t>bol</a:t>
            </a:r>
            <a:r>
              <a:rPr lang="en-US" dirty="0"/>
              <a:t> </a:t>
            </a:r>
            <a:r>
              <a:rPr lang="en-US" dirty="0" err="1"/>
              <a:t>céréales</a:t>
            </a:r>
            <a:r>
              <a:rPr lang="en-US" dirty="0"/>
              <a:t>: internet</a:t>
            </a:r>
          </a:p>
          <a:p>
            <a:r>
              <a:rPr lang="en-US" dirty="0"/>
              <a:t>Photo Fruit n </a:t>
            </a:r>
            <a:r>
              <a:rPr lang="en-US" dirty="0" err="1"/>
              <a:t>fibres</a:t>
            </a:r>
            <a:r>
              <a:rPr lang="en-US" dirty="0"/>
              <a:t>: internet</a:t>
            </a:r>
          </a:p>
          <a:p>
            <a:r>
              <a:rPr lang="en-US" dirty="0"/>
              <a:t>Photo </a:t>
            </a:r>
            <a:r>
              <a:rPr lang="en-US" dirty="0" err="1"/>
              <a:t>sucres</a:t>
            </a:r>
            <a:r>
              <a:rPr lang="en-US" dirty="0"/>
              <a:t>: </a:t>
            </a:r>
            <a:r>
              <a:rPr lang="en-US" dirty="0" err="1"/>
              <a:t>refaite</a:t>
            </a:r>
            <a:r>
              <a:rPr lang="en-US" dirty="0"/>
              <a:t> à </a:t>
            </a:r>
            <a:r>
              <a:rPr lang="en-US" dirty="0" err="1"/>
              <a:t>partir</a:t>
            </a:r>
            <a:r>
              <a:rPr lang="en-US" dirty="0"/>
              <a:t> de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5505145"/>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pots de </a:t>
            </a:r>
            <a:r>
              <a:rPr lang="fr-BE" dirty="0" err="1"/>
              <a:t>danone</a:t>
            </a:r>
            <a:r>
              <a:rPr lang="fr-BE" dirty="0"/>
              <a:t>: internet</a:t>
            </a:r>
          </a:p>
          <a:p>
            <a:endParaRPr lang="fr-BE" dirty="0"/>
          </a:p>
          <a:p>
            <a:r>
              <a:rPr lang="fr-BE" b="1" u="sng" dirty="0"/>
              <a:t>Référence</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0697028"/>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35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043892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36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4040707"/>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Refait à partie d’une photo d’internet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37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6249129"/>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38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1938264"/>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dirty="0"/>
              <a:t>Photo fourchette: </a:t>
            </a:r>
            <a:r>
              <a:rPr lang="fr-BE" dirty="0" err="1"/>
              <a:t>billionphotos</a:t>
            </a:r>
            <a:endParaRPr lang="fr-BE" dirty="0"/>
          </a:p>
          <a:p>
            <a:r>
              <a:rPr lang="fr-BE" dirty="0"/>
              <a:t>Photo plancher: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39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01343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plancher: </a:t>
            </a:r>
            <a:r>
              <a:rPr lang="fr-BE" dirty="0" err="1"/>
              <a:t>billionphotos</a:t>
            </a:r>
            <a:endParaRPr lang="fr-BE" sz="1100" dirty="0"/>
          </a:p>
          <a:p>
            <a:r>
              <a:rPr lang="fr-BE" sz="1100" dirty="0"/>
              <a:t>Photo assiette: </a:t>
            </a:r>
            <a:r>
              <a:rPr lang="fr-BE" dirty="0" err="1"/>
              <a:t>billionphotos</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9168694"/>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a:t>
            </a:r>
            <a:r>
              <a:rPr lang="en-US" dirty="0" err="1"/>
              <a:t>plancher</a:t>
            </a:r>
            <a:r>
              <a:rPr lang="en-US" dirty="0"/>
              <a:t>: </a:t>
            </a:r>
            <a:r>
              <a:rPr lang="fr-BE" dirty="0" err="1"/>
              <a:t>billionphotos</a:t>
            </a:r>
            <a:endParaRPr lang="en-US" dirty="0"/>
          </a:p>
          <a:p>
            <a:r>
              <a:rPr lang="en-US" dirty="0"/>
              <a:t>Photo carnet: </a:t>
            </a:r>
            <a:r>
              <a:rPr lang="fr-BE" sz="1200" dirty="0" err="1"/>
              <a:t>billionphotos</a:t>
            </a:r>
            <a:endParaRPr lang="en-US" dirty="0"/>
          </a:p>
          <a:p>
            <a:r>
              <a:rPr lang="en-US" dirty="0"/>
              <a:t>Photo </a:t>
            </a:r>
            <a:r>
              <a:rPr lang="en-US" dirty="0" err="1"/>
              <a:t>nourriture</a:t>
            </a:r>
            <a:r>
              <a:rPr lang="en-US" dirty="0"/>
              <a:t>: </a:t>
            </a:r>
            <a:r>
              <a:rPr lang="fr-BE" dirty="0" err="1"/>
              <a:t>billionphotos</a:t>
            </a:r>
            <a:endParaRPr lang="en-US" dirty="0"/>
          </a:p>
          <a:p>
            <a:r>
              <a:rPr lang="en-US" dirty="0"/>
              <a:t>Photo </a:t>
            </a:r>
            <a:r>
              <a:rPr lang="en-US" dirty="0" err="1"/>
              <a:t>tasse</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8065002"/>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41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4705194"/>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 photo</a:t>
            </a:r>
          </a:p>
          <a:p>
            <a:r>
              <a:rPr lang="fr-BE" sz="1200" b="0" i="0" kern="1200" dirty="0">
                <a:solidFill>
                  <a:schemeClr val="tx1"/>
                </a:solidFill>
                <a:effectLst/>
                <a:latin typeface="+mn-lt"/>
                <a:ea typeface="+mn-ea"/>
                <a:cs typeface="+mn-cs"/>
              </a:rPr>
              <a:t>Figure refaite – Patricia Bourguignon</a:t>
            </a:r>
          </a:p>
          <a:p>
            <a:r>
              <a:rPr lang="fr-BE" sz="1200" b="0" i="0" kern="1200" dirty="0">
                <a:solidFill>
                  <a:schemeClr val="tx1"/>
                </a:solidFill>
                <a:effectLst/>
                <a:latin typeface="+mn-lt"/>
                <a:ea typeface="+mn-ea"/>
                <a:cs typeface="+mn-cs"/>
              </a:rPr>
              <a:t>Photos des personnes: internet</a:t>
            </a:r>
          </a:p>
          <a:p>
            <a:r>
              <a:rPr lang="fr-BE" sz="1200" b="0" i="0" kern="1200" dirty="0">
                <a:solidFill>
                  <a:schemeClr val="tx1"/>
                </a:solidFill>
                <a:effectLst/>
                <a:latin typeface="+mn-lt"/>
                <a:ea typeface="+mn-ea"/>
                <a:cs typeface="+mn-cs"/>
              </a:rPr>
              <a:t>Icones : power point</a:t>
            </a:r>
          </a:p>
          <a:p>
            <a:endParaRPr lang="fr-BE" sz="1200" b="0" i="0" kern="1200" dirty="0">
              <a:solidFill>
                <a:schemeClr val="tx1"/>
              </a:solidFill>
              <a:effectLst/>
              <a:latin typeface="+mn-lt"/>
              <a:ea typeface="+mn-ea"/>
              <a:cs typeface="+mn-cs"/>
            </a:endParaRPr>
          </a:p>
          <a:p>
            <a:r>
              <a:rPr lang="fr-BE" sz="1200" b="1" u="sng" dirty="0"/>
              <a:t>Référence</a:t>
            </a:r>
            <a:endParaRPr lang="fr-BE" sz="1200" b="0" i="0" kern="1200" dirty="0">
              <a:solidFill>
                <a:schemeClr val="tx1"/>
              </a:solidFill>
              <a:effectLst/>
              <a:latin typeface="+mn-lt"/>
              <a:ea typeface="+mn-ea"/>
              <a:cs typeface="+mn-cs"/>
            </a:endParaRPr>
          </a:p>
          <a:p>
            <a:pPr>
              <a:spcBef>
                <a:spcPts val="600"/>
              </a:spcBef>
            </a:pPr>
            <a:r>
              <a:rPr lang="fr-BE" sz="1200" b="0" i="0" kern="1200" dirty="0">
                <a:solidFill>
                  <a:schemeClr val="tx1"/>
                </a:solidFill>
                <a:effectLst/>
                <a:latin typeface="+mn-lt"/>
                <a:ea typeface="+mn-ea"/>
                <a:cs typeface="+mn-cs"/>
              </a:rPr>
              <a:t>1) </a:t>
            </a:r>
            <a:r>
              <a:rPr lang="fr-BE" sz="1200" b="0" i="0" kern="1200" dirty="0" err="1">
                <a:solidFill>
                  <a:schemeClr val="tx1"/>
                </a:solidFill>
                <a:effectLst/>
                <a:latin typeface="+mn-lt"/>
                <a:ea typeface="+mn-ea"/>
                <a:cs typeface="+mn-cs"/>
              </a:rPr>
              <a:t>Wikipedia</a:t>
            </a:r>
            <a:r>
              <a:rPr lang="fr-BE" sz="1200" b="0" i="0" kern="1200" dirty="0">
                <a:solidFill>
                  <a:schemeClr val="tx1"/>
                </a:solidFill>
                <a:effectLst/>
                <a:latin typeface="+mn-lt"/>
                <a:ea typeface="+mn-ea"/>
                <a:cs typeface="+mn-cs"/>
              </a:rPr>
              <a:t>: https://fr.wikipedia.org/wiki/Zone_bleue_(long%C3%A9vit%C3%A9) </a:t>
            </a:r>
          </a:p>
          <a:p>
            <a:r>
              <a:rPr lang="fr-BE" sz="1200" b="0" i="0" kern="1200" dirty="0">
                <a:solidFill>
                  <a:schemeClr val="tx1"/>
                </a:solidFill>
                <a:effectLst/>
                <a:latin typeface="+mn-lt"/>
                <a:ea typeface="+mn-ea"/>
                <a:cs typeface="+mn-cs"/>
              </a:rPr>
              <a:t>Une </a:t>
            </a:r>
            <a:r>
              <a:rPr lang="fr-BE" sz="1200" b="1" i="0" kern="1200" dirty="0">
                <a:solidFill>
                  <a:schemeClr val="tx1"/>
                </a:solidFill>
                <a:effectLst/>
                <a:latin typeface="+mn-lt"/>
                <a:ea typeface="+mn-ea"/>
                <a:cs typeface="+mn-cs"/>
              </a:rPr>
              <a:t>zone bleue</a:t>
            </a:r>
            <a:r>
              <a:rPr lang="fr-BE" sz="1200" b="0" i="0" kern="1200" dirty="0">
                <a:solidFill>
                  <a:schemeClr val="tx1"/>
                </a:solidFill>
                <a:effectLst/>
                <a:latin typeface="+mn-lt"/>
                <a:ea typeface="+mn-ea"/>
                <a:cs typeface="+mn-cs"/>
              </a:rPr>
              <a:t> est un </a:t>
            </a:r>
            <a:r>
              <a:rPr lang="fr-BE" sz="1200" b="0" i="0" u="none" strike="noStrike" kern="1200" dirty="0">
                <a:solidFill>
                  <a:schemeClr val="tx1"/>
                </a:solidFill>
                <a:effectLst/>
                <a:latin typeface="+mn-lt"/>
                <a:ea typeface="+mn-ea"/>
                <a:cs typeface="+mn-cs"/>
              </a:rPr>
              <a:t>néologisme</a:t>
            </a:r>
            <a:r>
              <a:rPr lang="fr-BE" sz="1200" b="0" i="0" kern="1200" dirty="0">
                <a:solidFill>
                  <a:schemeClr val="tx1"/>
                </a:solidFill>
                <a:effectLst/>
                <a:latin typeface="+mn-lt"/>
                <a:ea typeface="+mn-ea"/>
                <a:cs typeface="+mn-cs"/>
              </a:rPr>
              <a:t> créé pour identifier les quelques régions du monde où la longévité des habitants est très nettement au-dessus de la moyenne</a:t>
            </a:r>
            <a:r>
              <a:rPr lang="fr-BE" sz="1200" b="0" i="0" u="none" strike="noStrike"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Le nom a été créé par l'universitaire italien Gianni </a:t>
            </a:r>
            <a:r>
              <a:rPr lang="fr-BE" sz="1200" b="0" i="0" kern="1200" dirty="0" err="1">
                <a:solidFill>
                  <a:schemeClr val="tx1"/>
                </a:solidFill>
                <a:effectLst/>
                <a:latin typeface="+mn-lt"/>
                <a:ea typeface="+mn-ea"/>
                <a:cs typeface="+mn-cs"/>
              </a:rPr>
              <a:t>Pes</a:t>
            </a:r>
            <a:r>
              <a:rPr lang="fr-BE" sz="1200" b="0" i="0" kern="1200" dirty="0">
                <a:solidFill>
                  <a:schemeClr val="tx1"/>
                </a:solidFill>
                <a:effectLst/>
                <a:latin typeface="+mn-lt"/>
                <a:ea typeface="+mn-ea"/>
                <a:cs typeface="+mn-cs"/>
              </a:rPr>
              <a:t> et le démographe belge Michel Poulain</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Ils ont découvert en 2000, dans la </a:t>
            </a:r>
            <a:r>
              <a:rPr lang="fr-BE" sz="1200" b="0" i="0" u="none" strike="noStrike" kern="1200" dirty="0">
                <a:solidFill>
                  <a:schemeClr val="tx1"/>
                </a:solidFill>
                <a:effectLst/>
                <a:latin typeface="+mn-lt"/>
                <a:ea typeface="+mn-ea"/>
                <a:cs typeface="+mn-cs"/>
              </a:rPr>
              <a:t>province de Nuoro</a:t>
            </a:r>
            <a:r>
              <a:rPr lang="fr-BE" sz="1200" b="0" i="0" kern="1200" dirty="0">
                <a:solidFill>
                  <a:schemeClr val="tx1"/>
                </a:solidFill>
                <a:effectLst/>
                <a:latin typeface="+mn-lt"/>
                <a:ea typeface="+mn-ea"/>
                <a:cs typeface="+mn-cs"/>
              </a:rPr>
              <a:t>, en </a:t>
            </a:r>
            <a:r>
              <a:rPr lang="fr-BE" sz="1200" b="0" i="0" u="none" strike="noStrike" kern="1200" dirty="0">
                <a:solidFill>
                  <a:schemeClr val="tx1"/>
                </a:solidFill>
                <a:effectLst/>
                <a:latin typeface="+mn-lt"/>
                <a:ea typeface="+mn-ea"/>
                <a:cs typeface="+mn-cs"/>
              </a:rPr>
              <a:t>Sardaigne</a:t>
            </a:r>
            <a:r>
              <a:rPr lang="fr-BE" sz="1200" b="0" i="0" kern="1200" dirty="0">
                <a:solidFill>
                  <a:schemeClr val="tx1"/>
                </a:solidFill>
                <a:effectLst/>
                <a:latin typeface="+mn-lt"/>
                <a:ea typeface="+mn-ea"/>
                <a:cs typeface="+mn-cs"/>
              </a:rPr>
              <a:t>, la plus forte concentration au monde d’hommes centenaires alors connue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localisée dans de nombreux villages de montagne de cette province. Ils dessinèrent sur une carte à l'encre bleue la zone regroupant ces villages qu'ils appelèrent alors simplement la « zone bleue »</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Depuis soutenu par la </a:t>
            </a:r>
            <a:r>
              <a:rPr lang="fr-BE" sz="1200" b="0" i="0" u="none" strike="noStrike" kern="1200" dirty="0">
                <a:solidFill>
                  <a:schemeClr val="tx1"/>
                </a:solidFill>
                <a:effectLst/>
                <a:latin typeface="+mn-lt"/>
                <a:ea typeface="+mn-ea"/>
                <a:cs typeface="+mn-cs"/>
              </a:rPr>
              <a:t>National Geographic Society</a:t>
            </a:r>
            <a:r>
              <a:rPr lang="fr-BE" sz="1200" b="0" i="0" kern="1200" dirty="0">
                <a:solidFill>
                  <a:schemeClr val="tx1"/>
                </a:solidFill>
                <a:effectLst/>
                <a:latin typeface="+mn-lt"/>
                <a:ea typeface="+mn-ea"/>
                <a:cs typeface="+mn-cs"/>
              </a:rPr>
              <a:t>, un projet a été lancé depuis 2002 pour identifier d'autres zones bleues dans le monde</a:t>
            </a:r>
            <a:r>
              <a:rPr lang="fr-BE" sz="1200" b="0" i="0" u="none" strike="noStrike" kern="1200" baseline="30000" dirty="0">
                <a:solidFill>
                  <a:schemeClr val="tx1"/>
                </a:solidFill>
                <a:effectLst/>
                <a:latin typeface="+mn-lt"/>
                <a:ea typeface="+mn-ea"/>
                <a:cs typeface="+mn-cs"/>
              </a:rPr>
              <a:t>2</a:t>
            </a:r>
            <a:r>
              <a:rPr lang="fr-BE" sz="1200" b="0" i="0" kern="1200" dirty="0">
                <a:solidFill>
                  <a:schemeClr val="tx1"/>
                </a:solidFill>
                <a:effectLst/>
                <a:latin typeface="+mn-lt"/>
                <a:ea typeface="+mn-ea"/>
                <a:cs typeface="+mn-cs"/>
              </a:rPr>
              <a:t>. </a:t>
            </a:r>
          </a:p>
          <a:p>
            <a:r>
              <a:rPr lang="fr-BE" sz="1200" b="0" i="0" kern="1200" dirty="0">
                <a:solidFill>
                  <a:schemeClr val="tx1"/>
                </a:solidFill>
                <a:effectLst/>
                <a:latin typeface="+mn-lt"/>
                <a:ea typeface="+mn-ea"/>
                <a:cs typeface="+mn-cs"/>
              </a:rPr>
              <a:t>Le terme « zones bleues » a été popularisé par l’auteur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via son livre </a:t>
            </a:r>
            <a:r>
              <a:rPr lang="fr-BE" sz="1200" b="0" i="1" kern="1200" dirty="0">
                <a:solidFill>
                  <a:schemeClr val="tx1"/>
                </a:solidFill>
                <a:effectLst/>
                <a:latin typeface="+mn-lt"/>
                <a:ea typeface="+mn-ea"/>
                <a:cs typeface="+mn-cs"/>
              </a:rPr>
              <a:t>The Blue Zones</a:t>
            </a:r>
            <a:r>
              <a:rPr lang="fr-BE" sz="1200" b="0" i="0" kern="1200" dirty="0">
                <a:solidFill>
                  <a:schemeClr val="tx1"/>
                </a:solidFill>
                <a:effectLst/>
                <a:latin typeface="+mn-lt"/>
                <a:ea typeface="+mn-ea"/>
                <a:cs typeface="+mn-cs"/>
              </a:rPr>
              <a:t> </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Lessons</a:t>
            </a:r>
            <a:r>
              <a:rPr lang="fr-BE" sz="1200" b="0" i="1" kern="1200" dirty="0">
                <a:solidFill>
                  <a:schemeClr val="tx1"/>
                </a:solidFill>
                <a:effectLst/>
                <a:latin typeface="+mn-lt"/>
                <a:ea typeface="+mn-ea"/>
                <a:cs typeface="+mn-cs"/>
              </a:rPr>
              <a:t> for Living Longer </a:t>
            </a:r>
            <a:r>
              <a:rPr lang="fr-BE" sz="1200" b="0" i="1" kern="1200" dirty="0" err="1">
                <a:solidFill>
                  <a:schemeClr val="tx1"/>
                </a:solidFill>
                <a:effectLst/>
                <a:latin typeface="+mn-lt"/>
                <a:ea typeface="+mn-ea"/>
                <a:cs typeface="+mn-cs"/>
              </a:rPr>
              <a:t>From</a:t>
            </a:r>
            <a:r>
              <a:rPr lang="fr-BE" sz="1200" b="0" i="1" kern="1200" dirty="0">
                <a:solidFill>
                  <a:schemeClr val="tx1"/>
                </a:solidFill>
                <a:effectLst/>
                <a:latin typeface="+mn-lt"/>
                <a:ea typeface="+mn-ea"/>
                <a:cs typeface="+mn-cs"/>
              </a:rPr>
              <a:t> the People </a:t>
            </a:r>
            <a:r>
              <a:rPr lang="fr-BE" sz="1200" b="0" i="1" kern="1200" dirty="0" err="1">
                <a:solidFill>
                  <a:schemeClr val="tx1"/>
                </a:solidFill>
                <a:effectLst/>
                <a:latin typeface="+mn-lt"/>
                <a:ea typeface="+mn-ea"/>
                <a:cs typeface="+mn-cs"/>
              </a:rPr>
              <a:t>Who’ve</a:t>
            </a:r>
            <a:r>
              <a:rPr lang="fr-BE" sz="1200" b="0" i="1" kern="1200" dirty="0">
                <a:solidFill>
                  <a:schemeClr val="tx1"/>
                </a:solidFill>
                <a:effectLst/>
                <a:latin typeface="+mn-lt"/>
                <a:ea typeface="+mn-ea"/>
                <a:cs typeface="+mn-cs"/>
              </a:rPr>
              <a:t> </a:t>
            </a:r>
            <a:r>
              <a:rPr lang="fr-BE" sz="1200" b="0" i="1" kern="1200" dirty="0" err="1">
                <a:solidFill>
                  <a:schemeClr val="tx1"/>
                </a:solidFill>
                <a:effectLst/>
                <a:latin typeface="+mn-lt"/>
                <a:ea typeface="+mn-ea"/>
                <a:cs typeface="+mn-cs"/>
              </a:rPr>
              <a:t>Lived</a:t>
            </a:r>
            <a:r>
              <a:rPr lang="fr-BE" sz="1200" b="0" i="1" kern="1200" dirty="0">
                <a:solidFill>
                  <a:schemeClr val="tx1"/>
                </a:solidFill>
                <a:effectLst/>
                <a:latin typeface="+mn-lt"/>
                <a:ea typeface="+mn-ea"/>
                <a:cs typeface="+mn-cs"/>
              </a:rPr>
              <a:t> the </a:t>
            </a:r>
            <a:r>
              <a:rPr lang="fr-BE" sz="1200" b="0" i="1" kern="1200" dirty="0" err="1">
                <a:solidFill>
                  <a:schemeClr val="tx1"/>
                </a:solidFill>
                <a:effectLst/>
                <a:latin typeface="+mn-lt"/>
                <a:ea typeface="+mn-ea"/>
                <a:cs typeface="+mn-cs"/>
              </a:rPr>
              <a:t>Longest</a:t>
            </a:r>
            <a:r>
              <a:rPr lang="fr-BE" sz="1200" b="0" i="0" kern="1200" dirty="0">
                <a:solidFill>
                  <a:schemeClr val="tx1"/>
                </a:solidFill>
                <a:effectLst/>
                <a:latin typeface="+mn-lt"/>
                <a:ea typeface="+mn-ea"/>
                <a:cs typeface="+mn-cs"/>
              </a:rPr>
              <a:t> (Les zones bleues : Leçons pour vivre plus vieux par les gens qui ont vécu le plus longtemps). Et chacune de ces zones bleues a ses spécificités.</a:t>
            </a:r>
          </a:p>
          <a:p>
            <a:endParaRPr lang="fr-BE" sz="1200" b="0" i="0" kern="1200" dirty="0">
              <a:solidFill>
                <a:schemeClr val="tx1"/>
              </a:solidFill>
              <a:effectLst/>
              <a:latin typeface="+mn-lt"/>
              <a:ea typeface="+mn-ea"/>
              <a:cs typeface="+mn-cs"/>
            </a:endParaRPr>
          </a:p>
          <a:p>
            <a:pPr marL="180975"/>
            <a:r>
              <a:rPr lang="fr-BE" sz="1200" b="0" i="0" kern="1200" dirty="0">
                <a:solidFill>
                  <a:schemeClr val="tx1"/>
                </a:solidFill>
                <a:effectLst/>
                <a:latin typeface="+mn-lt"/>
                <a:ea typeface="+mn-ea"/>
                <a:cs typeface="+mn-cs"/>
              </a:rPr>
              <a:t>Note: Dan </a:t>
            </a:r>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est un explorateur, membre du National Geographic, journaliste et producteur primé, et un auteur de référence dans le New York Times. Ses articles sur ces endroits dans le New York Times Magazine et le National Geographic sont deux des plus populaires pour les deux publications.</a:t>
            </a:r>
          </a:p>
          <a:p>
            <a:pPr marL="180975"/>
            <a:r>
              <a:rPr lang="fr-BE" sz="1200" b="0" i="0" kern="1200" dirty="0" err="1">
                <a:solidFill>
                  <a:schemeClr val="tx1"/>
                </a:solidFill>
                <a:effectLst/>
                <a:latin typeface="+mn-lt"/>
                <a:ea typeface="+mn-ea"/>
                <a:cs typeface="+mn-cs"/>
              </a:rPr>
              <a:t>Buettner</a:t>
            </a:r>
            <a:r>
              <a:rPr lang="fr-BE" sz="1200" b="0" i="0" kern="1200" dirty="0">
                <a:solidFill>
                  <a:schemeClr val="tx1"/>
                </a:solidFill>
                <a:effectLst/>
                <a:latin typeface="+mn-lt"/>
                <a:ea typeface="+mn-ea"/>
                <a:cs typeface="+mn-cs"/>
              </a:rPr>
              <a:t> travaille maintenant en partenariat avec les administrations municipales, les grands employeurs et les compagnies d’assurance maladie pour mettre en œuvre les projets de zones bleues dans les communautés, les lieux de travail et les universités. Les projets de zones bleues sont des initiatives de bien-être qui appliquent les leçons tirées des zones bleues à des communautés entières en se concentrant sur les modifications de l'environnement local, des politiques publiques et des réseaux sociaux. Le programme a considérablement amélioré la santé de plus de 5 millions d'Américains à ce jour.</a:t>
            </a:r>
          </a:p>
          <a:p>
            <a:r>
              <a:rPr lang="fr-BE" sz="1200" b="0" i="0" kern="1200" dirty="0">
                <a:solidFill>
                  <a:schemeClr val="tx1"/>
                </a:solidFill>
                <a:effectLst/>
                <a:latin typeface="+mn-lt"/>
                <a:ea typeface="+mn-ea"/>
                <a:cs typeface="+mn-cs"/>
              </a:rPr>
              <a:t>A ce jour (2017), cinq ont été identifiées</a:t>
            </a:r>
            <a:r>
              <a:rPr lang="fr-BE" sz="1200" b="0" i="0" u="none" strike="noStrike" kern="1200" baseline="30000" dirty="0">
                <a:solidFill>
                  <a:schemeClr val="tx1"/>
                </a:solidFill>
                <a:effectLst/>
                <a:latin typeface="+mn-lt"/>
                <a:ea typeface="+mn-ea"/>
                <a:cs typeface="+mn-cs"/>
              </a:rPr>
              <a:t>3</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Villages de montagne de la province </a:t>
            </a:r>
            <a:r>
              <a:rPr lang="fr-BE" sz="1200" b="0" i="0" u="none" strike="noStrike" kern="1200" dirty="0">
                <a:solidFill>
                  <a:schemeClr val="tx1"/>
                </a:solidFill>
                <a:effectLst/>
                <a:latin typeface="+mn-lt"/>
                <a:ea typeface="+mn-ea"/>
                <a:cs typeface="+mn-cs"/>
              </a:rPr>
              <a:t>sarde</a:t>
            </a:r>
            <a:r>
              <a:rPr lang="fr-BE" sz="1200" b="0" i="0" kern="1200" dirty="0">
                <a:solidFill>
                  <a:schemeClr val="tx1"/>
                </a:solidFill>
                <a:effectLst/>
                <a:latin typeface="+mn-lt"/>
                <a:ea typeface="+mn-ea"/>
                <a:cs typeface="+mn-cs"/>
              </a:rPr>
              <a:t> de </a:t>
            </a:r>
            <a:r>
              <a:rPr lang="fr-BE" sz="1200" b="0" i="0" u="none" strike="noStrike" kern="1200" dirty="0">
                <a:solidFill>
                  <a:schemeClr val="tx1"/>
                </a:solidFill>
                <a:effectLst/>
                <a:latin typeface="+mn-lt"/>
                <a:ea typeface="+mn-ea"/>
                <a:cs typeface="+mn-cs"/>
              </a:rPr>
              <a:t>Nuoro</a:t>
            </a:r>
            <a:r>
              <a:rPr lang="fr-BE" sz="1200" b="0" i="0" kern="1200" dirty="0">
                <a:solidFill>
                  <a:schemeClr val="tx1"/>
                </a:solidFill>
                <a:effectLst/>
                <a:latin typeface="+mn-lt"/>
                <a:ea typeface="+mn-ea"/>
                <a:cs typeface="+mn-cs"/>
              </a:rPr>
              <a:t> où les hommes, souvent d'anciens bergers, ont la même espérance de vie que les femmes et où l'on compte 30,9 centenaires pour 100 000 habitants avec des nonagénaires en très bonne condition physique</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l'île grecque d'</a:t>
            </a:r>
            <a:r>
              <a:rPr lang="fr-BE" sz="1200" b="0" i="0" u="none" strike="noStrike" kern="1200" dirty="0">
                <a:solidFill>
                  <a:schemeClr val="tx1"/>
                </a:solidFill>
                <a:effectLst/>
                <a:latin typeface="+mn-lt"/>
                <a:ea typeface="+mn-ea"/>
                <a:cs typeface="+mn-cs"/>
              </a:rPr>
              <a:t>Ikaria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dans le nord-est de la Mer Égée.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île japonaise d'</a:t>
            </a:r>
            <a:r>
              <a:rPr lang="fr-BE" sz="1200" b="0" i="0" u="none" strike="noStrike" kern="1200" dirty="0">
                <a:solidFill>
                  <a:schemeClr val="tx1"/>
                </a:solidFill>
                <a:effectLst/>
                <a:latin typeface="+mn-lt"/>
                <a:ea typeface="+mn-ea"/>
                <a:cs typeface="+mn-cs"/>
              </a:rPr>
              <a:t>Okinawa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fr-BE" sz="1200" b="0" i="0" u="none" strike="noStrike" kern="1200" dirty="0">
                <a:solidFill>
                  <a:schemeClr val="tx1"/>
                </a:solidFill>
                <a:effectLst/>
                <a:latin typeface="+mn-lt"/>
                <a:ea typeface="+mn-ea"/>
                <a:cs typeface="+mn-cs"/>
              </a:rPr>
              <a:t>Péninsule de Nicoya</a:t>
            </a:r>
            <a:r>
              <a:rPr lang="fr-BE" sz="1200" b="0" i="0" u="none" strike="noStrike" kern="1200" baseline="30000" dirty="0">
                <a:solidFill>
                  <a:schemeClr val="tx1"/>
                </a:solidFill>
                <a:effectLst/>
                <a:latin typeface="+mn-lt"/>
                <a:ea typeface="+mn-ea"/>
                <a:cs typeface="+mn-cs"/>
              </a:rPr>
              <a:t>4</a:t>
            </a:r>
            <a:r>
              <a:rPr lang="fr-BE" sz="1200" b="0" i="0" kern="1200" dirty="0">
                <a:solidFill>
                  <a:schemeClr val="tx1"/>
                </a:solidFill>
                <a:effectLst/>
                <a:latin typeface="+mn-lt"/>
                <a:ea typeface="+mn-ea"/>
                <a:cs typeface="+mn-cs"/>
              </a:rPr>
              <a:t>, au </a:t>
            </a:r>
            <a:r>
              <a:rPr lang="fr-BE" sz="1200" b="0" i="0" u="none" strike="noStrike" kern="1200" dirty="0">
                <a:solidFill>
                  <a:schemeClr val="tx1"/>
                </a:solidFill>
                <a:effectLst/>
                <a:latin typeface="+mn-lt"/>
                <a:ea typeface="+mn-ea"/>
                <a:cs typeface="+mn-cs"/>
              </a:rPr>
              <a:t>Costa Rica</a:t>
            </a:r>
            <a:r>
              <a:rPr lang="fr-BE" sz="1200" b="0" i="0" kern="1200" dirty="0">
                <a:solidFill>
                  <a:schemeClr val="tx1"/>
                </a:solidFill>
                <a:effectLst/>
                <a:latin typeface="+mn-lt"/>
                <a:ea typeface="+mn-ea"/>
                <a:cs typeface="+mn-cs"/>
              </a:rPr>
              <a:t> avec une population métisse d'environ 100 000 personnes dont le taux de mortalité à 50 ans est inférieur à la normale.</a:t>
            </a:r>
          </a:p>
          <a:p>
            <a:pPr marL="171450" indent="-171450">
              <a:buFont typeface="Arial" panose="020B0604020202020204" pitchFamily="34" charset="0"/>
              <a:buChar char="•"/>
            </a:pPr>
            <a:r>
              <a:rPr lang="fr-BE" sz="1200" b="0" i="0" u="none" strike="noStrike" kern="1200" dirty="0" err="1">
                <a:solidFill>
                  <a:schemeClr val="tx1"/>
                </a:solidFill>
                <a:effectLst/>
                <a:latin typeface="+mn-lt"/>
                <a:ea typeface="+mn-ea"/>
                <a:cs typeface="+mn-cs"/>
              </a:rPr>
              <a:t>Loma</a:t>
            </a:r>
            <a:r>
              <a:rPr lang="fr-BE" sz="1200" b="0" i="0" u="none" strike="noStrike" kern="1200" dirty="0">
                <a:solidFill>
                  <a:schemeClr val="tx1"/>
                </a:solidFill>
                <a:effectLst/>
                <a:latin typeface="+mn-lt"/>
                <a:ea typeface="+mn-ea"/>
                <a:cs typeface="+mn-cs"/>
              </a:rPr>
              <a:t> Linda</a:t>
            </a:r>
            <a:r>
              <a:rPr lang="fr-BE" sz="1200" b="0" i="0" kern="1200" dirty="0">
                <a:solidFill>
                  <a:schemeClr val="tx1"/>
                </a:solidFill>
                <a:effectLst/>
                <a:latin typeface="+mn-lt"/>
                <a:ea typeface="+mn-ea"/>
                <a:cs typeface="+mn-cs"/>
              </a:rPr>
              <a:t> en Californie, communauté d'</a:t>
            </a:r>
            <a:r>
              <a:rPr lang="fr-BE" sz="1200" b="0" i="0" u="none" strike="noStrike" kern="1200" dirty="0">
                <a:solidFill>
                  <a:schemeClr val="tx1"/>
                </a:solidFill>
                <a:effectLst/>
                <a:latin typeface="+mn-lt"/>
                <a:ea typeface="+mn-ea"/>
                <a:cs typeface="+mn-cs"/>
              </a:rPr>
              <a:t>adventistes du Septième Jour</a:t>
            </a:r>
            <a:r>
              <a:rPr lang="fr-BE" sz="1200" b="0" i="0" kern="1200" dirty="0">
                <a:solidFill>
                  <a:schemeClr val="tx1"/>
                </a:solidFill>
                <a:effectLst/>
                <a:latin typeface="+mn-lt"/>
                <a:ea typeface="+mn-ea"/>
                <a:cs typeface="+mn-cs"/>
              </a:rPr>
              <a:t> dont la plupart des membres possèdent une espérance de vie supérieure d’une dizaine d’années à la moyenne américaine</a:t>
            </a:r>
            <a:r>
              <a:rPr lang="fr-BE" sz="1200" b="0" i="0" u="none" strike="noStrike" kern="1200" baseline="30000" dirty="0">
                <a:solidFill>
                  <a:schemeClr val="tx1"/>
                </a:solidFill>
                <a:effectLst/>
                <a:latin typeface="+mn-lt"/>
                <a:ea typeface="+mn-ea"/>
                <a:cs typeface="+mn-cs"/>
                <a:hlinkClick r:id="rId3"/>
              </a:rPr>
              <a:t>5</a:t>
            </a:r>
            <a:r>
              <a:rPr lang="fr-BE" sz="1200" b="0" i="0" kern="1200" baseline="30000" dirty="0">
                <a:solidFill>
                  <a:schemeClr val="tx1"/>
                </a:solidFill>
                <a:effectLst/>
                <a:latin typeface="+mn-lt"/>
                <a:ea typeface="+mn-ea"/>
                <a:cs typeface="+mn-cs"/>
              </a:rPr>
              <a:t>,</a:t>
            </a:r>
            <a:r>
              <a:rPr lang="fr-BE" sz="1200" b="0" i="0" u="none" strike="noStrike" kern="1200" baseline="30000" dirty="0">
                <a:solidFill>
                  <a:schemeClr val="tx1"/>
                </a:solidFill>
                <a:effectLst/>
                <a:latin typeface="+mn-lt"/>
                <a:ea typeface="+mn-ea"/>
                <a:cs typeface="+mn-cs"/>
                <a:hlinkClick r:id="rId4"/>
              </a:rPr>
              <a:t>6</a:t>
            </a:r>
            <a:r>
              <a:rPr lang="fr-BE" sz="1200" b="0" i="0" kern="1200" dirty="0">
                <a:solidFill>
                  <a:schemeClr val="tx1"/>
                </a:solidFill>
                <a:effectLst/>
                <a:latin typeface="+mn-lt"/>
                <a:ea typeface="+mn-ea"/>
                <a:cs typeface="+mn-cs"/>
              </a:rPr>
              <a:t>.</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2) http://www.curieuxdesavoir.com/109-vivre-longtemps.html </a:t>
            </a:r>
          </a:p>
          <a:p>
            <a:pPr>
              <a:spcBef>
                <a:spcPts val="600"/>
              </a:spcBef>
            </a:pPr>
            <a:r>
              <a:rPr lang="fr-BE" sz="1200" b="0" i="0" kern="1200" dirty="0">
                <a:solidFill>
                  <a:schemeClr val="tx1"/>
                </a:solidFill>
                <a:effectLst/>
                <a:latin typeface="+mn-lt"/>
                <a:ea typeface="+mn-ea"/>
                <a:cs typeface="+mn-cs"/>
              </a:rPr>
              <a:t>Certaines parties du monde sont particulièrement riches en centenaires : ce sont les « zones bleues » (</a:t>
            </a:r>
            <a:r>
              <a:rPr lang="fr-BE" sz="1200" b="0" i="0" kern="1200" dirty="0" err="1">
                <a:solidFill>
                  <a:schemeClr val="tx1"/>
                </a:solidFill>
                <a:effectLst/>
                <a:latin typeface="+mn-lt"/>
                <a:ea typeface="+mn-ea"/>
                <a:cs typeface="+mn-cs"/>
              </a:rPr>
              <a:t>blue</a:t>
            </a:r>
            <a:r>
              <a:rPr lang="fr-BE" sz="1200" b="0" i="0" kern="1200" dirty="0">
                <a:solidFill>
                  <a:schemeClr val="tx1"/>
                </a:solidFill>
                <a:effectLst/>
                <a:latin typeface="+mn-lt"/>
                <a:ea typeface="+mn-ea"/>
                <a:cs typeface="+mn-cs"/>
              </a:rPr>
              <a:t> zones). Ces blues zones comportent certaines régions de Sardaigne (Italie), l’île d’Ikaria (Grèce), la région de Nicoya (Costa-Rica), </a:t>
            </a:r>
            <a:r>
              <a:rPr lang="fr-BE" sz="1200" b="0" i="0" kern="1200" dirty="0" err="1">
                <a:solidFill>
                  <a:schemeClr val="tx1"/>
                </a:solidFill>
                <a:effectLst/>
                <a:latin typeface="+mn-lt"/>
                <a:ea typeface="+mn-ea"/>
                <a:cs typeface="+mn-cs"/>
              </a:rPr>
              <a:t>Lomo</a:t>
            </a:r>
            <a:r>
              <a:rPr lang="fr-BE" sz="1200" b="0" i="0" kern="1200" dirty="0">
                <a:solidFill>
                  <a:schemeClr val="tx1"/>
                </a:solidFill>
                <a:effectLst/>
                <a:latin typeface="+mn-lt"/>
                <a:ea typeface="+mn-ea"/>
                <a:cs typeface="+mn-cs"/>
              </a:rPr>
              <a:t> Linda (Californie) et l’Archipel d’Okinawa au Japon</a:t>
            </a:r>
            <a:r>
              <a:rPr lang="fr-BE" sz="1200" b="0" i="0" kern="1200" baseline="30000" dirty="0">
                <a:solidFill>
                  <a:schemeClr val="tx1"/>
                </a:solidFill>
                <a:effectLst/>
                <a:latin typeface="+mn-lt"/>
                <a:ea typeface="+mn-ea"/>
                <a:cs typeface="+mn-cs"/>
              </a:rPr>
              <a:t>1-3</a:t>
            </a:r>
            <a:r>
              <a:rPr lang="fr-BE" sz="1200" b="0" i="0" kern="1200" dirty="0">
                <a:solidFill>
                  <a:schemeClr val="tx1"/>
                </a:solidFill>
                <a:effectLst/>
                <a:latin typeface="+mn-lt"/>
                <a:ea typeface="+mn-ea"/>
                <a:cs typeface="+mn-cs"/>
              </a:rPr>
              <a:t>. Nous avons élargi légèrement le critère de sélection (nombre de centenaires par rapport aux USA) pour intégrer quelques régions intéressantes de Corée du Sud et de Sicile.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i="1" kern="1200" dirty="0">
                <a:solidFill>
                  <a:schemeClr val="tx1"/>
                </a:solidFill>
                <a:effectLst/>
                <a:latin typeface="+mn-lt"/>
                <a:ea typeface="+mn-ea"/>
                <a:cs typeface="+mn-cs"/>
              </a:rPr>
              <a:t>Les zones bleues et quelques régions de centenaires. L’indice ELI indique le nombre de centenaires pour 10 000 habitants. Cet indice est de 4 environ pour les hommes en France et aux USA et 12 pour les femmes pour ces mêmes pays. La particularité d’Ikaria et des autres zones est de présenter aussi une plus forte longévité par rapport au pays dans lesquels elles sont situées. Par exemple, on compte environ 9 centenaires pour 10 000 femmes d’Ikaria, contre 6 en Grèce. Bien entendu, les chiffres tiennent compte des migrations. </a:t>
            </a:r>
          </a:p>
          <a:p>
            <a:pPr>
              <a:spcBef>
                <a:spcPts val="600"/>
              </a:spcBef>
            </a:pPr>
            <a:r>
              <a:rPr lang="fr-BE" sz="1200" b="1" i="0" kern="1200" dirty="0">
                <a:solidFill>
                  <a:schemeClr val="tx1"/>
                </a:solidFill>
                <a:effectLst/>
                <a:latin typeface="+mn-lt"/>
                <a:ea typeface="+mn-ea"/>
                <a:cs typeface="+mn-cs"/>
              </a:rPr>
              <a:t>La Sardaigne et la Sicile (Italie)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La Sardaigne, île italienne située au sud de la Corse, connaît des zones où la longévité des hommes atteint des records. On compte 2 fois plus de centenaires en Sardaigne qu’en Italie, et près de 4 fois plus dans la zone </a:t>
            </a:r>
            <a:r>
              <a:rPr lang="fr-BE" sz="1200" b="0" i="0" kern="1200" dirty="0" err="1">
                <a:solidFill>
                  <a:schemeClr val="tx1"/>
                </a:solidFill>
                <a:effectLst/>
                <a:latin typeface="+mn-lt"/>
                <a:ea typeface="+mn-ea"/>
                <a:cs typeface="+mn-cs"/>
              </a:rPr>
              <a:t>Villagrande</a:t>
            </a:r>
            <a:r>
              <a:rPr lang="fr-BE" sz="1200" b="0" i="0" kern="1200" dirty="0">
                <a:solidFill>
                  <a:schemeClr val="tx1"/>
                </a:solidFill>
                <a:effectLst/>
                <a:latin typeface="+mn-lt"/>
                <a:ea typeface="+mn-ea"/>
                <a:cs typeface="+mn-cs"/>
              </a:rPr>
              <a:t> à l’Est de l’île. L’apport calorique journalier y est moins important que dans le reste du pays (2600 Cal/jour contre 2800 en Italie). On y note aussi une consommation modérée de </a:t>
            </a:r>
            <a:r>
              <a:rPr lang="fr-BE" sz="1200" b="0" i="0" kern="1200" dirty="0" err="1">
                <a:solidFill>
                  <a:schemeClr val="tx1"/>
                </a:solidFill>
                <a:effectLst/>
                <a:latin typeface="+mn-lt"/>
                <a:ea typeface="+mn-ea"/>
                <a:cs typeface="+mn-cs"/>
              </a:rPr>
              <a:t>Cannonau</a:t>
            </a:r>
            <a:r>
              <a:rPr lang="fr-BE" sz="1200" b="0" i="0" kern="1200" dirty="0">
                <a:solidFill>
                  <a:schemeClr val="tx1"/>
                </a:solidFill>
                <a:effectLst/>
                <a:latin typeface="+mn-lt"/>
                <a:ea typeface="+mn-ea"/>
                <a:cs typeface="+mn-cs"/>
              </a:rPr>
              <a:t> (1/2 verre par jour), un vin rouge contenant des teneurs particulièrement hautes en flavonoïdes. La consommation de légumes mais surtout l’activité physique y sont importantes</a:t>
            </a:r>
            <a:r>
              <a:rPr lang="fr-BE" sz="1200" b="0" i="0" kern="1200" baseline="30000" dirty="0">
                <a:solidFill>
                  <a:schemeClr val="tx1"/>
                </a:solidFill>
                <a:effectLst/>
                <a:latin typeface="+mn-lt"/>
                <a:ea typeface="+mn-ea"/>
                <a:cs typeface="+mn-cs"/>
              </a:rPr>
              <a:t>8</a:t>
            </a:r>
            <a:r>
              <a:rPr lang="fr-BE" sz="1200" b="0" i="0" kern="1200" dirty="0">
                <a:solidFill>
                  <a:schemeClr val="tx1"/>
                </a:solidFill>
                <a:effectLst/>
                <a:latin typeface="+mn-lt"/>
                <a:ea typeface="+mn-ea"/>
                <a:cs typeface="+mn-cs"/>
              </a:rPr>
              <a:t>. Les laits de chèvre et de brebis sont consommés de temps en temps (sous forme de ricotta par exemple) et il y a de très forts liens familiaux. La Sicile ne semble pas en reste non plus avec son îlot de centenaires dans la région centrale de </a:t>
            </a:r>
            <a:r>
              <a:rPr lang="fr-BE" sz="1200" b="0" i="0" kern="1200" dirty="0" err="1">
                <a:solidFill>
                  <a:schemeClr val="tx1"/>
                </a:solidFill>
                <a:effectLst/>
                <a:latin typeface="+mn-lt"/>
                <a:ea typeface="+mn-ea"/>
                <a:cs typeface="+mn-cs"/>
              </a:rPr>
              <a:t>Sicani</a:t>
            </a:r>
            <a:r>
              <a:rPr lang="fr-BE" sz="1200" b="0" i="0" kern="1200" dirty="0">
                <a:solidFill>
                  <a:schemeClr val="tx1"/>
                </a:solidFill>
                <a:effectLst/>
                <a:latin typeface="+mn-lt"/>
                <a:ea typeface="+mn-ea"/>
                <a:cs typeface="+mn-cs"/>
              </a:rPr>
              <a:t>, quoique l’île soit moins étudiée. Ici, les habitants ont une véritable tradition du repas (3 repas par jour et en famille) où ils consomment peu de viande, du vin rouge avec modération, du fromage de brebis, mais toujours avec un faible apport calorique</a:t>
            </a:r>
            <a:r>
              <a:rPr lang="fr-BE" sz="1200" b="0" i="0" kern="1200" baseline="30000" dirty="0">
                <a:solidFill>
                  <a:schemeClr val="tx1"/>
                </a:solidFill>
                <a:effectLst/>
                <a:latin typeface="+mn-lt"/>
                <a:ea typeface="+mn-ea"/>
                <a:cs typeface="+mn-cs"/>
              </a:rPr>
              <a:t>9,10</a:t>
            </a:r>
            <a:r>
              <a:rPr lang="fr-BE" sz="1200" b="0" i="0" kern="1200" dirty="0">
                <a:solidFill>
                  <a:schemeClr val="tx1"/>
                </a:solidFill>
                <a:effectLst/>
                <a:latin typeface="+mn-lt"/>
                <a:ea typeface="+mn-ea"/>
                <a:cs typeface="+mn-cs"/>
              </a:rPr>
              <a:t>. Dans les deux îles la consommation d’aromates est soulignée.</a:t>
            </a:r>
          </a:p>
          <a:p>
            <a:pPr>
              <a:spcBef>
                <a:spcPts val="600"/>
              </a:spcBef>
            </a:pPr>
            <a:r>
              <a:rPr lang="fr-BE" sz="1200" b="1" i="0" kern="1200" dirty="0">
                <a:solidFill>
                  <a:schemeClr val="tx1"/>
                </a:solidFill>
                <a:effectLst/>
                <a:latin typeface="+mn-lt"/>
                <a:ea typeface="+mn-ea"/>
                <a:cs typeface="+mn-cs"/>
              </a:rPr>
              <a:t>L’île d’Ikaria (Grèce)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gens sur cette petite île égéenne fument peu, sont très sociables et ont un régime méditerranéen : huile d’olive plutôt que graisses animales, légumes, fruits, légumineuses, céréales plutôt complètes, poissons, vin rouge (2 verres ou moins par jour pour les hommes), peu de viande et peu de produits laitiers</a:t>
            </a:r>
            <a:r>
              <a:rPr lang="fr-BE" sz="1200" b="0" i="0" kern="1200" baseline="30000" dirty="0">
                <a:solidFill>
                  <a:schemeClr val="tx1"/>
                </a:solidFill>
                <a:effectLst/>
                <a:latin typeface="+mn-lt"/>
                <a:ea typeface="+mn-ea"/>
                <a:cs typeface="+mn-cs"/>
              </a:rPr>
              <a:t>9,11</a:t>
            </a:r>
            <a:r>
              <a:rPr lang="fr-BE" sz="1200" b="0" i="0" kern="1200" dirty="0">
                <a:solidFill>
                  <a:schemeClr val="tx1"/>
                </a:solidFill>
                <a:effectLst/>
                <a:latin typeface="+mn-lt"/>
                <a:ea typeface="+mn-ea"/>
                <a:cs typeface="+mn-cs"/>
              </a:rPr>
              <a:t>. Ils sont peu familiers des problèmes cardiaques et de cancers</a:t>
            </a:r>
            <a:r>
              <a:rPr lang="fr-BE" sz="1200" b="0" i="0" kern="1200" baseline="30000" dirty="0">
                <a:solidFill>
                  <a:schemeClr val="tx1"/>
                </a:solidFill>
                <a:effectLst/>
                <a:latin typeface="+mn-lt"/>
                <a:ea typeface="+mn-ea"/>
                <a:cs typeface="+mn-cs"/>
              </a:rPr>
              <a:t>12,13</a:t>
            </a:r>
            <a:r>
              <a:rPr lang="fr-BE" sz="1200" b="0" i="0" kern="1200" dirty="0">
                <a:solidFill>
                  <a:schemeClr val="tx1"/>
                </a:solidFill>
                <a:effectLst/>
                <a:latin typeface="+mn-lt"/>
                <a:ea typeface="+mn-ea"/>
                <a:cs typeface="+mn-cs"/>
              </a:rPr>
              <a:t>. La journée alimentaire d’un </a:t>
            </a:r>
            <a:r>
              <a:rPr lang="fr-BE" sz="1200" b="0" i="0" kern="1200" dirty="0" err="1">
                <a:solidFill>
                  <a:schemeClr val="tx1"/>
                </a:solidFill>
                <a:effectLst/>
                <a:latin typeface="+mn-lt"/>
                <a:ea typeface="+mn-ea"/>
                <a:cs typeface="+mn-cs"/>
              </a:rPr>
              <a:t>ikarian</a:t>
            </a:r>
            <a:r>
              <a:rPr lang="fr-BE" sz="1200" b="0" i="0" kern="1200" dirty="0">
                <a:solidFill>
                  <a:schemeClr val="tx1"/>
                </a:solidFill>
                <a:effectLst/>
                <a:latin typeface="+mn-lt"/>
                <a:ea typeface="+mn-ea"/>
                <a:cs typeface="+mn-cs"/>
              </a:rPr>
              <a:t> se résume à 280 g de légumes, 120 g de fruits, 75 g de patates, 53 g de viande, 50 g d’huile d’olive, 50 g de poisson, 50 g de céréales ou de riz, 40 g de sucreries telles les desserts</a:t>
            </a:r>
            <a:r>
              <a:rPr lang="fr-BE" sz="1200" b="0" i="0" kern="1200" baseline="30000" dirty="0">
                <a:solidFill>
                  <a:schemeClr val="tx1"/>
                </a:solidFill>
                <a:effectLst/>
                <a:latin typeface="+mn-lt"/>
                <a:ea typeface="+mn-ea"/>
                <a:cs typeface="+mn-cs"/>
              </a:rPr>
              <a:t>1</a:t>
            </a:r>
            <a:r>
              <a:rPr lang="fr-BE" sz="1200" b="0" i="0" kern="1200" dirty="0">
                <a:solidFill>
                  <a:schemeClr val="tx1"/>
                </a:solidFill>
                <a:effectLst/>
                <a:latin typeface="+mn-lt"/>
                <a:ea typeface="+mn-ea"/>
                <a:cs typeface="+mn-cs"/>
              </a:rPr>
              <a:t>.</a:t>
            </a:r>
          </a:p>
          <a:p>
            <a:pPr>
              <a:spcBef>
                <a:spcPts val="600"/>
              </a:spcBef>
            </a:pPr>
            <a:r>
              <a:rPr lang="fr-BE" sz="1200" b="1" i="0" kern="1200" dirty="0" err="1">
                <a:solidFill>
                  <a:schemeClr val="tx1"/>
                </a:solidFill>
                <a:effectLst/>
                <a:latin typeface="+mn-lt"/>
                <a:ea typeface="+mn-ea"/>
                <a:cs typeface="+mn-cs"/>
              </a:rPr>
              <a:t>Nocaya</a:t>
            </a:r>
            <a:r>
              <a:rPr lang="fr-BE" sz="1200" b="1" i="0" kern="1200" dirty="0">
                <a:solidFill>
                  <a:schemeClr val="tx1"/>
                </a:solidFill>
                <a:effectLst/>
                <a:latin typeface="+mn-lt"/>
                <a:ea typeface="+mn-ea"/>
                <a:cs typeface="+mn-cs"/>
              </a:rPr>
              <a:t> (Costa Rica)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Les hommes de cette région de l’ouest de l’Amérique centrale ont une longévité supérieure aux hommes japonais (pourtant reconnus pour leur grande longévité). Cette longévité disparaît lorsqu’ils émigrent. Le régime de Nicoya est riche en riz, haricots, protéines animales (bœuf, poulet, poisson) et fromages peu gras, et curieusement les </a:t>
            </a:r>
            <a:r>
              <a:rPr lang="fr-BE" sz="1200" b="0" i="0" kern="1200" dirty="0" err="1">
                <a:solidFill>
                  <a:schemeClr val="tx1"/>
                </a:solidFill>
                <a:effectLst/>
                <a:latin typeface="+mn-lt"/>
                <a:ea typeface="+mn-ea"/>
                <a:cs typeface="+mn-cs"/>
              </a:rPr>
              <a:t>nicoyans</a:t>
            </a:r>
            <a:r>
              <a:rPr lang="fr-BE" sz="1200" b="0" i="0" kern="1200" dirty="0">
                <a:solidFill>
                  <a:schemeClr val="tx1"/>
                </a:solidFill>
                <a:effectLst/>
                <a:latin typeface="+mn-lt"/>
                <a:ea typeface="+mn-ea"/>
                <a:cs typeface="+mn-cs"/>
              </a:rPr>
              <a:t> ne se privent pas de soda ! Ce régime est cependant pauvre en lait de vache, en produits transformés (vieux fromages, mayonnaise), en crudités, en pain blanc, en cookies ou hamburger. Ce régime a globalement un faible indice glycémique et une teneur très élevée en fibres, il s’accompagne d’une forte piété et de relations sociales importantes</a:t>
            </a:r>
            <a:r>
              <a:rPr lang="fr-BE" sz="1200" b="0" i="0" kern="1200" baseline="30000" dirty="0">
                <a:solidFill>
                  <a:schemeClr val="tx1"/>
                </a:solidFill>
                <a:effectLst/>
                <a:latin typeface="+mn-lt"/>
                <a:ea typeface="+mn-ea"/>
                <a:cs typeface="+mn-cs"/>
              </a:rPr>
              <a:t>14</a:t>
            </a:r>
            <a:r>
              <a:rPr lang="fr-BE" sz="1200" b="0" i="0" kern="1200" dirty="0">
                <a:solidFill>
                  <a:schemeClr val="tx1"/>
                </a:solidFill>
                <a:effectLst/>
                <a:latin typeface="+mn-lt"/>
                <a:ea typeface="+mn-ea"/>
                <a:cs typeface="+mn-cs"/>
              </a:rPr>
              <a:t>. </a:t>
            </a:r>
          </a:p>
          <a:p>
            <a:pPr>
              <a:spcBef>
                <a:spcPts val="600"/>
              </a:spcBef>
            </a:pPr>
            <a:r>
              <a:rPr lang="fr-BE" sz="1200" b="1" i="0" kern="1200" dirty="0" err="1">
                <a:solidFill>
                  <a:schemeClr val="tx1"/>
                </a:solidFill>
                <a:effectLst/>
                <a:latin typeface="+mn-lt"/>
                <a:ea typeface="+mn-ea"/>
                <a:cs typeface="+mn-cs"/>
              </a:rPr>
              <a:t>Loma</a:t>
            </a:r>
            <a:r>
              <a:rPr lang="fr-BE" sz="1200" b="1" i="0" kern="1200" dirty="0">
                <a:solidFill>
                  <a:schemeClr val="tx1"/>
                </a:solidFill>
                <a:effectLst/>
                <a:latin typeface="+mn-lt"/>
                <a:ea typeface="+mn-ea"/>
                <a:cs typeface="+mn-cs"/>
              </a:rPr>
              <a:t> Linda (Californie)</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Cette communauté de Pentecôtistes du septième jour a un style de vie très rigoureux</a:t>
            </a:r>
            <a:r>
              <a:rPr lang="fr-BE" sz="1200" b="0" i="0" kern="1200" baseline="30000" dirty="0">
                <a:solidFill>
                  <a:schemeClr val="tx1"/>
                </a:solidFill>
                <a:effectLst/>
                <a:latin typeface="+mn-lt"/>
                <a:ea typeface="+mn-ea"/>
                <a:cs typeface="+mn-cs"/>
              </a:rPr>
              <a:t>15</a:t>
            </a:r>
            <a:r>
              <a:rPr lang="fr-BE" sz="1200" b="0" i="0" kern="1200" dirty="0">
                <a:solidFill>
                  <a:schemeClr val="tx1"/>
                </a:solidFill>
                <a:effectLst/>
                <a:latin typeface="+mn-lt"/>
                <a:ea typeface="+mn-ea"/>
                <a:cs typeface="+mn-cs"/>
              </a:rPr>
              <a:t>. Les gens ne boivent et ne fument presque pas, ce qui fait de cette communauté une population très intéressante à étudier. Ils ne boivent ni café ni thé et ne mangent pas de condiments ou d’épices. Ils mangent aussi peu de viande</a:t>
            </a:r>
            <a:r>
              <a:rPr lang="fr-BE" sz="1200" b="0" i="0" kern="1200" baseline="30000" dirty="0">
                <a:solidFill>
                  <a:schemeClr val="tx1"/>
                </a:solidFill>
                <a:effectLst/>
                <a:latin typeface="+mn-lt"/>
                <a:ea typeface="+mn-ea"/>
                <a:cs typeface="+mn-cs"/>
              </a:rPr>
              <a:t>16</a:t>
            </a:r>
            <a:r>
              <a:rPr lang="fr-BE" sz="1200" b="0" i="0" kern="1200" dirty="0">
                <a:solidFill>
                  <a:schemeClr val="tx1"/>
                </a:solidFill>
                <a:effectLst/>
                <a:latin typeface="+mn-lt"/>
                <a:ea typeface="+mn-ea"/>
                <a:cs typeface="+mn-cs"/>
              </a:rPr>
              <a:t>. Leur taux de cancer est extrêmement bas : ils comptent 50 à 70% moins de cas que la population américaine. La consommation de fruits, légumes, légumineuses et noix, ainsi que le végétarisme pour certains, sont associés à une incidence réduite de maladies dans cette communauté</a:t>
            </a:r>
            <a:r>
              <a:rPr lang="fr-BE" sz="1200" b="0" i="0" kern="1200" baseline="30000" dirty="0">
                <a:solidFill>
                  <a:schemeClr val="tx1"/>
                </a:solidFill>
                <a:effectLst/>
                <a:latin typeface="+mn-lt"/>
                <a:ea typeface="+mn-ea"/>
                <a:cs typeface="+mn-cs"/>
              </a:rPr>
              <a:t>17</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Quelques régions montagneuses costales de Corée du Sud</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On trouve les centenaires de sexe masculin plutôt en montagne alors que les femmes centenaires sont sur les côtes. Ils ont en commun une consommation de cigarettes et/ou d’alcool (passée ou présente) deux fois inférieure à celle des autres habitants de Corée. Les deux groupes n’ingèrent qu’environ 75% des calories recommandées par l’agence de santé coréenne. Le régime se compose à 13,6% de protéines, 14% de gras et 72,4% de sucres</a:t>
            </a:r>
            <a:r>
              <a:rPr lang="fr-BE" sz="1200" b="0" i="0" kern="1200" baseline="30000" dirty="0">
                <a:solidFill>
                  <a:schemeClr val="tx1"/>
                </a:solidFill>
                <a:effectLst/>
                <a:latin typeface="+mn-lt"/>
                <a:ea typeface="+mn-ea"/>
                <a:cs typeface="+mn-cs"/>
              </a:rPr>
              <a:t>18</a:t>
            </a:r>
            <a:r>
              <a:rPr lang="fr-BE" sz="1200" b="0" i="0" kern="1200" dirty="0">
                <a:solidFill>
                  <a:schemeClr val="tx1"/>
                </a:solidFill>
                <a:effectLst/>
                <a:latin typeface="+mn-lt"/>
                <a:ea typeface="+mn-ea"/>
                <a:cs typeface="+mn-cs"/>
              </a:rPr>
              <a:t>.</a:t>
            </a:r>
          </a:p>
          <a:p>
            <a:pPr>
              <a:spcBef>
                <a:spcPts val="600"/>
              </a:spcBef>
            </a:pPr>
            <a:r>
              <a:rPr lang="fr-BE" sz="1200" b="1" i="0" kern="1200" dirty="0">
                <a:solidFill>
                  <a:schemeClr val="tx1"/>
                </a:solidFill>
                <a:effectLst/>
                <a:latin typeface="+mn-lt"/>
                <a:ea typeface="+mn-ea"/>
                <a:cs typeface="+mn-cs"/>
              </a:rPr>
              <a:t>Archipel d’Okinawa</a:t>
            </a:r>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L’île de d’Okinawa, à l’extrême sud du Japon, est certainement la zone bleue la plus connue</a:t>
            </a:r>
            <a:r>
              <a:rPr lang="fr-BE" sz="1200" b="0" i="0" kern="1200" baseline="30000" dirty="0">
                <a:solidFill>
                  <a:schemeClr val="tx1"/>
                </a:solidFill>
                <a:effectLst/>
                <a:latin typeface="+mn-lt"/>
                <a:ea typeface="+mn-ea"/>
                <a:cs typeface="+mn-cs"/>
              </a:rPr>
              <a:t>19-21</a:t>
            </a:r>
            <a:r>
              <a:rPr lang="fr-BE" sz="1200" b="0" i="0" kern="1200" dirty="0">
                <a:solidFill>
                  <a:schemeClr val="tx1"/>
                </a:solidFill>
                <a:effectLst/>
                <a:latin typeface="+mn-lt"/>
                <a:ea typeface="+mn-ea"/>
                <a:cs typeface="+mn-cs"/>
              </a:rPr>
              <a:t>. Tout comme le régime sarde, la relative restriction alimentaire est évoquée comme l’une des principales raisons de la longévité mais reste hautement discutée</a:t>
            </a:r>
            <a:r>
              <a:rPr lang="fr-BE" sz="1200" b="0" i="0" kern="1200" baseline="30000" dirty="0">
                <a:solidFill>
                  <a:schemeClr val="tx1"/>
                </a:solidFill>
                <a:effectLst/>
                <a:latin typeface="+mn-lt"/>
                <a:ea typeface="+mn-ea"/>
                <a:cs typeface="+mn-cs"/>
              </a:rPr>
              <a:t>19,22,23</a:t>
            </a:r>
            <a:r>
              <a:rPr lang="fr-BE" sz="1200" b="0" i="0" kern="1200" dirty="0">
                <a:solidFill>
                  <a:schemeClr val="tx1"/>
                </a:solidFill>
                <a:effectLst/>
                <a:latin typeface="+mn-lt"/>
                <a:ea typeface="+mn-ea"/>
                <a:cs typeface="+mn-cs"/>
              </a:rPr>
              <a:t>. La socialisation et l’activité des anciens sont évoquées mais les principaux facteurs de longévité seraient</a:t>
            </a:r>
            <a:r>
              <a:rPr lang="fr-BE" sz="1200" b="0" i="0" kern="1200" baseline="30000" dirty="0">
                <a:solidFill>
                  <a:schemeClr val="tx1"/>
                </a:solidFill>
                <a:effectLst/>
                <a:latin typeface="+mn-lt"/>
                <a:ea typeface="+mn-ea"/>
                <a:cs typeface="+mn-cs"/>
              </a:rPr>
              <a:t>21</a:t>
            </a:r>
            <a:r>
              <a:rPr lang="fr-B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calorique réduit</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très élevée de légumes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élevée de légumineuses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de produits de la pêche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à base de viande</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faible consommation de produits laitiers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en matières grasses insaturées important comparativement aux matières grasses saturées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faible de sucres « rapides »</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 apport élevé en fibres</a:t>
            </a:r>
          </a:p>
          <a:p>
            <a:pPr marL="171450" indent="-171450">
              <a:buFont typeface="Arial" panose="020B0604020202020204" pitchFamily="34" charset="0"/>
              <a:buChar char="•"/>
            </a:pPr>
            <a:r>
              <a:rPr lang="fr-BE" sz="1200" b="0" i="0" kern="1200" dirty="0">
                <a:solidFill>
                  <a:schemeClr val="tx1"/>
                </a:solidFill>
                <a:effectLst/>
                <a:latin typeface="+mn-lt"/>
                <a:ea typeface="+mn-ea"/>
                <a:cs typeface="+mn-cs"/>
              </a:rPr>
              <a:t>une consommation modérée d’alcool</a:t>
            </a:r>
          </a:p>
          <a:p>
            <a:endParaRPr lang="en-US"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Notre voyage dans les zones bleues à travers les continents montre que l’activité physique, la sociabilité, les fibres (céréales complètes), les légumineuses, les fruits et légumes sont privilégiés à peu près partout, les noix aussi parfois. Le vin rouge et les produits laitiers sont consommés avec modération, le tabac souvent proscrit. Les produits carnés et transformés sont limités. Enfin, un apport calorique réduit semble aussi caractériser certains modes de vie des centenaires.</a:t>
            </a:r>
          </a:p>
          <a:p>
            <a:endParaRPr lang="fr-BE" sz="1200" b="0" i="0" kern="1200" dirty="0">
              <a:solidFill>
                <a:schemeClr val="tx1"/>
              </a:solidFill>
              <a:effectLst/>
              <a:latin typeface="+mn-lt"/>
              <a:ea typeface="+mn-ea"/>
              <a:cs typeface="+mn-cs"/>
            </a:endParaRPr>
          </a:p>
          <a:p>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4706811"/>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billionphotos-1867317</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808934"/>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t>
            </a:r>
            <a:r>
              <a:rPr lang="fr-BE" dirty="0" err="1"/>
              <a:t>billionphotos</a:t>
            </a:r>
            <a:r>
              <a:rPr lang="fr-BE" dirty="0"/>
              <a:t> </a:t>
            </a:r>
          </a:p>
          <a:p>
            <a:r>
              <a:rPr lang="fr-BE" sz="1200" dirty="0"/>
              <a:t>Photo cellule: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0834388"/>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anticancer: internet (David </a:t>
            </a:r>
            <a:r>
              <a:rPr lang="fr-BE" dirty="0" err="1"/>
              <a:t>Servan-Schreber</a:t>
            </a:r>
            <a:r>
              <a:rPr lang="fr-BE" dirty="0"/>
              <a:t>)</a:t>
            </a:r>
          </a:p>
          <a:p>
            <a:r>
              <a:rPr lang="fr-BE" dirty="0"/>
              <a:t>Photo eau: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45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7331415"/>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6785199"/>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en-US" dirty="0"/>
              <a:t>Photo: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47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8741765"/>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a:t>Photo: internet</a:t>
            </a:r>
          </a:p>
          <a:p>
            <a:pPr marL="0" marR="0" indent="0" algn="l" defTabSz="914400" rtl="0" eaLnBrk="1" fontAlgn="auto" latinLnBrk="0" hangingPunct="1">
              <a:lnSpc>
                <a:spcPct val="100000"/>
              </a:lnSpc>
              <a:spcBef>
                <a:spcPts val="0"/>
              </a:spcBef>
              <a:spcAft>
                <a:spcPts val="0"/>
              </a:spcAft>
              <a:buClrTx/>
              <a:buSzTx/>
              <a:buFontTx/>
              <a:buNone/>
              <a:tabLst/>
              <a:defRPr/>
            </a:pPr>
            <a:endParaRPr lang="fr-BE" b="1" dirty="0"/>
          </a:p>
          <a:p>
            <a:pPr marL="0" marR="0" indent="0" algn="l" defTabSz="914400" rtl="0" eaLnBrk="1" fontAlgn="auto" latinLnBrk="0" hangingPunct="1">
              <a:lnSpc>
                <a:spcPct val="100000"/>
              </a:lnSpc>
              <a:spcBef>
                <a:spcPts val="0"/>
              </a:spcBef>
              <a:spcAft>
                <a:spcPts val="0"/>
              </a:spcAft>
              <a:buClrTx/>
              <a:buSzTx/>
              <a:buFontTx/>
              <a:buNone/>
              <a:tabLst/>
              <a:defRPr/>
            </a:pPr>
            <a:r>
              <a:rPr lang="fr-BE" b="1" dirty="0"/>
              <a:t>Faim ou Envie de manger?</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Le </a:t>
            </a:r>
            <a:r>
              <a:rPr lang="fr-BE" sz="1200" i="1" u="sng" dirty="0"/>
              <a:t>besoin</a:t>
            </a:r>
            <a:r>
              <a:rPr lang="fr-BE" sz="1200" i="1" dirty="0"/>
              <a:t> de manger. La faim est une sensation physique de manque ou de vide au niveau de l’estomac, parfois accompagnée de symptômes comme la fatigue, le manque d’énergie ou l’irritabilité et qui pousse à la recherche de nourriture. Ce signal provient davantage du corps que de la tête. Ainsi, il faut faire attention de ne pas confondre la faim avec l’envie de manger.</a:t>
            </a:r>
            <a:endParaRPr lang="fr-BE"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BE" sz="1200" i="1" dirty="0"/>
              <a:t>L’</a:t>
            </a:r>
            <a:r>
              <a:rPr lang="fr-BE" sz="1200" i="1" u="sng" dirty="0"/>
              <a:t>envie</a:t>
            </a:r>
            <a:r>
              <a:rPr lang="fr-BE" sz="1200" i="1" dirty="0"/>
              <a:t> de manger provient beaucoup plus de la tête que du corps. Souvent, nous n’avons pas réellement faim, mais tout de même « envie de manger » un aliment précis. Et c’est souvent les aliments plus sucrés dont vous avez « envie ».</a:t>
            </a:r>
          </a:p>
          <a:p>
            <a:endParaRPr lang="fr-BE" sz="1200" b="1" i="0" kern="1200" dirty="0">
              <a:solidFill>
                <a:schemeClr val="tx1"/>
              </a:solidFill>
              <a:effectLst/>
              <a:latin typeface="+mn-lt"/>
              <a:ea typeface="+mn-ea"/>
              <a:cs typeface="+mn-cs"/>
            </a:endParaRPr>
          </a:p>
          <a:p>
            <a:pPr fontAlgn="base"/>
            <a:r>
              <a:rPr lang="fr-BE" sz="1200" b="1" i="1" kern="1200" dirty="0">
                <a:solidFill>
                  <a:schemeClr val="tx1"/>
                </a:solidFill>
                <a:effectLst/>
                <a:latin typeface="+mn-lt"/>
                <a:ea typeface="+mn-ea"/>
                <a:cs typeface="+mn-cs"/>
              </a:rPr>
              <a:t>Qu’est-ce que la satiété?</a:t>
            </a:r>
            <a:endParaRPr lang="fr-BE" sz="1200" b="0" i="0" kern="1200" dirty="0">
              <a:solidFill>
                <a:schemeClr val="tx1"/>
              </a:solidFill>
              <a:effectLst/>
              <a:latin typeface="+mn-lt"/>
              <a:ea typeface="+mn-ea"/>
              <a:cs typeface="+mn-cs"/>
            </a:endParaRPr>
          </a:p>
          <a:p>
            <a:r>
              <a:rPr lang="fr-BE" sz="1200" i="1" dirty="0"/>
              <a:t>sensation d’être suffisamment « rempli », d’être comblé physiquement par les aliments et de ne plus avoir faim. </a:t>
            </a:r>
          </a:p>
          <a:p>
            <a:r>
              <a:rPr lang="fr-BE" sz="1200" i="1" dirty="0"/>
              <a:t>Au-delà des sensations physiques, lorsque les aliments commencent à ne plus être aussi «intéressants» qu’au début du repas, c’est bon signe que notre corps en a assez. Étant donné qu’il faut un certain temps à notre corps pour nous dire qu’il est plein, c’est la raison pour laquelle il est préférable de manger plus lentement. Dépasser sa satiété provoque souvent une tension inconfortable à l’estomac. Quand il faut détacher sa ceinture après un gros repas au restaurant  ? C’est signe qu’il y en a trop!</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1" i="0" kern="1200" dirty="0">
                <a:solidFill>
                  <a:schemeClr val="tx1"/>
                </a:solidFill>
                <a:effectLst/>
                <a:latin typeface="+mn-lt"/>
                <a:ea typeface="+mn-ea"/>
                <a:cs typeface="+mn-cs"/>
              </a:rPr>
              <a:t>La satiété </a:t>
            </a:r>
            <a:r>
              <a:rPr lang="fr-BE" sz="1200" b="0" i="0" kern="1200" dirty="0">
                <a:solidFill>
                  <a:schemeClr val="tx1"/>
                </a:solidFill>
                <a:effectLst/>
                <a:latin typeface="+mn-lt"/>
                <a:ea typeface="+mn-ea"/>
                <a:cs typeface="+mn-cs"/>
              </a:rPr>
              <a:t>vient (</a:t>
            </a:r>
            <a:r>
              <a:rPr lang="fr-BE" sz="1200" b="0" i="1" kern="1200" dirty="0">
                <a:solidFill>
                  <a:schemeClr val="tx1"/>
                </a:solidFill>
                <a:effectLst/>
                <a:latin typeface="+mn-lt"/>
                <a:ea typeface="+mn-ea"/>
                <a:cs typeface="+mn-cs"/>
              </a:rPr>
              <a:t>presque</a:t>
            </a:r>
            <a:r>
              <a:rPr lang="fr-BE" sz="1200" b="0" i="0" kern="1200" dirty="0">
                <a:solidFill>
                  <a:schemeClr val="tx1"/>
                </a:solidFill>
                <a:effectLst/>
                <a:latin typeface="+mn-lt"/>
                <a:ea typeface="+mn-ea"/>
                <a:cs typeface="+mn-cs"/>
              </a:rPr>
              <a:t>) uniquement après avoir mangé des aliments de bonne qualité, de bonne valeur nutritive. En d’autres mots, vous ne pourrez pas vous sentir rassasié ni faire confiance à votre corps si votre alimentation n’est pas de bonne qualité. Plus imagé, serez-vous rassasié après avoir mangé une grosse frite? Un gâteau au chocolat? Pas vraiment! Vous en voudrez même plus. D’un autre côté serez-vous rassasié après avoir mangé trois, quatre tasses de brocoli? Je devine que vous en aurez assez </a:t>
            </a:r>
          </a:p>
          <a:p>
            <a:endParaRPr lang="fr-BE" sz="1200" dirty="0"/>
          </a:p>
          <a:p>
            <a:endParaRPr lang="fr-BE" dirty="0"/>
          </a:p>
        </p:txBody>
      </p:sp>
      <p:sp>
        <p:nvSpPr>
          <p:cNvPr id="4" name="Slide Number Placeholder 3"/>
          <p:cNvSpPr>
            <a:spLocks noGrp="1"/>
          </p:cNvSpPr>
          <p:nvPr>
            <p:ph type="sldNum" sz="quarter" idx="10"/>
          </p:nvPr>
        </p:nvSpPr>
        <p:spPr/>
        <p:txBody>
          <a:bodyPr/>
          <a:lstStyle/>
          <a:p>
            <a:fld id="{26449453-4F2F-451D-89F5-7F85910D1A93}" type="slidenum">
              <a:rPr lang="fr-BE" smtClean="0"/>
              <a:pPr/>
              <a:t>48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2255543"/>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Voir fiche « Manger en pleine conscience » pour plus d’infos</a:t>
            </a:r>
          </a:p>
        </p:txBody>
      </p:sp>
      <p:sp>
        <p:nvSpPr>
          <p:cNvPr id="4" name="Slide Number Placeholder 3"/>
          <p:cNvSpPr>
            <a:spLocks noGrp="1"/>
          </p:cNvSpPr>
          <p:nvPr>
            <p:ph type="sldNum" sz="quarter" idx="10"/>
          </p:nvPr>
        </p:nvSpPr>
        <p:spPr/>
        <p:txBody>
          <a:bodyPr/>
          <a:lstStyle/>
          <a:p>
            <a:fld id="{49012F1E-4544-4355-8FC6-7CCEB44B6354}" type="slidenum">
              <a:rPr lang="fr-BE" smtClean="0"/>
              <a:pPr/>
              <a:t>49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633219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question: </a:t>
            </a:r>
            <a:r>
              <a:rPr lang="fr-BE" dirty="0" err="1"/>
              <a:t>billionphotos</a:t>
            </a:r>
            <a:endParaRPr lang="fr-BE" sz="1100" dirty="0"/>
          </a:p>
          <a:p>
            <a:r>
              <a:rPr lang="fr-BE" sz="1100" dirty="0"/>
              <a:t>Photo </a:t>
            </a:r>
            <a:r>
              <a:rPr lang="fr-BE" sz="1100" dirty="0" err="1"/>
              <a:t>target</a:t>
            </a:r>
            <a:r>
              <a:rPr lang="fr-BE" sz="1100" dirty="0"/>
              <a:t>: </a:t>
            </a:r>
            <a:r>
              <a:rPr lang="fr-BE" dirty="0" err="1"/>
              <a:t>billionphotos</a:t>
            </a:r>
            <a:endParaRPr lang="fr-BE" sz="1100" dirty="0"/>
          </a:p>
          <a:p>
            <a:r>
              <a:rPr lang="fr-BE" sz="1100" dirty="0"/>
              <a:t>Photo boule et flèche: </a:t>
            </a:r>
            <a:r>
              <a:rPr lang="fr-BE" dirty="0" err="1"/>
              <a:t>billionphotos</a:t>
            </a:r>
            <a:endParaRPr lang="fr-BE" sz="1100" dirty="0"/>
          </a:p>
          <a:p>
            <a:r>
              <a:rPr lang="fr-BE" sz="1100" dirty="0"/>
              <a:t>Photo cerveau: </a:t>
            </a:r>
            <a:r>
              <a:rPr lang="fr-BE" dirty="0" err="1"/>
              <a:t>billionphotos</a:t>
            </a:r>
            <a:endParaRPr lang="fr-BE" sz="1100" dirty="0"/>
          </a:p>
          <a:p>
            <a:r>
              <a:rPr lang="fr-BE" sz="1100" dirty="0"/>
              <a:t>Photo assiette: </a:t>
            </a:r>
            <a:r>
              <a:rPr lang="fr-BE" dirty="0" err="1"/>
              <a:t>billionphotos</a:t>
            </a:r>
            <a:endParaRPr lang="fr-BE" sz="1100" dirty="0"/>
          </a:p>
          <a:p>
            <a:r>
              <a:rPr lang="fr-BE" sz="1100" dirty="0"/>
              <a:t>Photo loupe: refaite à partir de </a:t>
            </a:r>
            <a:r>
              <a:rPr lang="fr-BE" sz="1100" dirty="0" err="1"/>
              <a:t>billionphotos</a:t>
            </a:r>
            <a:endParaRPr lang="fr-BE" sz="1100" dirty="0"/>
          </a:p>
          <a:p>
            <a:r>
              <a:rPr lang="fr-BE" sz="1100" dirty="0"/>
              <a:t>Photo grenouille: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0411926"/>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0955388"/>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refait à partir d’une figure internet. </a:t>
            </a:r>
          </a:p>
          <a:p>
            <a:r>
              <a:rPr lang="fr-BE" dirty="0"/>
              <a:t>Photo usine: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51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3126549"/>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ventre: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52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9419964"/>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dirty="0"/>
              <a:t>Photo assiette salade </a:t>
            </a:r>
            <a:r>
              <a:rPr lang="fr-BE" dirty="0" err="1"/>
              <a:t>billionphotos</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Schéma cellulose: refait à partir d’internet </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 cellulose est un glucide créé à partir d’une chaîne linéaire de molécule de D-Glucose. C’est un sucre polymère du glucose de formulation (C6H10O5) n. De plus, elle est la principale constitutive des végétaux comme les arbres, particulièrement sur la paroi de leurs cellules. Elle dispose d’une excellente fibre. Le coton, les cordes en chanvre sont créées à partir de fibres de cellulose. La cellulose n’est pas comestible par l’homme. Toutefois, elle participe au fonctionnement des intestins sous forme de fibres végétales. Dans le cas des animaux herbivores, les enzymes d’origine exogènes leur permettent de digérer la cellulose.</a:t>
            </a:r>
          </a:p>
          <a:p>
            <a:r>
              <a:rPr lang="fr-BE" dirty="0"/>
              <a:t>Le glucose constituant la cellulose n’est pas digéré par l’homme. Celle-ci parcourt tout le tractus digestif et ressort indemne à l’autre bout. Pourtant, elle joue un rôle important dans le transit intestinal. Les fibres végétales agissent en stimulant la contraction de l’intestin qui favorise l’activité bactérienne dans le côlon. Cela est rendu possible par leur capacité de rétention d’eau. Ces fibres accroissent aussi la quantité du bol alimentaire et changent la consistance des selles. En effet, une carence en fibres végétales pourrait conduire à des troubles gastriques et intestinaux (constipation ou diarrhée).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53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2507049"/>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54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12211223"/>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Dessin </a:t>
            </a:r>
            <a:r>
              <a:rPr lang="fr-BE" dirty="0" err="1"/>
              <a:t>leaky</a:t>
            </a:r>
            <a:r>
              <a:rPr lang="fr-BE" dirty="0"/>
              <a:t> </a:t>
            </a:r>
            <a:r>
              <a:rPr lang="fr-BE" dirty="0" err="1"/>
              <a:t>gut</a:t>
            </a:r>
            <a:r>
              <a:rPr lang="fr-BE" dirty="0"/>
              <a:t>: internet</a:t>
            </a:r>
          </a:p>
          <a:p>
            <a:r>
              <a:rPr lang="fr-BE" dirty="0"/>
              <a:t>Photo microbiote: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55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8504220"/>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kern="0" dirty="0">
                <a:solidFill>
                  <a:prstClr val="black"/>
                </a:solidFill>
              </a:rPr>
              <a:t>Dessin refait depuis une photo internet – Patricia Bourguignon</a:t>
            </a:r>
            <a:endParaRPr kumimoji="0" lang="fr-BE" i="0" u="none" strike="noStrike" kern="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1"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3973463"/>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 et information complémentaire</a:t>
            </a:r>
          </a:p>
          <a:p>
            <a:pPr lvl="0">
              <a:defRPr/>
            </a:pPr>
            <a:r>
              <a:rPr lang="fr-BE" kern="0" dirty="0">
                <a:solidFill>
                  <a:prstClr val="black"/>
                </a:solidFill>
              </a:rPr>
              <a:t>Dessin refait depuis une photo internet – Patricia Bourguignon</a:t>
            </a:r>
          </a:p>
          <a:p>
            <a:pPr lvl="0">
              <a:defRPr/>
            </a:pPr>
            <a:endParaRPr lang="fr-BE" b="1" kern="0" dirty="0">
              <a:solidFill>
                <a:prstClr val="black"/>
              </a:solidFill>
              <a:latin typeface="Arial"/>
            </a:endParaRPr>
          </a:p>
          <a:p>
            <a:pPr lvl="0">
              <a:defRPr/>
            </a:pPr>
            <a:r>
              <a:rPr lang="fr-BE" b="1" kern="0" dirty="0" err="1">
                <a:solidFill>
                  <a:prstClr val="black"/>
                </a:solidFill>
                <a:latin typeface="Arial"/>
              </a:rPr>
              <a:t>Zonuline</a:t>
            </a:r>
            <a:endParaRPr lang="fr-BE" b="1" kern="0" dirty="0">
              <a:solidFill>
                <a:prstClr val="black"/>
              </a:solidFill>
              <a:latin typeface="Arial"/>
            </a:endParaRPr>
          </a:p>
          <a:p>
            <a:r>
              <a:rPr lang="fr-BE" dirty="0"/>
              <a:t>La perméabilité de l’intestin dépend de nombreux facteurs, et est notamment régulée par une protéine, la </a:t>
            </a:r>
            <a:r>
              <a:rPr lang="fr-BE" b="1" dirty="0" err="1"/>
              <a:t>zonuline</a:t>
            </a:r>
            <a:r>
              <a:rPr lang="fr-BE" dirty="0"/>
              <a:t>.</a:t>
            </a:r>
          </a:p>
          <a:p>
            <a:r>
              <a:rPr lang="fr-BE" dirty="0"/>
              <a:t>La </a:t>
            </a:r>
            <a:r>
              <a:rPr lang="fr-BE" dirty="0" err="1"/>
              <a:t>zonuline</a:t>
            </a:r>
            <a:r>
              <a:rPr lang="fr-BE" dirty="0"/>
              <a:t> est fabriquée par la muqueuse intestinale et induit une déstructuration du cytosquelette d’actine des jonctions serrées </a:t>
            </a:r>
            <a:r>
              <a:rPr lang="fr-BE" dirty="0">
                <a:sym typeface="Wingdings" panose="05000000000000000000" pitchFamily="2" charset="2"/>
              </a:rPr>
              <a:t> augmentation de la perméabilité intestinale</a:t>
            </a:r>
            <a:r>
              <a:rPr lang="fr-BE" dirty="0"/>
              <a:t>  </a:t>
            </a:r>
          </a:p>
          <a:p>
            <a:r>
              <a:rPr lang="fr-BE" dirty="0"/>
              <a:t>Facteurs perturbant la production de la </a:t>
            </a:r>
            <a:r>
              <a:rPr lang="fr-BE" dirty="0" err="1"/>
              <a:t>zonuline</a:t>
            </a:r>
            <a:r>
              <a:rPr lang="fr-BE" dirty="0"/>
              <a:t> et donc augmentant la perméabilité intestinale. </a:t>
            </a:r>
          </a:p>
          <a:p>
            <a:pPr lvl="1"/>
            <a:r>
              <a:rPr lang="fr-BE" b="1" dirty="0"/>
              <a:t>Bactéries: </a:t>
            </a:r>
            <a:r>
              <a:rPr lang="fr-BE" dirty="0"/>
              <a:t>la </a:t>
            </a:r>
            <a:r>
              <a:rPr lang="fr-BE" dirty="0" err="1"/>
              <a:t>zonuline</a:t>
            </a:r>
            <a:r>
              <a:rPr lang="fr-BE" dirty="0"/>
              <a:t>, de même que les jonctions serrées, sont la cible privilégiée des toxines produites par des bactéries pathogènes comme par exemple lors de gastro-entérite</a:t>
            </a:r>
            <a:endParaRPr lang="fr-BE" b="1" dirty="0"/>
          </a:p>
          <a:p>
            <a:pPr lvl="1"/>
            <a:r>
              <a:rPr lang="fr-BE" b="1" dirty="0"/>
              <a:t>Produits chimiques </a:t>
            </a:r>
            <a:r>
              <a:rPr lang="fr-BE" dirty="0"/>
              <a:t>environnementaux comme les perturbateurs endocriniens ou les pesticides jouent un rôle non négligeable, </a:t>
            </a:r>
          </a:p>
          <a:p>
            <a:pPr lvl="1"/>
            <a:r>
              <a:rPr lang="fr-BE" b="1" dirty="0"/>
              <a:t>Alimentation</a:t>
            </a:r>
            <a:r>
              <a:rPr lang="fr-BE" dirty="0"/>
              <a:t>: l’aliment qui provoquait la plus forte production de </a:t>
            </a:r>
            <a:r>
              <a:rPr lang="fr-BE" dirty="0" err="1"/>
              <a:t>zonuline</a:t>
            </a:r>
            <a:r>
              <a:rPr lang="fr-BE" dirty="0"/>
              <a:t> est le </a:t>
            </a:r>
            <a:r>
              <a:rPr lang="fr-BE" b="1" dirty="0"/>
              <a:t>blé moderne (gluten)</a:t>
            </a:r>
            <a:r>
              <a:rPr lang="fr-BE" dirty="0"/>
              <a:t>; la </a:t>
            </a:r>
            <a:r>
              <a:rPr lang="fr-BE" b="1" dirty="0"/>
              <a:t>caséine</a:t>
            </a:r>
            <a:r>
              <a:rPr lang="fr-BE" dirty="0"/>
              <a:t> (80 % des protéines du lait et des produits laitiers sont de la caséine), les pommes de terre, les piments, la tomate, </a:t>
            </a:r>
          </a:p>
          <a:p>
            <a:pPr lvl="1"/>
            <a:r>
              <a:rPr lang="fr-BE" b="1" dirty="0"/>
              <a:t>Les médicaments : </a:t>
            </a:r>
            <a:r>
              <a:rPr lang="fr-BE" dirty="0"/>
              <a:t>anti-inflammatoires non stéroïdiens (aspirine, ibuprofène par exemple), la chimiothérapie, la radiothérapie, </a:t>
            </a:r>
          </a:p>
          <a:p>
            <a:pPr lvl="1"/>
            <a:r>
              <a:rPr lang="fr-BE" b="1" dirty="0"/>
              <a:t>Déficit </a:t>
            </a:r>
            <a:r>
              <a:rPr lang="fr-BE" dirty="0"/>
              <a:t>en zinc, vitamine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0" cap="none" spc="0" normalizeH="0" baseline="0" noProof="0" dirty="0">
              <a:ln>
                <a:noFill/>
              </a:ln>
              <a:solidFill>
                <a:prstClr val="black"/>
              </a:solidFill>
              <a:effectLst/>
              <a:uLnTx/>
              <a:uFillTx/>
              <a:latin typeface="Arial"/>
            </a:endParaRP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0887129"/>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fr-BE" kern="0" dirty="0">
                <a:solidFill>
                  <a:prstClr val="black"/>
                </a:solidFill>
              </a:rPr>
              <a:t>Schéma fait à partir de 3 photos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3277955"/>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59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175286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1" u="sng" dirty="0"/>
              <a:t>Références Photos</a:t>
            </a:r>
          </a:p>
          <a:p>
            <a:r>
              <a:rPr lang="fr-BE" sz="1100" dirty="0"/>
              <a:t>Photo tasse: </a:t>
            </a:r>
            <a:r>
              <a:rPr lang="fr-BE" dirty="0" err="1"/>
              <a:t>billionphotos</a:t>
            </a:r>
            <a:endParaRPr lang="fr-BE" sz="1100" dirty="0"/>
          </a:p>
          <a:p>
            <a:r>
              <a:rPr lang="fr-BE" sz="1100" dirty="0"/>
              <a:t>Photo journal: </a:t>
            </a:r>
            <a:r>
              <a:rPr lang="fr-BE" dirty="0" err="1"/>
              <a:t>billionphotos</a:t>
            </a:r>
            <a:endParaRPr lang="fr-BE" sz="1100" dirty="0"/>
          </a:p>
          <a:p>
            <a:r>
              <a:rPr lang="fr-BE" sz="1100" b="0" i="0" u="none" strike="noStrike" kern="1200" dirty="0">
                <a:solidFill>
                  <a:schemeClr val="tx1"/>
                </a:solidFill>
                <a:effectLst/>
                <a:latin typeface="+mn-lt"/>
                <a:ea typeface="+mn-ea"/>
                <a:cs typeface="+mn-cs"/>
              </a:rPr>
              <a:t>Photo carnet: </a:t>
            </a:r>
            <a:r>
              <a:rPr lang="fr-BE" dirty="0" err="1"/>
              <a:t>billionphotos</a:t>
            </a:r>
            <a:endParaRPr lang="fr-BE" sz="1100" dirty="0"/>
          </a:p>
          <a:p>
            <a:r>
              <a:rPr lang="fr-BE" sz="1100" dirty="0"/>
              <a:t>Photo plancher: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3295629"/>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Photo livres: </a:t>
            </a:r>
            <a:r>
              <a:rPr lang="fr-BE" dirty="0" err="1"/>
              <a:t>billionphotos</a:t>
            </a:r>
            <a:endParaRPr lang="fr-BE" dirty="0"/>
          </a:p>
          <a:p>
            <a:r>
              <a:rPr lang="fr-BE" dirty="0"/>
              <a:t>Photo cerveau: </a:t>
            </a:r>
            <a:r>
              <a:rPr lang="fr-BE" dirty="0" err="1"/>
              <a:t>billionphotos</a:t>
            </a:r>
            <a:endParaRPr lang="fr-BE" dirty="0"/>
          </a:p>
          <a:p>
            <a:r>
              <a:rPr lang="fr-BE" dirty="0"/>
              <a:t>Photo horloge: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60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4065039"/>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qui se lève: </a:t>
            </a:r>
            <a:r>
              <a:rPr lang="fr-BE" dirty="0" err="1"/>
              <a:t>billionphotos</a:t>
            </a:r>
            <a:r>
              <a:rPr lang="fr-BE" dirty="0"/>
              <a:t> </a:t>
            </a:r>
          </a:p>
          <a:p>
            <a:r>
              <a:rPr lang="fr-BE" dirty="0"/>
              <a:t>Schéma tyrosine: internet</a:t>
            </a:r>
          </a:p>
          <a:p>
            <a:r>
              <a:rPr lang="fr-BE" dirty="0"/>
              <a:t>Photo protéine: internet</a:t>
            </a:r>
          </a:p>
          <a:p>
            <a:r>
              <a:rPr lang="fr-BE" dirty="0"/>
              <a:t>Photo omelette: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7066831"/>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62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7807334"/>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billionphotos</a:t>
            </a:r>
            <a:endParaRPr lang="fr-BE" dirty="0"/>
          </a:p>
          <a:p>
            <a:r>
              <a:rPr lang="fr-BE" dirty="0"/>
              <a:t>Photo saumon: </a:t>
            </a:r>
            <a:r>
              <a:rPr lang="fr-BE" dirty="0" err="1"/>
              <a:t>billionphotos</a:t>
            </a:r>
            <a:endParaRPr lang="fr-BE" dirty="0"/>
          </a:p>
          <a:p>
            <a:r>
              <a:rPr lang="fr-BE" dirty="0"/>
              <a:t>Photo sardine: </a:t>
            </a:r>
            <a:r>
              <a:rPr lang="fr-BE" dirty="0" err="1"/>
              <a:t>billionphotos</a:t>
            </a:r>
            <a:endParaRPr lang="fr-BE" dirty="0"/>
          </a:p>
          <a:p>
            <a:r>
              <a:rPr lang="fr-BE" dirty="0"/>
              <a:t>Photo céréales: internet</a:t>
            </a:r>
          </a:p>
          <a:p>
            <a:r>
              <a:rPr lang="fr-BE" dirty="0"/>
              <a:t>Photo bol de riz: </a:t>
            </a:r>
            <a:r>
              <a:rPr lang="fr-BE" dirty="0" err="1"/>
              <a:t>billionphotos</a:t>
            </a:r>
            <a:r>
              <a:rPr lang="fr-BE" dirty="0"/>
              <a:t> </a:t>
            </a:r>
          </a:p>
          <a:p>
            <a:r>
              <a:rPr lang="fr-BE" dirty="0"/>
              <a:t>Photo légumineuse: </a:t>
            </a:r>
            <a:r>
              <a:rPr lang="fr-BE" dirty="0" err="1"/>
              <a:t>billionphotos</a:t>
            </a:r>
            <a:endParaRPr lang="fr-BE" dirty="0"/>
          </a:p>
          <a:p>
            <a:r>
              <a:rPr lang="fr-BE" dirty="0"/>
              <a:t>Photo graines: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131829"/>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œufs: </a:t>
            </a:r>
            <a:r>
              <a:rPr lang="fr-BE" dirty="0" err="1"/>
              <a:t>billionphotos</a:t>
            </a:r>
            <a:endParaRPr lang="fr-BE" dirty="0"/>
          </a:p>
          <a:p>
            <a:r>
              <a:rPr lang="fr-BE" dirty="0"/>
              <a:t>Dessin poules: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5668769"/>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Toutes les photos d’œufs: internet</a:t>
            </a:r>
          </a:p>
          <a:p>
            <a:r>
              <a:rPr lang="fr-BE" dirty="0"/>
              <a:t>Dessin œuf: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8549533"/>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à la coque: Pierre Van Vlodorp</a:t>
            </a:r>
          </a:p>
          <a:p>
            <a:r>
              <a:rPr lang="fr-BE" dirty="0"/>
              <a:t>Photo assiette galette de flocon d’avoine: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7497951"/>
      </p:ext>
    </p:extLst>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Pierre Van Vlodorp</a:t>
            </a:r>
          </a:p>
          <a:p>
            <a:r>
              <a:rPr lang="fr-BE" dirty="0"/>
              <a:t>Photo avoine: internet</a:t>
            </a:r>
          </a:p>
          <a:p>
            <a:r>
              <a:rPr lang="fr-BE" dirty="0"/>
              <a:t>Photo laits végétaux: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6119519"/>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68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8463375"/>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viande </a:t>
            </a:r>
            <a:r>
              <a:rPr lang="fr-BE" dirty="0" err="1"/>
              <a:t>bbq</a:t>
            </a:r>
            <a:r>
              <a:rPr lang="fr-BE" dirty="0"/>
              <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69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5295661"/>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44513"/>
            <a:ext cx="4114800" cy="3086100"/>
          </a:xfrm>
        </p:spPr>
      </p:sp>
      <p:sp>
        <p:nvSpPr>
          <p:cNvPr id="3" name="Notes Placeholder 2"/>
          <p:cNvSpPr>
            <a:spLocks noGrp="1"/>
          </p:cNvSpPr>
          <p:nvPr>
            <p:ph type="body" idx="1"/>
          </p:nvPr>
        </p:nvSpPr>
        <p:spPr>
          <a:xfrm>
            <a:off x="508000" y="3920490"/>
            <a:ext cx="6075680" cy="3600450"/>
          </a:xfrm>
        </p:spPr>
        <p:txBody>
          <a:bodyPr/>
          <a:lstStyle/>
          <a:p>
            <a:r>
              <a:rPr lang="fr-BE" b="1" i="0" u="sng" kern="1200" dirty="0">
                <a:solidFill>
                  <a:schemeClr val="tx1"/>
                </a:solidFill>
                <a:effectLst/>
                <a:latin typeface="+mn-lt"/>
                <a:ea typeface="+mn-ea"/>
                <a:cs typeface="+mn-cs"/>
              </a:rPr>
              <a:t>Références 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vin: internet</a:t>
            </a:r>
          </a:p>
          <a:p>
            <a:r>
              <a:rPr lang="fr-BE" b="0" i="0" kern="1200" dirty="0">
                <a:solidFill>
                  <a:schemeClr val="tx1"/>
                </a:solidFill>
                <a:effectLst/>
                <a:latin typeface="+mn-lt"/>
                <a:ea typeface="+mn-ea"/>
                <a:cs typeface="+mn-cs"/>
              </a:rPr>
              <a:t>Photo stress: internet</a:t>
            </a:r>
          </a:p>
          <a:p>
            <a:r>
              <a:rPr lang="fr-BE" b="0" i="0" kern="1200" dirty="0">
                <a:solidFill>
                  <a:schemeClr val="tx1"/>
                </a:solidFill>
                <a:effectLst/>
                <a:latin typeface="+mn-lt"/>
                <a:ea typeface="+mn-ea"/>
                <a:cs typeface="+mn-cs"/>
              </a:rPr>
              <a:t>Photo </a:t>
            </a:r>
            <a:r>
              <a:rPr lang="fr-BE" b="0" i="0" kern="1200" dirty="0" err="1">
                <a:solidFill>
                  <a:schemeClr val="tx1"/>
                </a:solidFill>
                <a:effectLst/>
                <a:latin typeface="+mn-lt"/>
                <a:ea typeface="+mn-ea"/>
                <a:cs typeface="+mn-cs"/>
              </a:rPr>
              <a:t>junk</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food</a:t>
            </a:r>
            <a:r>
              <a:rPr lang="fr-BE" b="0" i="0" kern="1200" dirty="0">
                <a:solidFill>
                  <a:schemeClr val="tx1"/>
                </a:solidFill>
                <a:effectLst/>
                <a:latin typeface="+mn-lt"/>
                <a:ea typeface="+mn-ea"/>
                <a:cs typeface="+mn-cs"/>
              </a:rPr>
              <a:t>: internet</a:t>
            </a:r>
          </a:p>
          <a:p>
            <a:r>
              <a:rPr lang="fr-BE" b="0" i="0" kern="1200" dirty="0">
                <a:solidFill>
                  <a:schemeClr val="tx1"/>
                </a:solidFill>
                <a:effectLst/>
                <a:latin typeface="+mn-lt"/>
                <a:ea typeface="+mn-ea"/>
                <a:cs typeface="+mn-cs"/>
              </a:rPr>
              <a:t>Photo cigarette: </a:t>
            </a:r>
            <a:r>
              <a:rPr lang="fr-BE" dirty="0" err="1"/>
              <a:t>billionphotos</a:t>
            </a:r>
            <a:endParaRPr lang="fr-BE" b="0"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Photo viande: internet</a:t>
            </a:r>
          </a:p>
          <a:p>
            <a:r>
              <a:rPr lang="fr-BE" b="0" i="0" kern="1200" dirty="0">
                <a:solidFill>
                  <a:schemeClr val="tx1"/>
                </a:solidFill>
                <a:effectLst/>
                <a:latin typeface="+mn-lt"/>
                <a:ea typeface="+mn-ea"/>
                <a:cs typeface="+mn-cs"/>
              </a:rPr>
              <a:t>Photo garçon: internet </a:t>
            </a:r>
          </a:p>
          <a:p>
            <a:r>
              <a:rPr lang="fr-BE" b="0" i="0" kern="1200" dirty="0">
                <a:solidFill>
                  <a:schemeClr val="tx1"/>
                </a:solidFill>
                <a:effectLst/>
                <a:latin typeface="+mn-lt"/>
                <a:ea typeface="+mn-ea"/>
                <a:cs typeface="+mn-cs"/>
              </a:rPr>
              <a:t>Photo sucres: internet</a:t>
            </a:r>
          </a:p>
          <a:p>
            <a:r>
              <a:rPr lang="fr-BE" b="0" i="0" kern="1200" dirty="0">
                <a:solidFill>
                  <a:schemeClr val="tx1"/>
                </a:solidFill>
                <a:effectLst/>
                <a:latin typeface="+mn-lt"/>
                <a:ea typeface="+mn-ea"/>
                <a:cs typeface="+mn-cs"/>
              </a:rPr>
              <a:t>Photo bouteilles eau: </a:t>
            </a:r>
            <a:r>
              <a:rPr lang="fr-BE" dirty="0" err="1"/>
              <a:t>billionphotos</a:t>
            </a:r>
            <a:endParaRPr lang="fr-BE" b="0" i="0" kern="1200" dirty="0">
              <a:solidFill>
                <a:schemeClr val="tx1"/>
              </a:solidFill>
              <a:effectLst/>
              <a:latin typeface="+mn-lt"/>
              <a:ea typeface="+mn-ea"/>
              <a:cs typeface="+mn-cs"/>
            </a:endParaRPr>
          </a:p>
          <a:p>
            <a:endParaRPr lang="fr-BE" b="0" i="0" kern="1200" dirty="0">
              <a:solidFill>
                <a:schemeClr val="tx1"/>
              </a:solidFill>
              <a:effectLst/>
              <a:latin typeface="+mn-lt"/>
              <a:ea typeface="+mn-ea"/>
              <a:cs typeface="+mn-cs"/>
            </a:endParaRPr>
          </a:p>
          <a:p>
            <a:r>
              <a:rPr lang="fr-BE" b="1" i="0" u="sng" kern="1200" dirty="0">
                <a:solidFill>
                  <a:schemeClr val="tx1"/>
                </a:solidFill>
                <a:effectLst/>
                <a:latin typeface="+mn-lt"/>
                <a:ea typeface="+mn-ea"/>
                <a:cs typeface="+mn-cs"/>
              </a:rPr>
              <a:t>Référence et Informations complémentaires</a:t>
            </a:r>
          </a:p>
          <a:p>
            <a:r>
              <a:rPr lang="fr-BE" dirty="0"/>
              <a:t>Article provenant du journal de l’ONU de 2010</a:t>
            </a:r>
            <a:endParaRPr lang="fr-BE" i="0" kern="1200" dirty="0">
              <a:solidFill>
                <a:schemeClr val="tx1"/>
              </a:solidFill>
              <a:effectLst/>
              <a:latin typeface="+mn-lt"/>
              <a:ea typeface="+mn-ea"/>
              <a:cs typeface="+mn-cs"/>
            </a:endParaRPr>
          </a:p>
          <a:p>
            <a:r>
              <a:rPr lang="fr-BE" b="0" i="0" kern="1200" dirty="0">
                <a:solidFill>
                  <a:schemeClr val="tx1"/>
                </a:solidFill>
                <a:effectLst/>
                <a:latin typeface="+mn-lt"/>
                <a:ea typeface="+mn-ea"/>
                <a:cs typeface="+mn-cs"/>
              </a:rPr>
              <a:t>https://unchronicle.un.org/fr/article/les-maladies-li-es-au-mode-de-vie-un-fardeau-conomique-pour-les-services-de-sant </a:t>
            </a:r>
          </a:p>
          <a:p>
            <a:endParaRPr lang="fr-BE" b="1" i="0" kern="1200" dirty="0">
              <a:solidFill>
                <a:schemeClr val="tx1"/>
              </a:solidFill>
              <a:effectLst/>
              <a:latin typeface="+mn-lt"/>
              <a:ea typeface="+mn-ea"/>
              <a:cs typeface="+mn-cs"/>
            </a:endParaRPr>
          </a:p>
          <a:p>
            <a:r>
              <a:rPr lang="fr-BE" b="1" i="0" kern="1200" dirty="0">
                <a:solidFill>
                  <a:schemeClr val="tx1"/>
                </a:solidFill>
                <a:effectLst/>
                <a:latin typeface="+mn-lt"/>
                <a:ea typeface="+mn-ea"/>
                <a:cs typeface="+mn-cs"/>
              </a:rPr>
              <a:t>Les maladies liées au mode de vie: un fardeau économique pour les services de santé</a:t>
            </a:r>
          </a:p>
          <a:p>
            <a:r>
              <a:rPr lang="fr-BE" dirty="0">
                <a:effectLst/>
              </a:rPr>
              <a:t>Les maladies liées au mode de vie ont en commun des facteurs de risque similaires associés à l'exposition prolongée à trois comportements quotidiens (tabagisme, régime alimentaire déséquilibré et inactivité physique) et engendrent des maladies chroniques, en particulier les cardiopathies, les accidents vasculaires cérébraux, le diabète, l'obésité, le syndrome métabolique, la bronchopneumopathie chronique obstructive et certains types de cancers."</a:t>
            </a:r>
            <a:br>
              <a:rPr lang="fr-BE" dirty="0">
                <a:effectLst/>
              </a:rPr>
            </a:br>
            <a:r>
              <a:rPr lang="fr-BE" dirty="0">
                <a:effectLst/>
              </a:rPr>
              <a:t>Ces maladies étaient jusqu'ici considérées comme des maladies des pays industrialisés, appelées «maladies occidentales » ou « maladies de riches »; au niveau international, elles sont connues comme étant des maladies chroniques, non transmissibles, faisant partie du groupe de maladies dégénératives. Les maladies chroniques peuvent engendrer une perte de l'indépendance, des années d'incapacité ou la mort et imposer un fardeau économique considérable aux services de santé.</a:t>
            </a:r>
            <a:br>
              <a:rPr lang="fr-BE" dirty="0">
                <a:effectLst/>
              </a:rPr>
            </a:br>
            <a:r>
              <a:rPr lang="fr-BE" dirty="0">
                <a:effectLst/>
              </a:rPr>
              <a:t>Aujourd'hui, les maladies chroniques sont un problème mondial de santé publique. En 2005, l'Organisation mondiale de la santé (OMS) a estimé que 61 % de tous les décès, soit 35 millions, et 49 % de la charge mondiale des maladies étaient causés par les maladies chroniques. D'ici à 2030, les maladies chroniques seront la cause de 70 % du nombre total de décès et de 56 % des maladies dans le monde. C'est en Afrique et dans les régions de la Méditerranée orientale que l'augmentation sera vraisemblablement la plus forte.</a:t>
            </a:r>
            <a:br>
              <a:rPr lang="fr-BE" dirty="0">
                <a:effectLst/>
              </a:rPr>
            </a:br>
            <a:r>
              <a:rPr lang="fr-BE" dirty="0">
                <a:effectLst/>
              </a:rPr>
              <a:t>En 2000, l'Organisation mondiale de la santé a adopté une résolution sur la prévention et le contrôle des maladies chroniques qui demandait aux États membres de mettre en place des cadres politiques nationaux, des politiques publiques favorables à la santé ainsi que des mesures fiscales et des taxes sur les produits et les services sains et néfastes à la santé. La résolution demandait également de créer des programmes de prévention et de contrôle des maladies chroniques, d'évaluer et de surveiller la mortalité et le nombre de maladies dans une zone dues aux maladies chroniques; de promouvoir la prévention secondaire et tertiaire; et d'élaborer des directives concernant le dépistage, le diagnostic et le traitement des maladies chroniques à un prix abordable, en particulier dans les pays en développement.</a:t>
            </a:r>
            <a:br>
              <a:rPr lang="fr-BE" dirty="0">
                <a:effectLst/>
              </a:rPr>
            </a:br>
            <a:r>
              <a:rPr lang="fr-BE" dirty="0">
                <a:effectLst/>
              </a:rPr>
              <a:t/>
            </a:r>
            <a:br>
              <a:rPr lang="fr-BE" dirty="0">
                <a:effectLst/>
              </a:rPr>
            </a:br>
            <a:r>
              <a:rPr lang="fr-BE" dirty="0">
                <a:effectLst/>
              </a:rPr>
              <a:t>La combinaison de quatre facteurs associés à un style de vie sain - maintenir un poids santé, exercer régulièrement une activité physique, adopter un régime alimentaire sain et ne pas fumer - semble réduire de 80 % le risque de maladies chroniques les plus courantes et les plus mortelles. Cela renforce les politiques actuelles en matière de santé publique recommandant l'adoption de modes de vie sains. Étant donné que ces habitudes s'acquièrent dans les premières phases de la vie, il est important d'intervenir tôt pour favoriser de bonnes habitudes.</a:t>
            </a:r>
            <a:br>
              <a:rPr lang="fr-BE" dirty="0">
                <a:effectLst/>
              </a:rPr>
            </a:br>
            <a:r>
              <a:rPr lang="fr-BE" dirty="0">
                <a:effectLst/>
              </a:rPr>
              <a:t/>
            </a:r>
            <a:br>
              <a:rPr lang="fr-BE" dirty="0">
                <a:effectLst/>
              </a:rPr>
            </a:br>
            <a:r>
              <a:rPr lang="fr-BE" dirty="0">
                <a:effectLst/>
              </a:rPr>
              <a:t>Toutefois, malgré les avantages avérés d'un mode de vie sain, seule une faible proportion d'adultes adoptent cette routine : en fait, leur nombre baisse. Malheureusement, la sensibilisation du public concernant le lien entre santé et mode de vie est faible. Beaucoup ignorent que les changements des modes de vie sont un facteur important dans l'apparition des maladies chroniques qui entraînent une hausse de la morbidité et de la mortalité. Le mode de vie est généralement perçu comme une question personnelle. Toutefois, les modes de vie sont des pratiques sociales qui reflètent les identités individuelles, communautaires et socio-économiques.</a:t>
            </a:r>
            <a:br>
              <a:rPr lang="fr-BE" dirty="0">
                <a:effectLst/>
              </a:rPr>
            </a:br>
            <a:r>
              <a:rPr lang="fr-BE" dirty="0">
                <a:effectLst/>
              </a:rPr>
              <a:t>Des changements modestes mais réalisables dans les comportements auront probablement un impact au niveau individuel et de la population. Aujourd'hui, les professionnels de santé et les médias ne cessent de répéter que, pour être en bonne santé, il faut adopter un mode de vie sain. L'activité physique, l'arrêt de la consommation de tabac, une nourriture riche en fibres, un régime alimentaire pauvre en graisse, le contrôle du poids et la gestion efficace du stress réduisent le risque de maladies cardiovasculaire, de cancer et de mort prématurée.</a:t>
            </a:r>
            <a:br>
              <a:rPr lang="fr-BE" dirty="0">
                <a:effectLst/>
              </a:rPr>
            </a:br>
            <a:r>
              <a:rPr lang="fr-BE" dirty="0">
                <a:effectLst/>
              </a:rPr>
              <a:t>Une démarche globale de santé publique pour contrôler le tabac peut empêcher les jeunes de commencer à fumer et faciliter l'arrêt du tabac par le biais de mesures, telles que l'adoption d'une politique en matière de fiscalité et de prix, la restriction de la publicité et de la promotion du tabac, des exigences en matière d'emballage et d'étiquetage, des campagnes de sensibilisation, des restrictions sur les lieux publics où il est possible de fumer et l'arrêt des services de soutien. Une démarche globale doit inclure les jeunes et toucher l'ensemble de la population. Les mesures politiques nationales qui ont le plus grand impact sur les niveaux individuels de la consommation de tabac, les taux d'arrêt du tabagisme et les taux d'initiation au tabac exigent une volonté et un engagement politique soutenus et, surtout, une législation et une mise en œuvre efficaces.</a:t>
            </a:r>
            <a:br>
              <a:rPr lang="fr-BE" dirty="0">
                <a:effectLst/>
              </a:rPr>
            </a:br>
            <a:r>
              <a:rPr lang="fr-BE" dirty="0">
                <a:effectLst/>
              </a:rPr>
              <a:t>De plus, il est urgent de mettre en place des mesures efficaces en matière de santé publique afin d'encourager l'activité physique et d'améliorer la santé dans le monde. La promotion de l'activité physique est un défi qui relève de la responsabilité aussi bien gouvernementale qu'individuelle. L'action individuelle est toutefois influencée par l'environnement, les installations sportives et récréatives ainsi que par la politique nationale. Il est essentiel d'établir une coordination entre de nombreux domaines, comme la santé, le sport, les politiques éducatives et culturelles, les médias et l'information, les transports, la planification urbaine, les gouvernements locaux et la planification financière et économique. À cette fin, l'Organisation mondiale de la santé apporte son appui à ses États membres en menant des activités de sensibilisation fondées sur des preuves aux avantages d'un mode de vie sain sur la santé, la société et l'économie.</a:t>
            </a:r>
            <a:br>
              <a:rPr lang="fr-BE" dirty="0">
                <a:effectLst/>
              </a:rPr>
            </a:br>
            <a:r>
              <a:rPr lang="fr-BE" dirty="0">
                <a:effectLst/>
              </a:rPr>
              <a:t/>
            </a:r>
            <a:br>
              <a:rPr lang="fr-BE" dirty="0">
                <a:effectLst/>
              </a:rPr>
            </a:br>
            <a:r>
              <a:rPr lang="fr-BE" b="1" dirty="0">
                <a:effectLst/>
              </a:rPr>
              <a:t>Références</a:t>
            </a:r>
            <a:r>
              <a:rPr lang="fr-BE" dirty="0">
                <a:effectLst/>
              </a:rPr>
              <a:t> </a:t>
            </a:r>
            <a:br>
              <a:rPr lang="fr-BE" dirty="0">
                <a:effectLst/>
              </a:rPr>
            </a:br>
            <a:r>
              <a:rPr lang="fr-BE" dirty="0">
                <a:effectLst/>
              </a:rPr>
              <a:t>Centers for </a:t>
            </a:r>
            <a:r>
              <a:rPr lang="fr-BE" dirty="0" err="1">
                <a:effectLst/>
              </a:rPr>
              <a:t>Disease</a:t>
            </a:r>
            <a:r>
              <a:rPr lang="fr-BE" dirty="0">
                <a:effectLst/>
              </a:rPr>
              <a:t> Control and Prevention, Merck Institute of </a:t>
            </a:r>
            <a:r>
              <a:rPr lang="fr-BE" dirty="0" err="1">
                <a:effectLst/>
              </a:rPr>
              <a:t>Aging</a:t>
            </a:r>
            <a:r>
              <a:rPr lang="fr-BE" dirty="0">
                <a:effectLst/>
              </a:rPr>
              <a:t> &amp; </a:t>
            </a:r>
            <a:r>
              <a:rPr lang="fr-BE" dirty="0" err="1">
                <a:effectLst/>
              </a:rPr>
              <a:t>Health.</a:t>
            </a:r>
            <a:r>
              <a:rPr lang="fr-BE" i="1" dirty="0" err="1">
                <a:effectLst/>
              </a:rPr>
              <a:t>The</a:t>
            </a:r>
            <a:r>
              <a:rPr lang="fr-BE" i="1" dirty="0">
                <a:effectLst/>
              </a:rPr>
              <a:t> State of </a:t>
            </a:r>
            <a:r>
              <a:rPr lang="fr-BE" i="1" dirty="0" err="1">
                <a:effectLst/>
              </a:rPr>
              <a:t>Aging</a:t>
            </a:r>
            <a:r>
              <a:rPr lang="fr-BE" i="1" dirty="0">
                <a:effectLst/>
              </a:rPr>
              <a:t> and </a:t>
            </a:r>
            <a:r>
              <a:rPr lang="fr-BE" i="1" dirty="0" err="1">
                <a:effectLst/>
              </a:rPr>
              <a:t>Health</a:t>
            </a:r>
            <a:r>
              <a:rPr lang="fr-BE" i="1" dirty="0">
                <a:effectLst/>
              </a:rPr>
              <a:t> in America 2004</a:t>
            </a:r>
            <a:r>
              <a:rPr lang="fr-BE" dirty="0">
                <a:effectLst/>
              </a:rPr>
              <a:t>. (Washington, DC: Merck Institute of </a:t>
            </a:r>
            <a:r>
              <a:rPr lang="fr-BE" dirty="0" err="1">
                <a:effectLst/>
              </a:rPr>
              <a:t>Aging</a:t>
            </a:r>
            <a:r>
              <a:rPr lang="fr-BE" dirty="0">
                <a:effectLst/>
              </a:rPr>
              <a:t> &amp; </a:t>
            </a:r>
            <a:r>
              <a:rPr lang="fr-BE" dirty="0" err="1">
                <a:effectLst/>
              </a:rPr>
              <a:t>Health</a:t>
            </a:r>
            <a:r>
              <a:rPr lang="fr-BE" dirty="0">
                <a:effectLst/>
              </a:rPr>
              <a:t>, 2004).</a:t>
            </a:r>
            <a:br>
              <a:rPr lang="fr-BE" dirty="0">
                <a:effectLst/>
              </a:rPr>
            </a:br>
            <a:r>
              <a:rPr lang="fr-BE" dirty="0">
                <a:effectLst/>
              </a:rPr>
              <a:t>Ford, Earl S.; Bergmann, Manuela M.; </a:t>
            </a:r>
            <a:r>
              <a:rPr lang="fr-BE" dirty="0" err="1">
                <a:effectLst/>
              </a:rPr>
              <a:t>Kroger</a:t>
            </a:r>
            <a:r>
              <a:rPr lang="fr-BE" dirty="0">
                <a:effectLst/>
              </a:rPr>
              <a:t>, Janine; </a:t>
            </a:r>
            <a:r>
              <a:rPr lang="fr-BE" dirty="0" err="1">
                <a:effectLst/>
              </a:rPr>
              <a:t>Schienkiewitz</a:t>
            </a:r>
            <a:r>
              <a:rPr lang="fr-BE" dirty="0">
                <a:effectLst/>
              </a:rPr>
              <a:t>, Anja; </a:t>
            </a:r>
            <a:r>
              <a:rPr lang="fr-BE" dirty="0" err="1">
                <a:effectLst/>
              </a:rPr>
              <a:t>Weikert</a:t>
            </a:r>
            <a:r>
              <a:rPr lang="fr-BE" dirty="0">
                <a:effectLst/>
              </a:rPr>
              <a:t>, Cornelia; Boeing, Heiner. « </a:t>
            </a:r>
            <a:r>
              <a:rPr lang="fr-BE" dirty="0" err="1">
                <a:effectLst/>
              </a:rPr>
              <a:t>Healthy</a:t>
            </a:r>
            <a:r>
              <a:rPr lang="fr-BE" dirty="0">
                <a:effectLst/>
              </a:rPr>
              <a:t> Living Is the Best Revenge: </a:t>
            </a:r>
            <a:r>
              <a:rPr lang="fr-BE" dirty="0" err="1">
                <a:effectLst/>
              </a:rPr>
              <a:t>Findings</a:t>
            </a:r>
            <a:r>
              <a:rPr lang="fr-BE" dirty="0">
                <a:effectLst/>
              </a:rPr>
              <a:t> </a:t>
            </a:r>
            <a:r>
              <a:rPr lang="fr-BE" dirty="0" err="1">
                <a:effectLst/>
              </a:rPr>
              <a:t>From</a:t>
            </a:r>
            <a:r>
              <a:rPr lang="fr-BE" dirty="0">
                <a:effectLst/>
              </a:rPr>
              <a:t> the </a:t>
            </a:r>
            <a:r>
              <a:rPr lang="fr-BE" dirty="0" err="1">
                <a:effectLst/>
              </a:rPr>
              <a:t>European</a:t>
            </a:r>
            <a:r>
              <a:rPr lang="fr-BE" dirty="0">
                <a:effectLst/>
              </a:rPr>
              <a:t> Prospective Investigation </a:t>
            </a:r>
            <a:r>
              <a:rPr lang="fr-BE" dirty="0" err="1">
                <a:effectLst/>
              </a:rPr>
              <a:t>Into</a:t>
            </a:r>
            <a:r>
              <a:rPr lang="fr-BE" dirty="0">
                <a:effectLst/>
              </a:rPr>
              <a:t> Cancer and Nutrition-Potsdam </a:t>
            </a:r>
            <a:r>
              <a:rPr lang="fr-BE" dirty="0" err="1">
                <a:effectLst/>
              </a:rPr>
              <a:t>Study</a:t>
            </a:r>
            <a:r>
              <a:rPr lang="fr-BE" dirty="0">
                <a:effectLst/>
              </a:rPr>
              <a:t> ». </a:t>
            </a:r>
            <a:r>
              <a:rPr lang="fr-BE" i="1" dirty="0">
                <a:effectLst/>
              </a:rPr>
              <a:t>Arch </a:t>
            </a:r>
            <a:r>
              <a:rPr lang="fr-BE" i="1" dirty="0" err="1">
                <a:effectLst/>
              </a:rPr>
              <a:t>Intern</a:t>
            </a:r>
            <a:r>
              <a:rPr lang="fr-BE" i="1" dirty="0">
                <a:effectLst/>
              </a:rPr>
              <a:t> Med</a:t>
            </a:r>
            <a:r>
              <a:rPr lang="fr-BE" dirty="0">
                <a:effectLst/>
              </a:rPr>
              <a:t>, 169 (15) (2009): 1355-1362.</a:t>
            </a:r>
            <a:br>
              <a:rPr lang="fr-BE" dirty="0">
                <a:effectLst/>
              </a:rPr>
            </a:br>
            <a:r>
              <a:rPr lang="fr-BE" dirty="0">
                <a:effectLst/>
              </a:rPr>
              <a:t>King D.E, Mainous A.G 3rd, </a:t>
            </a:r>
            <a:r>
              <a:rPr lang="fr-BE" dirty="0" err="1">
                <a:effectLst/>
              </a:rPr>
              <a:t>Carnemolla</a:t>
            </a:r>
            <a:r>
              <a:rPr lang="fr-BE" dirty="0">
                <a:effectLst/>
              </a:rPr>
              <a:t> M, Everett C.J. « </a:t>
            </a:r>
            <a:r>
              <a:rPr lang="fr-BE" dirty="0" err="1">
                <a:effectLst/>
              </a:rPr>
              <a:t>Adherence</a:t>
            </a:r>
            <a:r>
              <a:rPr lang="fr-BE" dirty="0">
                <a:effectLst/>
              </a:rPr>
              <a:t> to </a:t>
            </a:r>
            <a:r>
              <a:rPr lang="fr-BE" dirty="0" err="1">
                <a:effectLst/>
              </a:rPr>
              <a:t>Healthy</a:t>
            </a:r>
            <a:r>
              <a:rPr lang="fr-BE" dirty="0">
                <a:effectLst/>
              </a:rPr>
              <a:t> Lifestyle Habits in US </a:t>
            </a:r>
            <a:r>
              <a:rPr lang="fr-BE" dirty="0" err="1">
                <a:effectLst/>
              </a:rPr>
              <a:t>Adults</a:t>
            </a:r>
            <a:r>
              <a:rPr lang="fr-BE" dirty="0">
                <a:effectLst/>
              </a:rPr>
              <a:t>, 1988-2006 ». </a:t>
            </a:r>
            <a:r>
              <a:rPr lang="fr-BE" i="1" dirty="0">
                <a:effectLst/>
              </a:rPr>
              <a:t>Am J Med</a:t>
            </a:r>
            <a:r>
              <a:rPr lang="fr-BE" dirty="0">
                <a:effectLst/>
              </a:rPr>
              <a:t>. 122(6) (June 2009): 528-34.</a:t>
            </a:r>
            <a:br>
              <a:rPr lang="fr-BE" dirty="0">
                <a:effectLst/>
              </a:rPr>
            </a:br>
            <a:r>
              <a:rPr lang="fr-BE" dirty="0" err="1">
                <a:effectLst/>
              </a:rPr>
              <a:t>Kvaavik</a:t>
            </a:r>
            <a:r>
              <a:rPr lang="fr-BE" dirty="0">
                <a:effectLst/>
              </a:rPr>
              <a:t>, Elisabeth; </a:t>
            </a:r>
            <a:r>
              <a:rPr lang="fr-BE" dirty="0" err="1">
                <a:effectLst/>
              </a:rPr>
              <a:t>Batty</a:t>
            </a:r>
            <a:r>
              <a:rPr lang="fr-BE" dirty="0">
                <a:effectLst/>
              </a:rPr>
              <a:t>, G. David; Ursin, </a:t>
            </a:r>
            <a:r>
              <a:rPr lang="fr-BE" dirty="0" err="1">
                <a:effectLst/>
              </a:rPr>
              <a:t>Giske</a:t>
            </a:r>
            <a:r>
              <a:rPr lang="fr-BE" dirty="0">
                <a:effectLst/>
              </a:rPr>
              <a:t>; Huxley, Rachel; Gale, </a:t>
            </a:r>
            <a:r>
              <a:rPr lang="fr-BE" dirty="0" err="1">
                <a:effectLst/>
              </a:rPr>
              <a:t>Catharine</a:t>
            </a:r>
            <a:r>
              <a:rPr lang="fr-BE" dirty="0">
                <a:effectLst/>
              </a:rPr>
              <a:t> R. « Influence of </a:t>
            </a:r>
            <a:r>
              <a:rPr lang="fr-BE" dirty="0" err="1">
                <a:effectLst/>
              </a:rPr>
              <a:t>Individual</a:t>
            </a:r>
            <a:r>
              <a:rPr lang="fr-BE" dirty="0">
                <a:effectLst/>
              </a:rPr>
              <a:t> and </a:t>
            </a:r>
            <a:r>
              <a:rPr lang="fr-BE" dirty="0" err="1">
                <a:effectLst/>
              </a:rPr>
              <a:t>Combined</a:t>
            </a:r>
            <a:r>
              <a:rPr lang="fr-BE" dirty="0">
                <a:effectLst/>
              </a:rPr>
              <a:t> </a:t>
            </a:r>
            <a:r>
              <a:rPr lang="fr-BE" dirty="0" err="1">
                <a:effectLst/>
              </a:rPr>
              <a:t>Health</a:t>
            </a:r>
            <a:r>
              <a:rPr lang="fr-BE" dirty="0">
                <a:effectLst/>
              </a:rPr>
              <a:t> </a:t>
            </a:r>
            <a:r>
              <a:rPr lang="fr-BE" dirty="0" err="1">
                <a:effectLst/>
              </a:rPr>
              <a:t>Behaviors</a:t>
            </a:r>
            <a:r>
              <a:rPr lang="fr-BE" dirty="0">
                <a:effectLst/>
              </a:rPr>
              <a:t> on Total and Cause-</a:t>
            </a:r>
            <a:r>
              <a:rPr lang="fr-BE" dirty="0" err="1">
                <a:effectLst/>
              </a:rPr>
              <a:t>Specific</a:t>
            </a:r>
            <a:r>
              <a:rPr lang="fr-BE" dirty="0">
                <a:effectLst/>
              </a:rPr>
              <a:t> </a:t>
            </a:r>
            <a:r>
              <a:rPr lang="fr-BE" dirty="0" err="1">
                <a:effectLst/>
              </a:rPr>
              <a:t>Mortality</a:t>
            </a:r>
            <a:r>
              <a:rPr lang="fr-BE" dirty="0">
                <a:effectLst/>
              </a:rPr>
              <a:t> in Men and </a:t>
            </a:r>
            <a:r>
              <a:rPr lang="fr-BE" dirty="0" err="1">
                <a:effectLst/>
              </a:rPr>
              <a:t>Women</a:t>
            </a:r>
            <a:r>
              <a:rPr lang="fr-BE" dirty="0">
                <a:effectLst/>
              </a:rPr>
              <a:t>: The United </a:t>
            </a:r>
            <a:r>
              <a:rPr lang="fr-BE" dirty="0" err="1">
                <a:effectLst/>
              </a:rPr>
              <a:t>Kingdom</a:t>
            </a:r>
            <a:r>
              <a:rPr lang="fr-BE" dirty="0">
                <a:effectLst/>
              </a:rPr>
              <a:t> </a:t>
            </a:r>
            <a:r>
              <a:rPr lang="fr-BE" dirty="0" err="1">
                <a:effectLst/>
              </a:rPr>
              <a:t>Health</a:t>
            </a:r>
            <a:r>
              <a:rPr lang="fr-BE" dirty="0">
                <a:effectLst/>
              </a:rPr>
              <a:t> and Lifestyle Survey », </a:t>
            </a:r>
            <a:r>
              <a:rPr lang="fr-BE" i="1" dirty="0">
                <a:effectLst/>
              </a:rPr>
              <a:t>Arch </a:t>
            </a:r>
            <a:r>
              <a:rPr lang="fr-BE" i="1" dirty="0" err="1">
                <a:effectLst/>
              </a:rPr>
              <a:t>Intern</a:t>
            </a:r>
            <a:r>
              <a:rPr lang="fr-BE" i="1" dirty="0">
                <a:effectLst/>
              </a:rPr>
              <a:t> Med</a:t>
            </a:r>
            <a:r>
              <a:rPr lang="fr-BE" dirty="0">
                <a:effectLst/>
              </a:rPr>
              <a:t>, 2010; 170 (8): 711-718.</a:t>
            </a:r>
            <a:br>
              <a:rPr lang="fr-BE" dirty="0">
                <a:effectLst/>
              </a:rPr>
            </a:br>
            <a:r>
              <a:rPr lang="fr-BE" dirty="0">
                <a:effectLst/>
              </a:rPr>
              <a:t>Murray, C.J.L &amp; Lopez, A.D. « The global </a:t>
            </a:r>
            <a:r>
              <a:rPr lang="fr-BE" dirty="0" err="1">
                <a:effectLst/>
              </a:rPr>
              <a:t>burden</a:t>
            </a:r>
            <a:r>
              <a:rPr lang="fr-BE" dirty="0">
                <a:effectLst/>
              </a:rPr>
              <a:t> of </a:t>
            </a:r>
            <a:r>
              <a:rPr lang="fr-BE" dirty="0" err="1">
                <a:effectLst/>
              </a:rPr>
              <a:t>disease</a:t>
            </a:r>
            <a:r>
              <a:rPr lang="fr-BE" dirty="0">
                <a:effectLst/>
              </a:rPr>
              <a:t>: a </a:t>
            </a:r>
            <a:r>
              <a:rPr lang="fr-BE" dirty="0" err="1">
                <a:effectLst/>
              </a:rPr>
              <a:t>comprehensive</a:t>
            </a:r>
            <a:r>
              <a:rPr lang="fr-BE" dirty="0">
                <a:effectLst/>
              </a:rPr>
              <a:t> </a:t>
            </a:r>
            <a:r>
              <a:rPr lang="fr-BE" dirty="0" err="1">
                <a:effectLst/>
              </a:rPr>
              <a:t>assessment</a:t>
            </a:r>
            <a:r>
              <a:rPr lang="fr-BE" dirty="0">
                <a:effectLst/>
              </a:rPr>
              <a:t> of </a:t>
            </a:r>
            <a:r>
              <a:rPr lang="fr-BE" dirty="0" err="1">
                <a:effectLst/>
              </a:rPr>
              <a:t>Mortality</a:t>
            </a:r>
            <a:r>
              <a:rPr lang="fr-BE" dirty="0">
                <a:effectLst/>
              </a:rPr>
              <a:t> and </a:t>
            </a:r>
            <a:r>
              <a:rPr lang="fr-BE" dirty="0" err="1">
                <a:effectLst/>
              </a:rPr>
              <a:t>disability</a:t>
            </a:r>
            <a:r>
              <a:rPr lang="fr-BE" dirty="0">
                <a:effectLst/>
              </a:rPr>
              <a:t> </a:t>
            </a:r>
            <a:r>
              <a:rPr lang="fr-BE" dirty="0" err="1">
                <a:effectLst/>
              </a:rPr>
              <a:t>from</a:t>
            </a:r>
            <a:r>
              <a:rPr lang="fr-BE" dirty="0">
                <a:effectLst/>
              </a:rPr>
              <a:t> </a:t>
            </a:r>
            <a:r>
              <a:rPr lang="fr-BE" dirty="0" err="1">
                <a:effectLst/>
              </a:rPr>
              <a:t>diseases</a:t>
            </a:r>
            <a:r>
              <a:rPr lang="fr-BE" dirty="0">
                <a:effectLst/>
              </a:rPr>
              <a:t>, injuries, and </a:t>
            </a:r>
            <a:r>
              <a:rPr lang="fr-BE" dirty="0" err="1">
                <a:effectLst/>
              </a:rPr>
              <a:t>risk</a:t>
            </a:r>
            <a:r>
              <a:rPr lang="fr-BE" dirty="0">
                <a:effectLst/>
              </a:rPr>
              <a:t> </a:t>
            </a:r>
            <a:r>
              <a:rPr lang="fr-BE" dirty="0" err="1">
                <a:effectLst/>
              </a:rPr>
              <a:t>factors</a:t>
            </a:r>
            <a:r>
              <a:rPr lang="fr-BE" dirty="0">
                <a:effectLst/>
              </a:rPr>
              <a:t> in 1990 and </a:t>
            </a:r>
            <a:r>
              <a:rPr lang="fr-BE" dirty="0" err="1">
                <a:effectLst/>
              </a:rPr>
              <a:t>projected</a:t>
            </a:r>
            <a:r>
              <a:rPr lang="fr-BE" dirty="0">
                <a:effectLst/>
              </a:rPr>
              <a:t> to 2020 ». Cambridge, MA: Harvard </a:t>
            </a:r>
            <a:r>
              <a:rPr lang="fr-BE" dirty="0" err="1">
                <a:effectLst/>
              </a:rPr>
              <a:t>School</a:t>
            </a:r>
            <a:r>
              <a:rPr lang="fr-BE" dirty="0">
                <a:effectLst/>
              </a:rPr>
              <a:t> of Public </a:t>
            </a:r>
            <a:r>
              <a:rPr lang="fr-BE" dirty="0" err="1">
                <a:effectLst/>
              </a:rPr>
              <a:t>Health</a:t>
            </a:r>
            <a:r>
              <a:rPr lang="fr-BE" dirty="0">
                <a:effectLst/>
              </a:rPr>
              <a:t>, 1996.</a:t>
            </a:r>
            <a:br>
              <a:rPr lang="fr-BE" dirty="0">
                <a:effectLst/>
              </a:rPr>
            </a:br>
            <a:r>
              <a:rPr lang="fr-BE" dirty="0">
                <a:effectLst/>
              </a:rPr>
              <a:t/>
            </a:r>
            <a:br>
              <a:rPr lang="fr-BE" dirty="0">
                <a:effectLst/>
              </a:rPr>
            </a:br>
            <a:r>
              <a:rPr lang="fr-BE" dirty="0">
                <a:effectLst/>
              </a:rPr>
              <a:t>OMS. </a:t>
            </a:r>
            <a:r>
              <a:rPr lang="fr-BE" i="1" dirty="0">
                <a:effectLst/>
              </a:rPr>
              <a:t>Épidémies mondiales négligées : trois menaces croissantes</a:t>
            </a:r>
            <a:r>
              <a:rPr lang="fr-BE" dirty="0">
                <a:effectLst/>
              </a:rPr>
              <a:t>. Rapport sur la santé dans le monde, 2003.</a:t>
            </a:r>
            <a:br>
              <a:rPr lang="fr-BE" dirty="0">
                <a:effectLst/>
              </a:rPr>
            </a:br>
            <a:r>
              <a:rPr lang="fr-BE" dirty="0">
                <a:effectLst/>
              </a:rPr>
              <a:t>WHO. </a:t>
            </a:r>
            <a:r>
              <a:rPr lang="fr-BE" i="1" dirty="0">
                <a:effectLst/>
              </a:rPr>
              <a:t>Projections of </a:t>
            </a:r>
            <a:r>
              <a:rPr lang="fr-BE" i="1" dirty="0" err="1">
                <a:effectLst/>
              </a:rPr>
              <a:t>mortality</a:t>
            </a:r>
            <a:r>
              <a:rPr lang="fr-BE" i="1" dirty="0">
                <a:effectLst/>
              </a:rPr>
              <a:t> and </a:t>
            </a:r>
            <a:r>
              <a:rPr lang="fr-BE" i="1" dirty="0" err="1">
                <a:effectLst/>
              </a:rPr>
              <a:t>burden</a:t>
            </a:r>
            <a:r>
              <a:rPr lang="fr-BE" i="1" dirty="0">
                <a:effectLst/>
              </a:rPr>
              <a:t> of </a:t>
            </a:r>
            <a:r>
              <a:rPr lang="fr-BE" i="1" dirty="0" err="1">
                <a:effectLst/>
              </a:rPr>
              <a:t>disease</a:t>
            </a:r>
            <a:r>
              <a:rPr lang="fr-BE" i="1" dirty="0">
                <a:effectLst/>
              </a:rPr>
              <a:t> to 2030</a:t>
            </a:r>
            <a:r>
              <a:rPr lang="fr-BE" dirty="0">
                <a:effectLst/>
              </a:rPr>
              <a:t> (Genève: 2007).</a:t>
            </a: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pPr/>
              <a:t>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9830634"/>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100" b="0" i="0" u="none" strike="noStrike" kern="1200" baseline="0" dirty="0">
                <a:solidFill>
                  <a:schemeClr val="tx1"/>
                </a:solidFill>
                <a:latin typeface="+mn-lt"/>
                <a:ea typeface="+mn-ea"/>
                <a:cs typeface="+mn-cs"/>
              </a:rPr>
              <a:t>Le rapport bénéfices/risques de la consommation de viandes est plutôt bon dans certaines situations, qui ne durent jamais très longtemps,</a:t>
            </a:r>
          </a:p>
          <a:p>
            <a:r>
              <a:rPr lang="fr-BE" sz="1100" b="0" i="0" u="none" strike="noStrike" kern="1200" baseline="0" dirty="0">
                <a:solidFill>
                  <a:schemeClr val="tx1"/>
                </a:solidFill>
                <a:latin typeface="+mn-lt"/>
                <a:ea typeface="+mn-ea"/>
                <a:cs typeface="+mn-cs"/>
              </a:rPr>
              <a:t>comme la grossesse ou les poussées de croissance de l’enfant et de l’adolescent, de même que pour des femmes qui seraient carencées en fer. Il s’agit donc de situations d’une durée de 9 mois à quelques années seulement, pendant lesquelles on doit privilégier des viandes de qualité.</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7398873"/>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Gorille: refait depuis dessin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71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7079980"/>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1286249"/>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2006010"/>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296632"/>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lvl="0">
              <a:defRPr/>
            </a:pPr>
            <a:r>
              <a:rPr lang="en-US" dirty="0"/>
              <a:t>Photo </a:t>
            </a:r>
            <a:r>
              <a:rPr lang="en-US" dirty="0" err="1"/>
              <a:t>plancher</a:t>
            </a:r>
            <a:r>
              <a:rPr lang="en-US" dirty="0"/>
              <a:t>: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7526849"/>
      </p:ext>
    </p:extLst>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76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7067513"/>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par Patricia Bourguignon (mélange de </a:t>
            </a:r>
            <a:r>
              <a:rPr lang="fr-BE" dirty="0" err="1"/>
              <a:t>billionphotos</a:t>
            </a:r>
            <a:r>
              <a:rPr lang="fr-BE" dirty="0"/>
              <a:t> et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77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7830454"/>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a:t>
            </a:r>
            <a:r>
              <a:rPr lang="fr-BE" dirty="0" err="1"/>
              <a:t>billionphotos</a:t>
            </a:r>
            <a:endParaRPr lang="fr-BE" dirty="0"/>
          </a:p>
          <a:p>
            <a:r>
              <a:rPr lang="fr-BE" dirty="0"/>
              <a:t>Photo fruits: </a:t>
            </a:r>
            <a:r>
              <a:rPr lang="fr-BE" dirty="0" err="1"/>
              <a:t>billionphotos</a:t>
            </a:r>
            <a:endParaRPr lang="fr-BE" dirty="0"/>
          </a:p>
          <a:p>
            <a:r>
              <a:rPr lang="fr-BE" dirty="0"/>
              <a:t>Photo céréales: internet</a:t>
            </a:r>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78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5483406"/>
      </p:ext>
    </p:extLst>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79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1629472"/>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b="1" u="sng" dirty="0"/>
              <a:t>Référence</a:t>
            </a:r>
          </a:p>
          <a:p>
            <a:r>
              <a:rPr lang="fr-BE" sz="1200" dirty="0"/>
              <a:t>Suite de l’article provenant du journal de l’ONU de 2010</a:t>
            </a:r>
          </a:p>
          <a:p>
            <a:r>
              <a:rPr lang="fr-BE" sz="1200" dirty="0"/>
              <a:t>https://unchronicle.un.org/fr/article/les-maladies-li-es-au-mode-de-vie-un-fardeau-conomique-pour-les-services-de-sant </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8044614"/>
      </p:ext>
    </p:extLst>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a:p>
            <a:r>
              <a:rPr lang="fr-BE" dirty="0"/>
              <a:t>Photo femme et sucre: internet</a:t>
            </a:r>
          </a:p>
          <a:p>
            <a:r>
              <a:rPr lang="fr-BE" dirty="0"/>
              <a:t>Photo enfant: internet</a:t>
            </a:r>
          </a:p>
          <a:p>
            <a:r>
              <a:rPr lang="fr-BE" dirty="0"/>
              <a:t>Photo agressivité: internet</a:t>
            </a:r>
          </a:p>
          <a:p>
            <a:r>
              <a:rPr lang="fr-BE" dirty="0"/>
              <a:t>Photo tasse et croissant: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2188478"/>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glycémie: fait – Patricia Bourguignon</a:t>
            </a:r>
          </a:p>
          <a:p>
            <a:r>
              <a:rPr lang="fr-BE" dirty="0"/>
              <a:t>Photo bol céréale: internet</a:t>
            </a:r>
          </a:p>
          <a:p>
            <a:r>
              <a:rPr lang="fr-BE" dirty="0"/>
              <a:t>Photo café-croissant: internet</a:t>
            </a:r>
          </a:p>
          <a:p>
            <a:r>
              <a:rPr lang="fr-BE" dirty="0"/>
              <a:t>Photo tube de sang: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3699142"/>
      </p:ext>
    </p:extLst>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pain: </a:t>
            </a:r>
            <a:r>
              <a:rPr lang="fr-BE" dirty="0" err="1"/>
              <a:t>billionphotos</a:t>
            </a:r>
            <a:endParaRPr lang="fr-BE" dirty="0"/>
          </a:p>
          <a:p>
            <a:r>
              <a:rPr lang="fr-BE" dirty="0"/>
              <a:t>Photo sucre: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82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8167166"/>
      </p:ext>
    </p:extLst>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baguette: internet</a:t>
            </a:r>
          </a:p>
          <a:p>
            <a:r>
              <a:rPr lang="fr-BE" dirty="0"/>
              <a:t>Photo sucre: </a:t>
            </a:r>
            <a:r>
              <a:rPr lang="fr-BE" dirty="0" err="1"/>
              <a:t>billionphotos</a:t>
            </a:r>
            <a:endParaRPr lang="fr-BE" dirty="0"/>
          </a:p>
          <a:p>
            <a:r>
              <a:rPr lang="fr-BE" dirty="0"/>
              <a:t>Photo spaghetti: internet</a:t>
            </a:r>
          </a:p>
          <a:p>
            <a:r>
              <a:rPr lang="fr-BE" dirty="0"/>
              <a:t>Photo frites: </a:t>
            </a:r>
            <a:r>
              <a:rPr lang="fr-BE" dirty="0" err="1"/>
              <a:t>billionphotos</a:t>
            </a:r>
            <a:endParaRPr lang="fr-BE" dirty="0"/>
          </a:p>
          <a:p>
            <a:r>
              <a:rPr lang="fr-BE" dirty="0"/>
              <a:t>Photo pizza: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83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9498946"/>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galette de riz: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84</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9358258"/>
      </p:ext>
    </p:extLst>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tartine confiture: internet</a:t>
            </a:r>
          </a:p>
          <a:p>
            <a:r>
              <a:rPr lang="fr-BE" dirty="0"/>
              <a:t>Photo galette de riz: internet</a:t>
            </a:r>
          </a:p>
          <a:p>
            <a:r>
              <a:rPr lang="fr-BE" dirty="0"/>
              <a:t>Photo femme au PC: internet</a:t>
            </a:r>
          </a:p>
          <a:p>
            <a:r>
              <a:rPr lang="fr-BE" dirty="0"/>
              <a:t>Photo femme avec chocolat: internet</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85</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3265161"/>
      </p:ext>
    </p:extLst>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assiette œuf sur le plat: Patricia Bourguignon</a:t>
            </a:r>
          </a:p>
          <a:p>
            <a:r>
              <a:rPr lang="fr-BE" dirty="0"/>
              <a:t>Photo assiette salade de saumon/quinoa: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4069346"/>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fait –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pPr/>
              <a:t>87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4977687"/>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88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8406861"/>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Photos internet</a:t>
            </a:r>
          </a:p>
          <a:p>
            <a:r>
              <a:rPr lang="fr-BE" dirty="0"/>
              <a:t>Photo Feuille: </a:t>
            </a:r>
            <a:r>
              <a:rPr lang="fr-BE" dirty="0" err="1"/>
              <a:t>billionphotos</a:t>
            </a:r>
            <a:endParaRPr lang="fr-BE" dirty="0"/>
          </a:p>
          <a:p>
            <a:r>
              <a:rPr lang="fr-BE" dirty="0"/>
              <a:t>Photo punaise: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89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750869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endParaRPr lang="en-US" dirty="0"/>
          </a:p>
          <a:p>
            <a:r>
              <a:rPr lang="en-US" dirty="0"/>
              <a:t>Dessin: internet</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4374413"/>
      </p:ext>
    </p:extLst>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sucre et édulcorant: internet</a:t>
            </a:r>
          </a:p>
          <a:p>
            <a:endParaRPr lang="fr-BE" dirty="0"/>
          </a:p>
          <a:p>
            <a:r>
              <a:rPr lang="fr-BE" b="1" u="sng" dirty="0"/>
              <a:t>Texte complet</a:t>
            </a:r>
          </a:p>
          <a:p>
            <a:pPr marL="171450" indent="-171450">
              <a:buFont typeface="Arial" panose="020B0604020202020204" pitchFamily="34" charset="0"/>
              <a:buChar char="•"/>
            </a:pPr>
            <a:r>
              <a:rPr lang="fr-BE" dirty="0"/>
              <a:t>Entretient le plaisir du goût sucré</a:t>
            </a:r>
          </a:p>
          <a:p>
            <a:pPr marL="171450" indent="-171450">
              <a:buFont typeface="Arial" panose="020B0604020202020204" pitchFamily="34" charset="0"/>
              <a:buChar char="•"/>
            </a:pPr>
            <a:r>
              <a:rPr lang="fr-BE" dirty="0"/>
              <a:t>Sature les papilles, rendant difficile la perception de la saveur authentique</a:t>
            </a:r>
          </a:p>
          <a:p>
            <a:pPr marL="171450" indent="-171450">
              <a:buFont typeface="Arial" panose="020B0604020202020204" pitchFamily="34" charset="0"/>
              <a:buChar char="•"/>
            </a:pPr>
            <a:r>
              <a:rPr lang="fr-BE" dirty="0"/>
              <a:t>Souvent présent dans aliments peu intéressants </a:t>
            </a:r>
          </a:p>
          <a:p>
            <a:pPr marL="171450" indent="-171450">
              <a:buFont typeface="Arial" panose="020B0604020202020204" pitchFamily="34" charset="0"/>
              <a:buChar char="•"/>
            </a:pPr>
            <a:r>
              <a:rPr lang="fr-BE" dirty="0"/>
              <a:t>Donne souvent l’impression que l’aliment peut être mangé à volonté</a:t>
            </a:r>
          </a:p>
          <a:p>
            <a:pPr marL="171450" indent="-171450">
              <a:buFont typeface="Arial" panose="020B0604020202020204" pitchFamily="34" charset="0"/>
              <a:buChar char="•"/>
            </a:pPr>
            <a:r>
              <a:rPr lang="fr-BE" dirty="0"/>
              <a:t>Font perdre l’habitude de consommer des aliments naturels comme l’eau, les fruits</a:t>
            </a:r>
          </a:p>
          <a:p>
            <a:pPr marL="171450" indent="-171450">
              <a:buFont typeface="Arial" panose="020B0604020202020204" pitchFamily="34" charset="0"/>
              <a:buChar char="•"/>
            </a:pPr>
            <a:r>
              <a:rPr lang="fr-BE" dirty="0"/>
              <a:t>Ne font pas grimper la glycémie mais stimule la sécrétion d’insuline !!!</a:t>
            </a:r>
          </a:p>
          <a:p>
            <a:pPr marL="171450" indent="-171450">
              <a:buFont typeface="Arial" panose="020B0604020202020204" pitchFamily="34" charset="0"/>
              <a:buChar char="•"/>
            </a:pPr>
            <a:r>
              <a:rPr lang="fr-BE" dirty="0"/>
              <a:t>Certains pourraient induire une intolérance au glucose en altérant la flore intestinale</a:t>
            </a:r>
          </a:p>
          <a:p>
            <a:pPr marL="171450" indent="-171450">
              <a:buFont typeface="Arial" panose="020B0604020202020204" pitchFamily="34" charset="0"/>
              <a:buChar char="•"/>
            </a:pPr>
            <a:r>
              <a:rPr lang="fr-BE" dirty="0"/>
              <a:t>N’ont pas d’impact sur la satiété, entrainant une compensation alimentaire</a:t>
            </a:r>
          </a:p>
          <a:p>
            <a:endParaRPr lang="fr-BE" dirty="0"/>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pPr/>
              <a:t>90</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7697752"/>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plancher</a:t>
            </a:r>
            <a:r>
              <a:rPr lang="en-US" dirty="0"/>
              <a:t>: </a:t>
            </a:r>
            <a:r>
              <a:rPr lang="en-US" dirty="0" err="1"/>
              <a:t>billionphotos</a:t>
            </a:r>
            <a:endParaRPr lang="en-US"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91</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7871739"/>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intestin: internet</a:t>
            </a:r>
          </a:p>
          <a:p>
            <a:r>
              <a:rPr lang="fr-BE" dirty="0"/>
              <a:t>Photo microbiote: internet</a:t>
            </a:r>
          </a:p>
          <a:p>
            <a:r>
              <a:rPr lang="fr-BE" dirty="0"/>
              <a:t>Photo assiette: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92</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005590"/>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femme énergique: </a:t>
            </a:r>
            <a:r>
              <a:rPr lang="fr-BE" dirty="0" err="1"/>
              <a:t>billionphotos</a:t>
            </a:r>
            <a:endParaRPr lang="fr-BE" dirty="0"/>
          </a:p>
          <a:p>
            <a:r>
              <a:rPr lang="fr-BE" dirty="0"/>
              <a:t>Photo femme sans énergie: internet</a:t>
            </a:r>
          </a:p>
          <a:p>
            <a:r>
              <a:rPr lang="fr-BE" dirty="0"/>
              <a:t>Photo assiette/fourchette: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93</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0955360"/>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475" y="3876674"/>
            <a:ext cx="6172201" cy="4714875"/>
          </a:xfrm>
        </p:spPr>
        <p:txBody>
          <a:bodyPr/>
          <a:lstStyle/>
          <a:p>
            <a:pPr>
              <a:defRPr/>
            </a:pPr>
            <a:r>
              <a:rPr lang="fr-BE" b="1" u="sng" dirty="0"/>
              <a:t>Référence photo</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femme </a:t>
            </a:r>
            <a:r>
              <a:rPr lang="en-GB" altLang="fr-FR" dirty="0" err="1">
                <a:ea typeface="msgothic" charset="0"/>
                <a:cs typeface="msgothic" charset="0"/>
              </a:rPr>
              <a:t>énergique</a:t>
            </a:r>
            <a:r>
              <a:rPr lang="en-GB" altLang="fr-FR" dirty="0">
                <a:ea typeface="msgothic" charset="0"/>
                <a:cs typeface="msgothic" charset="0"/>
              </a:rPr>
              <a:t>: </a:t>
            </a:r>
            <a:r>
              <a:rPr lang="en-GB" altLang="fr-FR" dirty="0" err="1">
                <a:ea typeface="msgothic" charset="0"/>
                <a:cs typeface="msgothic" charset="0"/>
              </a:rPr>
              <a:t>billionphotos</a:t>
            </a: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cellule: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a:ea typeface="msgothic" charset="0"/>
                <a:cs typeface="msgothic" charset="0"/>
              </a:rPr>
              <a:t>Photo </a:t>
            </a:r>
            <a:r>
              <a:rPr lang="en-GB" altLang="fr-FR" dirty="0" err="1">
                <a:ea typeface="msgothic" charset="0"/>
                <a:cs typeface="msgothic" charset="0"/>
              </a:rPr>
              <a:t>mitochondrie</a:t>
            </a:r>
            <a:r>
              <a:rPr lang="en-GB" altLang="fr-FR" dirty="0">
                <a:ea typeface="msgothic" charset="0"/>
                <a:cs typeface="msgothic" charset="0"/>
              </a:rPr>
              <a:t>: internet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94</a:t>
            </a:fld>
            <a:endParaRPr lang="fr-BE">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4367048"/>
      </p:ext>
    </p:extLst>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BE" b="1" u="sng" dirty="0"/>
              <a:t>Référence photo</a:t>
            </a:r>
          </a:p>
          <a:p>
            <a:pPr>
              <a:defRPr/>
            </a:pPr>
            <a:r>
              <a:rPr lang="en-GB" altLang="fr-FR" dirty="0" err="1">
                <a:ea typeface="msgothic" charset="0"/>
                <a:cs typeface="msgothic" charset="0"/>
              </a:rPr>
              <a:t>Schéma</a:t>
            </a:r>
            <a:r>
              <a:rPr lang="en-GB" altLang="fr-FR" dirty="0">
                <a:ea typeface="msgothic" charset="0"/>
                <a:cs typeface="msgothic" charset="0"/>
              </a:rPr>
              <a:t>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err="1">
                <a:ea typeface="msgothic" charset="0"/>
                <a:cs typeface="msgothic" charset="0"/>
              </a:rPr>
              <a:t>Schéma</a:t>
            </a:r>
            <a:r>
              <a:rPr lang="en-GB" altLang="fr-FR" dirty="0">
                <a:ea typeface="msgothic" charset="0"/>
                <a:cs typeface="msgothic" charset="0"/>
              </a:rPr>
              <a:t> membrane de </a:t>
            </a:r>
            <a:r>
              <a:rPr lang="en-GB" altLang="fr-FR" dirty="0" err="1">
                <a:ea typeface="msgothic" charset="0"/>
                <a:cs typeface="msgothic" charset="0"/>
              </a:rPr>
              <a:t>mitochondrie</a:t>
            </a:r>
            <a:r>
              <a:rPr lang="en-GB" altLang="fr-FR" dirty="0">
                <a:ea typeface="msgothic" charset="0"/>
                <a:cs typeface="msgothic" charset="0"/>
              </a:rPr>
              <a:t>: </a:t>
            </a:r>
            <a:r>
              <a:rPr lang="en-GB" altLang="fr-FR" dirty="0" err="1">
                <a:ea typeface="msgothic" charset="0"/>
                <a:cs typeface="msgothic" charset="0"/>
              </a:rPr>
              <a:t>dessiné</a:t>
            </a:r>
            <a:r>
              <a:rPr lang="en-GB" altLang="fr-FR" dirty="0">
                <a:ea typeface="msgothic" charset="0"/>
                <a:cs typeface="msgothic" charset="0"/>
              </a:rPr>
              <a:t> par Patricia Bourguignon</a:t>
            </a:r>
          </a:p>
          <a:p>
            <a:pPr>
              <a:defRPr/>
            </a:pPr>
            <a:r>
              <a:rPr lang="en-GB" altLang="fr-FR" dirty="0">
                <a:ea typeface="msgothic" charset="0"/>
                <a:cs typeface="msgothic" charset="0"/>
              </a:rPr>
              <a:t>Photo </a:t>
            </a:r>
            <a:r>
              <a:rPr lang="en-GB" altLang="fr-FR" dirty="0" err="1">
                <a:ea typeface="msgothic" charset="0"/>
                <a:cs typeface="msgothic" charset="0"/>
              </a:rPr>
              <a:t>bactérie</a:t>
            </a:r>
            <a:r>
              <a:rPr lang="en-GB" altLang="fr-FR" dirty="0">
                <a:ea typeface="msgothic" charset="0"/>
                <a:cs typeface="msgothic" charset="0"/>
              </a:rPr>
              <a:t>: internet</a:t>
            </a:r>
          </a:p>
          <a:p>
            <a:pPr>
              <a:defRPr/>
            </a:pPr>
            <a:r>
              <a:rPr lang="en-GB" altLang="fr-FR" dirty="0">
                <a:ea typeface="msgothic" charset="0"/>
                <a:cs typeface="msgothic" charset="0"/>
              </a:rPr>
              <a:t>Photo </a:t>
            </a:r>
            <a:r>
              <a:rPr lang="en-GB" altLang="fr-FR" dirty="0" err="1">
                <a:ea typeface="msgothic" charset="0"/>
                <a:cs typeface="msgothic" charset="0"/>
              </a:rPr>
              <a:t>rouille</a:t>
            </a:r>
            <a:r>
              <a:rPr lang="en-GB" altLang="fr-FR" dirty="0">
                <a:ea typeface="msgothic" charset="0"/>
                <a:cs typeface="msgothic" charset="0"/>
              </a:rPr>
              <a:t>: internet</a:t>
            </a:r>
          </a:p>
          <a:p>
            <a:pPr>
              <a:defRPr/>
            </a:pPr>
            <a:endParaRPr lang="en-GB" altLang="fr-FR" dirty="0">
              <a:ea typeface="msgothic" charset="0"/>
              <a:cs typeface="msgothic" charset="0"/>
            </a:endParaRPr>
          </a:p>
          <a:p>
            <a:pPr>
              <a:defRPr/>
            </a:pPr>
            <a:endParaRPr lang="en-GB" altLang="fr-FR" dirty="0">
              <a:ea typeface="msgothic" charset="0"/>
              <a:cs typeface="msgothic" charset="0"/>
            </a:endParaRPr>
          </a:p>
          <a:p>
            <a:endParaRPr lang="fr-BE" dirty="0"/>
          </a:p>
        </p:txBody>
      </p:sp>
      <p:sp>
        <p:nvSpPr>
          <p:cNvPr id="4" name="Slide Number Placeholder 3"/>
          <p:cNvSpPr>
            <a:spLocks noGrp="1"/>
          </p:cNvSpPr>
          <p:nvPr>
            <p:ph type="sldNum" sz="quarter" idx="10"/>
          </p:nvPr>
        </p:nvSpPr>
        <p:spPr/>
        <p:txBody>
          <a:bodyPr/>
          <a:lstStyle/>
          <a:p>
            <a:fld id="{46E7A0A1-6CFD-4643-9BDA-7519B5437125}" type="slidenum">
              <a:rPr lang="fr-BE" smtClean="0">
                <a:solidFill>
                  <a:prstClr val="black"/>
                </a:solidFill>
              </a:rPr>
              <a:pPr/>
              <a:t>95</a:t>
            </a:fld>
            <a:endParaRPr lang="fr-BE">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2874047"/>
      </p:ext>
    </p:extLst>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Schéma de tout le déséquilibre fait à partir de </a:t>
            </a:r>
            <a:r>
              <a:rPr lang="fr-BE" dirty="0" err="1"/>
              <a:t>billionphotos</a:t>
            </a:r>
            <a:r>
              <a:rPr lang="fr-BE" dirty="0"/>
              <a:t> et internet – Patricia Bourguignon</a:t>
            </a:r>
          </a:p>
          <a:p>
            <a:r>
              <a:rPr lang="fr-BE" dirty="0"/>
              <a:t>Schéma cellule: dessiné par Patricia Bourguignon</a:t>
            </a:r>
          </a:p>
        </p:txBody>
      </p:sp>
      <p:sp>
        <p:nvSpPr>
          <p:cNvPr id="4" name="Slide Number Placeholder 3"/>
          <p:cNvSpPr>
            <a:spLocks noGrp="1"/>
          </p:cNvSpPr>
          <p:nvPr>
            <p:ph type="sldNum" sz="quarter" idx="10"/>
          </p:nvPr>
        </p:nvSpPr>
        <p:spPr/>
        <p:txBody>
          <a:bodyPr/>
          <a:lstStyle/>
          <a:p>
            <a:fld id="{49012F1E-4544-4355-8FC6-7CCEB44B6354}" type="slidenum">
              <a:rPr lang="fr-BE" smtClean="0"/>
              <a:pPr/>
              <a:t>96</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7540571"/>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 photo</a:t>
            </a:r>
          </a:p>
          <a:p>
            <a:r>
              <a:rPr lang="fr-BE" dirty="0"/>
              <a:t>Photo légumes: </a:t>
            </a:r>
            <a:r>
              <a:rPr lang="fr-BE" dirty="0" err="1"/>
              <a:t>billionphotos</a:t>
            </a:r>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97</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2474387"/>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u="sng" dirty="0"/>
              <a:t>Références photos</a:t>
            </a:r>
          </a:p>
          <a:p>
            <a:r>
              <a:rPr lang="fr-BE" dirty="0"/>
              <a:t>Photo ensemble de fruits: mélange de photos venant de </a:t>
            </a:r>
            <a:r>
              <a:rPr lang="fr-BE" dirty="0" err="1"/>
              <a:t>billionphotos</a:t>
            </a:r>
            <a:r>
              <a:rPr lang="fr-BE" dirty="0"/>
              <a:t> et internet</a:t>
            </a:r>
          </a:p>
          <a:p>
            <a:r>
              <a:rPr lang="fr-BE" dirty="0"/>
              <a:t>Photo ensemble de légumes: mélange de photos venant de </a:t>
            </a:r>
            <a:r>
              <a:rPr lang="fr-BE" dirty="0" err="1"/>
              <a:t>billionphotos</a:t>
            </a:r>
            <a:r>
              <a:rPr lang="fr-BE" dirty="0"/>
              <a:t> et internet</a:t>
            </a:r>
          </a:p>
          <a:p>
            <a:r>
              <a:rPr lang="fr-BE" dirty="0"/>
              <a:t>Photo chocolat: </a:t>
            </a:r>
            <a:r>
              <a:rPr lang="fr-BE" dirty="0" err="1"/>
              <a:t>billionphotos</a:t>
            </a:r>
            <a:endParaRPr lang="fr-BE" dirty="0"/>
          </a:p>
          <a:p>
            <a:r>
              <a:rPr lang="fr-BE" dirty="0"/>
              <a:t>Photo curcuma: internet</a:t>
            </a:r>
          </a:p>
          <a:p>
            <a:r>
              <a:rPr lang="fr-BE" dirty="0"/>
              <a:t>Photo thé vert: </a:t>
            </a:r>
            <a:r>
              <a:rPr lang="fr-BE" dirty="0" err="1"/>
              <a:t>billionphotos</a:t>
            </a:r>
            <a:endParaRPr lang="fr-BE" dirty="0"/>
          </a:p>
          <a:p>
            <a:r>
              <a:rPr lang="fr-BE" dirty="0"/>
              <a:t>Photo thé matcha: internet</a:t>
            </a:r>
          </a:p>
          <a:p>
            <a:endParaRPr lang="fr-BE" dirty="0"/>
          </a:p>
          <a:p>
            <a:r>
              <a:rPr lang="fr-BE" b="1" u="sng" dirty="0"/>
              <a:t>Pour info</a:t>
            </a:r>
          </a:p>
          <a:p>
            <a:r>
              <a:rPr lang="fr-BE" b="0" i="0" kern="1200" dirty="0">
                <a:solidFill>
                  <a:schemeClr val="tx1"/>
                </a:solidFill>
                <a:effectLst/>
                <a:latin typeface="+mn-lt"/>
                <a:ea typeface="+mn-ea"/>
                <a:cs typeface="+mn-cs"/>
              </a:rPr>
              <a:t>Le Matcha diffuse, dans votre tasse, </a:t>
            </a:r>
            <a:r>
              <a:rPr lang="fr-BE" b="1" i="0" kern="1200" dirty="0">
                <a:solidFill>
                  <a:schemeClr val="tx1"/>
                </a:solidFill>
                <a:effectLst/>
                <a:latin typeface="+mn-lt"/>
                <a:ea typeface="+mn-ea"/>
                <a:cs typeface="+mn-cs"/>
              </a:rPr>
              <a:t>137 fois plus d’EGCG qu’un thé vert</a:t>
            </a:r>
          </a:p>
          <a:p>
            <a:pPr marL="0" indent="0">
              <a:buFont typeface="Arial" panose="020B0604020202020204" pitchFamily="34" charset="0"/>
              <a:buNone/>
            </a:pPr>
            <a:r>
              <a:rPr lang="fr-BE" b="0" i="0" kern="1200" dirty="0">
                <a:solidFill>
                  <a:schemeClr val="tx1"/>
                </a:solidFill>
                <a:effectLst/>
                <a:latin typeface="+mn-lt"/>
                <a:ea typeface="+mn-ea"/>
                <a:cs typeface="+mn-cs"/>
              </a:rPr>
              <a:t>La concentration élevée en EGCG du thé Matcha est due à deux facteurs :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culture, avec sa sélection rigoureuse des plants et une protection permanente des théiers du climat (Takeshi utilise d’immenses toiles protectrices qui lui coûtent très cher) </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le mode de fabrication : le thé Matcha n’est pas roulé comme le thé vert mais coupé en morceaux et </a:t>
            </a:r>
            <a:r>
              <a:rPr lang="fr-BE" b="1" i="0" kern="1200" dirty="0">
                <a:solidFill>
                  <a:schemeClr val="tx1"/>
                </a:solidFill>
                <a:effectLst/>
                <a:latin typeface="+mn-lt"/>
                <a:ea typeface="+mn-ea"/>
                <a:cs typeface="+mn-cs"/>
              </a:rPr>
              <a:t>réduit en une très fine poudre verte avec un mortier de pierre (surtout pas de hachoirs électriques, ils détruiraient le thé)</a:t>
            </a:r>
            <a:r>
              <a:rPr lang="fr-BE" b="0" i="0" kern="1200" dirty="0">
                <a:solidFill>
                  <a:schemeClr val="tx1"/>
                </a:solidFill>
                <a:effectLst/>
                <a:latin typeface="+mn-lt"/>
                <a:ea typeface="+mn-ea"/>
                <a:cs typeface="+mn-cs"/>
              </a:rPr>
              <a:t>. </a:t>
            </a:r>
          </a:p>
          <a:p>
            <a:pPr marL="0" indent="0">
              <a:buFont typeface="Arial" panose="020B0604020202020204" pitchFamily="34" charset="0"/>
              <a:buNone/>
            </a:pPr>
            <a:r>
              <a:rPr lang="fr-BE" b="0" i="0" kern="1200" dirty="0">
                <a:solidFill>
                  <a:schemeClr val="tx1"/>
                </a:solidFill>
                <a:effectLst/>
                <a:latin typeface="+mn-lt"/>
                <a:ea typeface="+mn-ea"/>
                <a:cs typeface="+mn-cs"/>
              </a:rPr>
              <a:t>Non seulement les EGCG sont plus nombreux dans le thé Matcha, mais leur </a:t>
            </a:r>
            <a:r>
              <a:rPr lang="fr-BE" b="1" i="0" u="sng" kern="1200" dirty="0">
                <a:solidFill>
                  <a:schemeClr val="tx1"/>
                </a:solidFill>
                <a:effectLst/>
                <a:latin typeface="+mn-lt"/>
                <a:ea typeface="+mn-ea"/>
                <a:cs typeface="+mn-cs"/>
              </a:rPr>
              <a:t>biodisponibilité</a:t>
            </a:r>
            <a:r>
              <a:rPr lang="fr-BE" b="0" i="0" kern="1200" dirty="0">
                <a:solidFill>
                  <a:schemeClr val="tx1"/>
                </a:solidFill>
                <a:effectLst/>
                <a:latin typeface="+mn-lt"/>
                <a:ea typeface="+mn-ea"/>
                <a:cs typeface="+mn-cs"/>
              </a:rPr>
              <a:t> est </a:t>
            </a:r>
            <a:r>
              <a:rPr lang="fr-BE" b="1" i="0" u="sng" kern="1200" dirty="0">
                <a:solidFill>
                  <a:schemeClr val="tx1"/>
                </a:solidFill>
                <a:effectLst/>
                <a:latin typeface="+mn-lt"/>
                <a:ea typeface="+mn-ea"/>
                <a:cs typeface="+mn-cs"/>
              </a:rPr>
              <a:t>trois fois supérieure</a:t>
            </a:r>
            <a:r>
              <a:rPr lang="fr-BE" b="0" i="0" kern="1200" dirty="0">
                <a:solidFill>
                  <a:schemeClr val="tx1"/>
                </a:solidFill>
                <a:effectLst/>
                <a:latin typeface="+mn-lt"/>
                <a:ea typeface="+mn-ea"/>
                <a:cs typeface="+mn-cs"/>
              </a:rPr>
              <a:t> à celle du thé vert classique</a:t>
            </a:r>
          </a:p>
          <a:p>
            <a:r>
              <a:rPr lang="fr-BE" b="0" i="0" kern="1200" dirty="0">
                <a:solidFill>
                  <a:schemeClr val="tx1"/>
                </a:solidFill>
                <a:effectLst/>
                <a:latin typeface="+mn-lt"/>
                <a:ea typeface="+mn-ea"/>
                <a:cs typeface="+mn-cs"/>
              </a:rPr>
              <a:t>Le Matcha contient en moyenne </a:t>
            </a:r>
            <a:r>
              <a:rPr lang="fr-BE" b="0" i="0" u="sng" kern="1200" dirty="0">
                <a:solidFill>
                  <a:schemeClr val="tx1"/>
                </a:solidFill>
                <a:effectLst/>
                <a:latin typeface="+mn-lt"/>
                <a:ea typeface="+mn-ea"/>
                <a:cs typeface="+mn-cs"/>
              </a:rPr>
              <a:t>70 mg de caféine</a:t>
            </a:r>
            <a:r>
              <a:rPr lang="fr-BE" b="0" i="0" kern="1200" dirty="0">
                <a:solidFill>
                  <a:schemeClr val="tx1"/>
                </a:solidFill>
                <a:effectLst/>
                <a:latin typeface="+mn-lt"/>
                <a:ea typeface="+mn-ea"/>
                <a:cs typeface="+mn-cs"/>
              </a:rPr>
              <a:t> (note : la théine, c’est de la caféine) contre 163 mg pour une tasse de café.</a:t>
            </a:r>
            <a:r>
              <a:rPr lang="fr-BE" dirty="0"/>
              <a:t/>
            </a:r>
            <a:br>
              <a:rPr lang="fr-BE" dirty="0"/>
            </a:br>
            <a:r>
              <a:rPr lang="fr-BE" b="0" i="0" kern="1200" dirty="0">
                <a:solidFill>
                  <a:schemeClr val="tx1"/>
                </a:solidFill>
                <a:effectLst/>
                <a:latin typeface="+mn-lt"/>
                <a:ea typeface="+mn-ea"/>
                <a:cs typeface="+mn-cs"/>
              </a:rPr>
              <a:t>Mais en réalité… il est beaucoup plus stimulant ! </a:t>
            </a:r>
            <a:r>
              <a:rPr lang="fr-BE" dirty="0"/>
              <a:t/>
            </a:r>
            <a:br>
              <a:rPr lang="fr-BE" dirty="0"/>
            </a:br>
            <a:r>
              <a:rPr lang="fr-BE" b="0" i="0" kern="1200" dirty="0">
                <a:solidFill>
                  <a:schemeClr val="tx1"/>
                </a:solidFill>
                <a:effectLst/>
                <a:latin typeface="+mn-lt"/>
                <a:ea typeface="+mn-ea"/>
                <a:cs typeface="+mn-cs"/>
              </a:rPr>
              <a:t>La raison est qu’il contient un acide aminé, la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présente en quantité estimée</a:t>
            </a:r>
            <a:r>
              <a:rPr lang="fr-BE" b="0" i="0" u="sng" kern="1200" dirty="0">
                <a:solidFill>
                  <a:schemeClr val="tx1"/>
                </a:solidFill>
                <a:effectLst/>
                <a:latin typeface="+mn-lt"/>
                <a:ea typeface="+mn-ea"/>
                <a:cs typeface="+mn-cs"/>
              </a:rPr>
              <a:t> cinq fois supérieure </a:t>
            </a:r>
            <a:r>
              <a:rPr lang="fr-BE" b="0" i="0" kern="1200" dirty="0">
                <a:solidFill>
                  <a:schemeClr val="tx1"/>
                </a:solidFill>
                <a:effectLst/>
                <a:latin typeface="+mn-lt"/>
                <a:ea typeface="+mn-ea"/>
                <a:cs typeface="+mn-cs"/>
              </a:rPr>
              <a:t>à n’importe quel thé vert ou noir. </a:t>
            </a:r>
            <a:r>
              <a:rPr lang="fr-BE" dirty="0"/>
              <a:t/>
            </a:r>
            <a:br>
              <a:rPr lang="fr-BE" dirty="0"/>
            </a:br>
            <a:r>
              <a:rPr lang="fr-BE" b="0" i="0" kern="1200" dirty="0">
                <a:solidFill>
                  <a:schemeClr val="tx1"/>
                </a:solidFill>
                <a:effectLst/>
                <a:latin typeface="+mn-lt"/>
                <a:ea typeface="+mn-ea"/>
                <a:cs typeface="+mn-cs"/>
              </a:rPr>
              <a:t>Cette L-</a:t>
            </a:r>
            <a:r>
              <a:rPr lang="fr-BE" b="0" i="0" kern="1200" dirty="0" err="1">
                <a:solidFill>
                  <a:schemeClr val="tx1"/>
                </a:solidFill>
                <a:effectLst/>
                <a:latin typeface="+mn-lt"/>
                <a:ea typeface="+mn-ea"/>
                <a:cs typeface="+mn-cs"/>
              </a:rPr>
              <a:t>théanine</a:t>
            </a:r>
            <a:r>
              <a:rPr lang="fr-BE" b="0" i="0" kern="1200" dirty="0">
                <a:solidFill>
                  <a:schemeClr val="tx1"/>
                </a:solidFill>
                <a:effectLst/>
                <a:latin typeface="+mn-lt"/>
                <a:ea typeface="+mn-ea"/>
                <a:cs typeface="+mn-cs"/>
              </a:rPr>
              <a:t> régule l’absorption de la caféine dans l’organisme. Cela veut dire que le Matcha diffuse sa caféine heure par heure, au compte-goutte. </a:t>
            </a:r>
            <a:r>
              <a:rPr lang="fr-BE" dirty="0"/>
              <a:t/>
            </a:r>
            <a:br>
              <a:rPr lang="fr-BE" dirty="0"/>
            </a:br>
            <a:r>
              <a:rPr lang="fr-BE" b="0" i="0" kern="1200" dirty="0">
                <a:solidFill>
                  <a:schemeClr val="tx1"/>
                </a:solidFill>
                <a:effectLst/>
                <a:latin typeface="+mn-lt"/>
                <a:ea typeface="+mn-ea"/>
                <a:cs typeface="+mn-cs"/>
              </a:rPr>
              <a:t>D’où ce mécanisme : alors qu’en buvant un café vous avez un « shoot » d’énergie qui ne dure pas, le Matcha vous énergise tout au long de la journée. </a:t>
            </a:r>
            <a:r>
              <a:rPr lang="fr-BE" dirty="0"/>
              <a:t/>
            </a:r>
            <a:br>
              <a:rPr lang="fr-BE" dirty="0"/>
            </a:br>
            <a:r>
              <a:rPr lang="fr-BE" b="0" i="0" kern="1200" dirty="0">
                <a:solidFill>
                  <a:schemeClr val="tx1"/>
                </a:solidFill>
                <a:effectLst/>
                <a:latin typeface="+mn-lt"/>
                <a:ea typeface="+mn-ea"/>
                <a:cs typeface="+mn-cs"/>
              </a:rPr>
              <a:t>Cette stimulation plus durable a </a:t>
            </a:r>
            <a:r>
              <a:rPr lang="fr-BE" b="0" i="0" u="sng" kern="1200" dirty="0">
                <a:solidFill>
                  <a:schemeClr val="tx1"/>
                </a:solidFill>
                <a:effectLst/>
                <a:latin typeface="+mn-lt"/>
                <a:ea typeface="+mn-ea"/>
                <a:cs typeface="+mn-cs"/>
              </a:rPr>
              <a:t>des effets sur le cerveau</a:t>
            </a:r>
            <a:r>
              <a:rPr lang="fr-BE" b="0" i="0" kern="1200" dirty="0">
                <a:solidFill>
                  <a:schemeClr val="tx1"/>
                </a:solidFill>
                <a:effectLst/>
                <a:latin typeface="+mn-lt"/>
                <a:ea typeface="+mn-ea"/>
                <a:cs typeface="+mn-cs"/>
              </a:rPr>
              <a:t>. Une étude publiée en mai 2017 a montré les bienfaits du Matcha sur l’apprentissage et la mémoire : une plus grande vigilance d’esprit, et sur une durée significativement plus longue, des meilleurs résultats à des tests de mémoire immédiate.</a:t>
            </a:r>
            <a:endParaRPr lang="en-US" b="0" i="0" kern="1200" dirty="0">
              <a:solidFill>
                <a:schemeClr val="tx1"/>
              </a:solidFill>
              <a:effectLst/>
              <a:latin typeface="+mn-lt"/>
              <a:ea typeface="+mn-ea"/>
              <a:cs typeface="+mn-cs"/>
            </a:endParaRPr>
          </a:p>
          <a:p>
            <a:endParaRPr lang="en-US" b="0" i="0" kern="1200" dirty="0">
              <a:solidFill>
                <a:schemeClr val="tx1"/>
              </a:solidFill>
              <a:effectLst/>
              <a:latin typeface="+mn-lt"/>
              <a:ea typeface="+mn-ea"/>
              <a:cs typeface="+mn-cs"/>
            </a:endParaRPr>
          </a:p>
          <a:p>
            <a:r>
              <a:rPr lang="en-US" b="0" i="1" kern="1200" dirty="0">
                <a:solidFill>
                  <a:schemeClr val="tx1"/>
                </a:solidFill>
                <a:effectLst/>
                <a:latin typeface="+mn-lt"/>
                <a:ea typeface="+mn-ea"/>
                <a:cs typeface="+mn-cs"/>
              </a:rPr>
              <a:t>Ref</a:t>
            </a:r>
            <a:r>
              <a:rPr lang="en-US"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b="0" i="0" kern="1200" dirty="0">
                <a:solidFill>
                  <a:schemeClr val="tx1"/>
                </a:solidFill>
                <a:effectLst/>
                <a:latin typeface="+mn-lt"/>
                <a:ea typeface="+mn-ea"/>
                <a:cs typeface="+mn-cs"/>
              </a:rPr>
              <a:t>Antioxidant Activity of Black Tea vs. Green Tea Ki Won Lee  </a:t>
            </a:r>
            <a:r>
              <a:rPr lang="en-US" b="0" i="0" kern="1200" dirty="0" err="1">
                <a:solidFill>
                  <a:schemeClr val="tx1"/>
                </a:solidFill>
                <a:effectLst/>
                <a:latin typeface="+mn-lt"/>
                <a:ea typeface="+mn-ea"/>
                <a:cs typeface="+mn-cs"/>
              </a:rPr>
              <a:t>Hyong</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Joo</a:t>
            </a:r>
            <a:r>
              <a:rPr lang="en-US" b="0" i="0" kern="1200" dirty="0">
                <a:solidFill>
                  <a:schemeClr val="tx1"/>
                </a:solidFill>
                <a:effectLst/>
                <a:latin typeface="+mn-lt"/>
                <a:ea typeface="+mn-ea"/>
                <a:cs typeface="+mn-cs"/>
              </a:rPr>
              <a:t> Lee  Chang Yong Lee The Journal of Nutrition, Volume 132, Issue 4, 1 April 2002</a:t>
            </a:r>
          </a:p>
          <a:p>
            <a:pPr marL="171450" indent="-171450">
              <a:buFont typeface="Arial" panose="020B0604020202020204" pitchFamily="34" charset="0"/>
              <a:buChar char="•"/>
            </a:pPr>
            <a:r>
              <a:rPr lang="fr-BE" b="0" i="0" kern="1200" dirty="0">
                <a:solidFill>
                  <a:schemeClr val="tx1"/>
                </a:solidFill>
                <a:effectLst/>
                <a:latin typeface="+mn-lt"/>
                <a:ea typeface="+mn-ea"/>
                <a:cs typeface="+mn-cs"/>
              </a:rPr>
              <a:t>J </a:t>
            </a:r>
            <a:r>
              <a:rPr lang="fr-BE" b="0" i="0" kern="1200" dirty="0" err="1">
                <a:solidFill>
                  <a:schemeClr val="tx1"/>
                </a:solidFill>
                <a:effectLst/>
                <a:latin typeface="+mn-lt"/>
                <a:ea typeface="+mn-ea"/>
                <a:cs typeface="+mn-cs"/>
              </a:rPr>
              <a:t>Chromatogr</a:t>
            </a:r>
            <a:r>
              <a:rPr lang="fr-BE" b="0" i="0" kern="1200" dirty="0">
                <a:solidFill>
                  <a:schemeClr val="tx1"/>
                </a:solidFill>
                <a:effectLst/>
                <a:latin typeface="+mn-lt"/>
                <a:ea typeface="+mn-ea"/>
                <a:cs typeface="+mn-cs"/>
              </a:rPr>
              <a:t> A. 2003 Sep 5;1011(1-2):173-80. </a:t>
            </a:r>
            <a:r>
              <a:rPr lang="fr-BE" b="0" i="0" kern="1200" dirty="0" err="1">
                <a:solidFill>
                  <a:schemeClr val="tx1"/>
                </a:solidFill>
                <a:effectLst/>
                <a:latin typeface="+mn-lt"/>
                <a:ea typeface="+mn-ea"/>
                <a:cs typeface="+mn-cs"/>
              </a:rPr>
              <a:t>Determination</a:t>
            </a:r>
            <a:r>
              <a:rPr lang="fr-BE" b="0" i="0" kern="1200" dirty="0">
                <a:solidFill>
                  <a:schemeClr val="tx1"/>
                </a:solidFill>
                <a:effectLst/>
                <a:latin typeface="+mn-lt"/>
                <a:ea typeface="+mn-ea"/>
                <a:cs typeface="+mn-cs"/>
              </a:rPr>
              <a:t> of </a:t>
            </a:r>
            <a:r>
              <a:rPr lang="fr-BE" b="0" i="0" kern="1200" dirty="0" err="1">
                <a:solidFill>
                  <a:schemeClr val="tx1"/>
                </a:solidFill>
                <a:effectLst/>
                <a:latin typeface="+mn-lt"/>
                <a:ea typeface="+mn-ea"/>
                <a:cs typeface="+mn-cs"/>
              </a:rPr>
              <a:t>catechins</a:t>
            </a:r>
            <a:r>
              <a:rPr lang="fr-BE" b="0" i="0" kern="1200" dirty="0">
                <a:solidFill>
                  <a:schemeClr val="tx1"/>
                </a:solidFill>
                <a:effectLst/>
                <a:latin typeface="+mn-lt"/>
                <a:ea typeface="+mn-ea"/>
                <a:cs typeface="+mn-cs"/>
              </a:rPr>
              <a:t> in matcha green </a:t>
            </a:r>
            <a:r>
              <a:rPr lang="fr-BE" b="0" i="0" kern="1200" dirty="0" err="1">
                <a:solidFill>
                  <a:schemeClr val="tx1"/>
                </a:solidFill>
                <a:effectLst/>
                <a:latin typeface="+mn-lt"/>
                <a:ea typeface="+mn-ea"/>
                <a:cs typeface="+mn-cs"/>
              </a:rPr>
              <a:t>tea</a:t>
            </a:r>
            <a:r>
              <a:rPr lang="fr-BE" b="0" i="0" kern="1200" dirty="0">
                <a:solidFill>
                  <a:schemeClr val="tx1"/>
                </a:solidFill>
                <a:effectLst/>
                <a:latin typeface="+mn-lt"/>
                <a:ea typeface="+mn-ea"/>
                <a:cs typeface="+mn-cs"/>
              </a:rPr>
              <a:t> by </a:t>
            </a:r>
            <a:r>
              <a:rPr lang="fr-BE" b="0" i="0" kern="1200" dirty="0" err="1">
                <a:solidFill>
                  <a:schemeClr val="tx1"/>
                </a:solidFill>
                <a:effectLst/>
                <a:latin typeface="+mn-lt"/>
                <a:ea typeface="+mn-ea"/>
                <a:cs typeface="+mn-cs"/>
              </a:rPr>
              <a:t>micellar</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electrokinetic</a:t>
            </a:r>
            <a:r>
              <a:rPr lang="fr-BE" b="0" i="0" kern="1200" dirty="0">
                <a:solidFill>
                  <a:schemeClr val="tx1"/>
                </a:solidFill>
                <a:effectLst/>
                <a:latin typeface="+mn-lt"/>
                <a:ea typeface="+mn-ea"/>
                <a:cs typeface="+mn-cs"/>
              </a:rPr>
              <a:t> </a:t>
            </a:r>
            <a:r>
              <a:rPr lang="fr-BE" b="0" i="0" kern="1200" dirty="0" err="1">
                <a:solidFill>
                  <a:schemeClr val="tx1"/>
                </a:solidFill>
                <a:effectLst/>
                <a:latin typeface="+mn-lt"/>
                <a:ea typeface="+mn-ea"/>
                <a:cs typeface="+mn-cs"/>
              </a:rPr>
              <a:t>chromatography</a:t>
            </a:r>
            <a:r>
              <a:rPr lang="fr-BE" b="0" i="0" kern="1200" dirty="0">
                <a:solidFill>
                  <a:schemeClr val="tx1"/>
                </a:solidFill>
                <a:effectLst/>
                <a:latin typeface="+mn-lt"/>
                <a:ea typeface="+mn-ea"/>
                <a:cs typeface="+mn-cs"/>
              </a:rPr>
              <a:t>. Weiss DJ, </a:t>
            </a:r>
            <a:r>
              <a:rPr lang="fr-BE" b="0" i="0" kern="1200" dirty="0" err="1">
                <a:solidFill>
                  <a:schemeClr val="tx1"/>
                </a:solidFill>
                <a:effectLst/>
                <a:latin typeface="+mn-lt"/>
                <a:ea typeface="+mn-ea"/>
                <a:cs typeface="+mn-cs"/>
              </a:rPr>
              <a:t>Anderton</a:t>
            </a:r>
            <a:r>
              <a:rPr lang="fr-BE" b="0" i="0" kern="1200" dirty="0">
                <a:solidFill>
                  <a:schemeClr val="tx1"/>
                </a:solidFill>
                <a:effectLst/>
                <a:latin typeface="+mn-lt"/>
                <a:ea typeface="+mn-ea"/>
                <a:cs typeface="+mn-cs"/>
              </a:rPr>
              <a:t> CR</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fr-BE" b="0" i="0" kern="1200" dirty="0">
                <a:solidFill>
                  <a:schemeClr val="tx1"/>
                </a:solidFill>
                <a:effectLst/>
                <a:latin typeface="+mn-lt"/>
                <a:ea typeface="+mn-ea"/>
                <a:cs typeface="+mn-cs"/>
              </a:rPr>
              <a:t>https://www.thevert.com/cafeine/comparaison-the-cafe-coca/</a:t>
            </a:r>
          </a:p>
          <a:p>
            <a:pPr marL="171450" indent="-171450">
              <a:buFont typeface="Arial" panose="020B0604020202020204" pitchFamily="34" charset="0"/>
              <a:buChar char="•"/>
            </a:pPr>
            <a:r>
              <a:rPr lang="en-US" b="0" i="1" kern="1200" dirty="0">
                <a:solidFill>
                  <a:schemeClr val="tx1"/>
                </a:solidFill>
                <a:effectLst/>
                <a:latin typeface="+mn-lt"/>
                <a:ea typeface="+mn-ea"/>
                <a:cs typeface="+mn-cs"/>
              </a:rPr>
              <a:t>Is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good for you, and how can you use it? By Megan Ware https://www.medicalnewstoday.com/articles/305289.php</a:t>
            </a:r>
            <a:endParaRPr lang="en-US"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1" kern="1200" dirty="0">
                <a:solidFill>
                  <a:schemeClr val="tx1"/>
                </a:solidFill>
                <a:effectLst/>
                <a:latin typeface="+mn-lt"/>
                <a:ea typeface="+mn-ea"/>
                <a:cs typeface="+mn-cs"/>
              </a:rPr>
              <a:t>An intervention study on the effect of </a:t>
            </a:r>
            <a:r>
              <a:rPr lang="en-US" b="0" i="1" kern="1200" dirty="0" err="1">
                <a:solidFill>
                  <a:schemeClr val="tx1"/>
                </a:solidFill>
                <a:effectLst/>
                <a:latin typeface="+mn-lt"/>
                <a:ea typeface="+mn-ea"/>
                <a:cs typeface="+mn-cs"/>
              </a:rPr>
              <a:t>matcha</a:t>
            </a:r>
            <a:r>
              <a:rPr lang="en-US" b="0" i="1" kern="1200" dirty="0">
                <a:solidFill>
                  <a:schemeClr val="tx1"/>
                </a:solidFill>
                <a:effectLst/>
                <a:latin typeface="+mn-lt"/>
                <a:ea typeface="+mn-ea"/>
                <a:cs typeface="+mn-cs"/>
              </a:rPr>
              <a:t> tea, in drink and snack bar formats, on mood and cognitive performance. By Dietz C, Dekker M, </a:t>
            </a:r>
            <a:r>
              <a:rPr lang="en-US" b="0" i="1" kern="1200" dirty="0" err="1">
                <a:solidFill>
                  <a:schemeClr val="tx1"/>
                </a:solidFill>
                <a:effectLst/>
                <a:latin typeface="+mn-lt"/>
                <a:ea typeface="+mn-ea"/>
                <a:cs typeface="+mn-cs"/>
              </a:rPr>
              <a:t>Piqueras-Fiszman</a:t>
            </a:r>
            <a:r>
              <a:rPr lang="en-US" b="0" i="1" kern="1200" dirty="0">
                <a:solidFill>
                  <a:schemeClr val="tx1"/>
                </a:solidFill>
                <a:effectLst/>
                <a:latin typeface="+mn-lt"/>
                <a:ea typeface="+mn-ea"/>
                <a:cs typeface="+mn-cs"/>
              </a:rPr>
              <a:t> B. https://www.ncbi.nlm.nih.gov/pubmed/28784536</a:t>
            </a:r>
          </a:p>
          <a:p>
            <a:pPr marL="171450" indent="-171450">
              <a:buFont typeface="Arial" panose="020B0604020202020204" pitchFamily="34" charset="0"/>
              <a:buChar char="•"/>
            </a:pPr>
            <a:endParaRPr lang="en-US" b="0" i="1" kern="1200" dirty="0">
              <a:solidFill>
                <a:schemeClr val="tx1"/>
              </a:solidFill>
              <a:effectLst/>
              <a:latin typeface="+mn-lt"/>
              <a:ea typeface="+mn-ea"/>
              <a:cs typeface="+mn-cs"/>
            </a:endParaRPr>
          </a:p>
          <a:p>
            <a:pPr marL="0" indent="0">
              <a:buFont typeface="Arial" panose="020B0604020202020204" pitchFamily="34" charset="0"/>
              <a:buNone/>
            </a:pPr>
            <a:r>
              <a:rPr lang="fr-BE" b="1" i="0" kern="1200" dirty="0">
                <a:solidFill>
                  <a:schemeClr val="tx1"/>
                </a:solidFill>
                <a:effectLst/>
                <a:latin typeface="+mn-lt"/>
                <a:ea typeface="+mn-ea"/>
                <a:cs typeface="+mn-cs"/>
              </a:rPr>
              <a:t>Comment préparer le thé Matcha?</a:t>
            </a:r>
          </a:p>
          <a:p>
            <a:pPr marL="0" indent="0">
              <a:buFont typeface="Arial" panose="020B0604020202020204" pitchFamily="34" charset="0"/>
              <a:buNone/>
            </a:pPr>
            <a:r>
              <a:rPr lang="fr-BE" b="0" i="0" kern="1200" dirty="0">
                <a:solidFill>
                  <a:schemeClr val="tx1"/>
                </a:solidFill>
                <a:effectLst/>
                <a:latin typeface="+mn-lt"/>
                <a:ea typeface="+mn-ea"/>
                <a:cs typeface="+mn-cs"/>
              </a:rPr>
              <a:t>À l’aide d’une délicate cuillère en bambou (</a:t>
            </a:r>
            <a:r>
              <a:rPr lang="fr-BE" b="0" i="1" kern="1200" dirty="0" err="1">
                <a:solidFill>
                  <a:schemeClr val="tx1"/>
                </a:solidFill>
                <a:effectLst/>
                <a:latin typeface="+mn-lt"/>
                <a:ea typeface="+mn-ea"/>
                <a:cs typeface="+mn-cs"/>
              </a:rPr>
              <a:t>chasaku</a:t>
            </a:r>
            <a:r>
              <a:rPr lang="fr-BE" b="0" i="0" kern="1200" dirty="0">
                <a:solidFill>
                  <a:schemeClr val="tx1"/>
                </a:solidFill>
                <a:effectLst/>
                <a:latin typeface="+mn-lt"/>
                <a:ea typeface="+mn-ea"/>
                <a:cs typeface="+mn-cs"/>
              </a:rPr>
              <a:t>) prélevez 0,5 à 1g de poudre de thé que vous placez au fond d’un bol. </a:t>
            </a:r>
            <a:r>
              <a:rPr lang="fr-BE" dirty="0"/>
              <a:t/>
            </a:r>
            <a:br>
              <a:rPr lang="fr-BE" dirty="0"/>
            </a:br>
            <a:r>
              <a:rPr lang="fr-BE" b="0" i="0" kern="1200" dirty="0">
                <a:solidFill>
                  <a:schemeClr val="tx1"/>
                </a:solidFill>
                <a:effectLst/>
                <a:latin typeface="+mn-lt"/>
                <a:ea typeface="+mn-ea"/>
                <a:cs typeface="+mn-cs"/>
              </a:rPr>
              <a:t>Ajoutez 60-80 ml d’eau chaude (à 80°C environ) et battez avec votre fouet à thé, le </a:t>
            </a:r>
            <a:r>
              <a:rPr lang="fr-BE" b="0" i="1" kern="1200" dirty="0" err="1">
                <a:solidFill>
                  <a:schemeClr val="tx1"/>
                </a:solidFill>
                <a:effectLst/>
                <a:latin typeface="+mn-lt"/>
                <a:ea typeface="+mn-ea"/>
                <a:cs typeface="+mn-cs"/>
              </a:rPr>
              <a:t>cha-sen</a:t>
            </a:r>
            <a:r>
              <a:rPr lang="fr-BE" b="0" i="0" kern="1200" dirty="0">
                <a:solidFill>
                  <a:schemeClr val="tx1"/>
                </a:solidFill>
                <a:effectLst/>
                <a:latin typeface="+mn-lt"/>
                <a:ea typeface="+mn-ea"/>
                <a:cs typeface="+mn-cs"/>
              </a:rPr>
              <a:t>, en dessinant des « M ». Vous pouvez ajuster les doses à votre goût. </a:t>
            </a:r>
          </a:p>
          <a:p>
            <a:pPr marL="0" indent="0">
              <a:buFont typeface="Arial" panose="020B0604020202020204" pitchFamily="34" charset="0"/>
              <a:buNone/>
            </a:pPr>
            <a:r>
              <a:rPr lang="fr-BE" b="0" i="0" kern="1200" dirty="0">
                <a:solidFill>
                  <a:schemeClr val="tx1"/>
                </a:solidFill>
                <a:effectLst/>
                <a:latin typeface="+mn-lt"/>
                <a:ea typeface="+mn-ea"/>
                <a:cs typeface="+mn-cs"/>
              </a:rPr>
              <a:t>Note : le fouet en bambou dissout très efficacement la poudre dans l’eau chaude et vous permet d’obtenir une bonne préparation. N’utilisez pas de simple cuillère.</a:t>
            </a:r>
            <a:endParaRPr lang="fr-BE" dirty="0"/>
          </a:p>
          <a:p>
            <a:endParaRPr lang="fr-BE" dirty="0"/>
          </a:p>
        </p:txBody>
      </p:sp>
      <p:sp>
        <p:nvSpPr>
          <p:cNvPr id="4" name="Slide Number Placeholder 3"/>
          <p:cNvSpPr>
            <a:spLocks noGrp="1"/>
          </p:cNvSpPr>
          <p:nvPr>
            <p:ph type="sldNum" sz="quarter" idx="10"/>
          </p:nvPr>
        </p:nvSpPr>
        <p:spPr/>
        <p:txBody>
          <a:bodyPr/>
          <a:lstStyle/>
          <a:p>
            <a:fld id="{49012F1E-4544-4355-8FC6-7CCEB44B6354}" type="slidenum">
              <a:rPr lang="fr-BE" smtClean="0"/>
              <a:pPr/>
              <a:t>98</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9748694"/>
      </p:ext>
    </p:extLst>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49012F1E-4544-4355-8FC6-7CCEB44B6354}" type="slidenum">
              <a:rPr lang="fr-BE" smtClean="0"/>
              <a:pPr/>
              <a:t>99</a:t>
            </a:fld>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073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spTree>
      <p:nvGrpSpPr>
        <p:cNvPr id="1" name=""/>
        <p:cNvGrpSpPr/>
        <p:nvPr/>
      </p:nvGrpSpPr>
      <p:grpSpPr>
        <a:xfrm>
          <a:off x="0" y="0"/>
          <a:ext cx="0" cy="0"/>
          <a:chOff x="0" y="0"/>
          <a:chExt cx="0" cy="0"/>
        </a:xfrm>
      </p:grpSpPr>
      <p:grpSp>
        <p:nvGrpSpPr>
          <p:cNvPr id="44" name="Group 44"/>
          <p:cNvGrpSpPr/>
          <p:nvPr/>
        </p:nvGrpSpPr>
        <p:grpSpPr>
          <a:xfrm rot="5400000">
            <a:off x="5558914" y="3293269"/>
            <a:ext cx="6860108" cy="310064"/>
            <a:chOff x="0" y="0"/>
            <a:chExt cx="9144000" cy="6858000"/>
          </a:xfrm>
          <a:gradFill flip="none" rotWithShape="1">
            <a:gsLst>
              <a:gs pos="24000">
                <a:srgbClr val="41A099"/>
              </a:gs>
              <a:gs pos="100000">
                <a:srgbClr val="FFFFFF"/>
              </a:gs>
            </a:gsLst>
            <a:path path="circle">
              <a:fillToRect l="100000" t="100000"/>
            </a:path>
            <a:tileRect r="-100000" b="-100000"/>
          </a:gradFill>
        </p:grpSpPr>
        <p:grpSp>
          <p:nvGrpSpPr>
            <p:cNvPr id="70" name="Group 4"/>
            <p:cNvGrpSpPr/>
            <p:nvPr/>
          </p:nvGrpSpPr>
          <p:grpSpPr>
            <a:xfrm>
              <a:off x="0" y="0"/>
              <a:ext cx="2514600" cy="6858000"/>
              <a:chOff x="0" y="0"/>
              <a:chExt cx="2514600" cy="6858000"/>
            </a:xfrm>
            <a:grpFill/>
          </p:grpSpPr>
          <p:sp>
            <p:nvSpPr>
              <p:cNvPr id="115" name="Rectangle 11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a:grpFill/>
          </p:grpSpPr>
          <p:sp>
            <p:nvSpPr>
              <p:cNvPr id="85" name="Rectangle 84"/>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a:grpFill/>
          </p:grpSpPr>
          <p:sp>
            <p:nvSpPr>
              <p:cNvPr id="78" name="Rectangle 77"/>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6"/>
          <p:cNvPicPr>
            <a:picLocks noChangeAspect="1"/>
          </p:cNvPicPr>
          <p:nvPr/>
        </p:nvPicPr>
        <p:blipFill>
          <a:blip r:embed="rId2"/>
          <a:stretch>
            <a:fillRect/>
          </a:stretch>
        </p:blipFill>
        <p:spPr>
          <a:xfrm>
            <a:off x="1081679" y="-25675"/>
            <a:ext cx="3282373" cy="6858000"/>
          </a:xfrm>
          <a:prstGeom prst="rect">
            <a:avLst/>
          </a:prstGeom>
          <a:scene3d>
            <a:camera prst="orthographicFront">
              <a:rot lat="10800000" lon="0" rev="5400000"/>
            </a:camera>
            <a:lightRig rig="threePt" dir="t"/>
          </a:scene3d>
        </p:spPr>
      </p:pic>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a:prstGeom prst="rect">
            <a:avLst/>
          </a:prstGeom>
        </p:spPr>
        <p:txBody>
          <a:bodyPr>
            <a:normAutofit/>
          </a:bodyPr>
          <a:lstStyle>
            <a:lvl1pPr>
              <a:defRPr sz="3600">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4733365" y="4421080"/>
            <a:ext cx="3309803" cy="1260629"/>
          </a:xfrm>
          <a:prstGeom prst="rect">
            <a:avLst/>
          </a:prstGeo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solidFill>
                  <a:schemeClr val="bg1"/>
                </a:solidFill>
              </a:defRPr>
            </a:lvl1pPr>
          </a:lstStyle>
          <a:p>
            <a:fld id="{0A98AF03-7270-45C2-A683-C5E353EF01A5}" type="datetime4">
              <a:rPr lang="en-US" smtClean="0"/>
              <a:pPr/>
              <a:t>9 décembre 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650889" y="6088284"/>
            <a:ext cx="3505200" cy="81740"/>
          </a:xfrm>
          <a:prstGeom prst="rect">
            <a:avLst/>
          </a:prstGeom>
          <a:solidFill>
            <a:srgbClr val="41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347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avec logo">
    <p:spTree>
      <p:nvGrpSpPr>
        <p:cNvPr id="1" name=""/>
        <p:cNvGrpSpPr/>
        <p:nvPr/>
      </p:nvGrpSpPr>
      <p:grpSpPr>
        <a:xfrm>
          <a:off x="0" y="0"/>
          <a:ext cx="0" cy="0"/>
          <a:chOff x="0" y="0"/>
          <a:chExt cx="0" cy="0"/>
        </a:xfrm>
      </p:grpSpPr>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F4572A-4E60-47AC-BE88-DD289F2B6652}"/>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9" name="Rectangl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AA5022-41F9-4375-9353-5B62EF2A2963}"/>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0"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78ED3D-AABE-4D2F-B625-D2CCC3A6EC26}"/>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5C8FEE-93B5-41F7-9429-61A56B263B5D}"/>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26A715-1105-45A3-BA24-5E6BBE7FAF10}"/>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075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74494E-225D-4C26-B797-C782ABC62909}"/>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767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iche UDNF">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1EBFA2-290E-406E-B7F5-774265A490A8}"/>
              </a:ext>
            </a:extLst>
          </p:cNvPr>
          <p:cNvSpPr>
            <a:spLocks noGrp="1"/>
          </p:cNvSpPr>
          <p:nvPr>
            <p:ph type="title"/>
          </p:nvPr>
        </p:nvSpPr>
        <p:spPr>
          <a:xfrm>
            <a:off x="160757" y="183662"/>
            <a:ext cx="8782948" cy="600404"/>
          </a:xfrm>
        </p:spPr>
        <p:txBody>
          <a:bodyPr/>
          <a:lstStyle>
            <a:lvl1pPr>
              <a:defRPr/>
            </a:lvl1pPr>
          </a:lstStyle>
          <a:p>
            <a:r>
              <a:rPr lang="en-US" dirty="0"/>
              <a:t>Click to edit Master title style</a:t>
            </a:r>
            <a:endParaRPr lang="fr-BE" dirty="0"/>
          </a:p>
        </p:txBody>
      </p:sp>
      <p:sp>
        <p:nvSpPr>
          <p:cNvPr id="5" name="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578903-C315-4413-B8D5-0185E3BCBEF0}"/>
              </a:ext>
            </a:extLst>
          </p:cNvPr>
          <p:cNvSpPr/>
          <p:nvPr userDrawn="1"/>
        </p:nvSpPr>
        <p:spPr>
          <a:xfrm>
            <a:off x="43542" y="34831"/>
            <a:ext cx="9072000" cy="6804000"/>
          </a:xfrm>
          <a:prstGeom prst="rect">
            <a:avLst/>
          </a:prstGeom>
          <a:noFill/>
          <a:ln w="15875" cap="flat" cmpd="sng" algn="ctr">
            <a:solidFill>
              <a:srgbClr val="41A099"/>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srgbClr val="84FFA5"/>
              </a:solidFill>
              <a:effectLst/>
              <a:uLnTx/>
              <a:uFillTx/>
              <a:latin typeface="Calibri"/>
              <a:ea typeface="+mn-ea"/>
              <a:cs typeface="+mn-cs"/>
            </a:endParaRPr>
          </a:p>
        </p:txBody>
      </p:sp>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5329CA-C513-4066-81D9-C659DFF40A1F}"/>
              </a:ext>
            </a:extLst>
          </p:cNvPr>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85463" y="5852160"/>
            <a:ext cx="1158242" cy="850373"/>
          </a:xfrm>
          <a:prstGeom prst="rect">
            <a:avLst/>
          </a:prstGeom>
        </p:spPr>
      </p:pic>
      <p:sp>
        <p:nvSpPr>
          <p:cNvPr id="7" name="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9804E1-FF0E-45E1-B03B-92353B6EEA7B}"/>
              </a:ext>
            </a:extLst>
          </p:cNvPr>
          <p:cNvSpPr>
            <a:spLocks noGrp="1"/>
          </p:cNvSpPr>
          <p:nvPr>
            <p:ph idx="1"/>
          </p:nvPr>
        </p:nvSpPr>
        <p:spPr>
          <a:xfrm>
            <a:off x="160757" y="932897"/>
            <a:ext cx="8782948" cy="4782965"/>
          </a:xfrm>
          <a:prstGeom prst="rect">
            <a:avLst/>
          </a:prstGeom>
        </p:spPr>
        <p:txBody>
          <a:bodyPr vert="horz" lIns="91440" tIns="45720" rIns="91440" bIns="45720" rtlCol="0">
            <a:norm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6112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noProof="0" dirty="0"/>
              <a:t>Click to </a:t>
            </a:r>
            <a:r>
              <a:rPr lang="fr-BE" noProof="0" dirty="0" err="1"/>
              <a:t>edit</a:t>
            </a:r>
            <a:r>
              <a:rPr lang="fr-BE" noProof="0" dirty="0"/>
              <a:t> Master </a:t>
            </a:r>
            <a:r>
              <a:rPr lang="fr-BE" noProof="0" dirty="0" err="1"/>
              <a:t>title</a:t>
            </a:r>
            <a:r>
              <a:rPr lang="fr-BE" noProof="0" dirty="0"/>
              <a:t> style</a:t>
            </a:r>
          </a:p>
        </p:txBody>
      </p:sp>
      <p:sp>
        <p:nvSpPr>
          <p:cNvPr id="4" name="TextBox 3"/>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127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51520" y="1010444"/>
            <a:ext cx="8352928" cy="5370884"/>
          </a:xfrm>
        </p:spPr>
        <p:txBody>
          <a:bodyPr/>
          <a:lstStyle>
            <a:lvl1pPr>
              <a:spcBef>
                <a:spcPts val="600"/>
              </a:spcBef>
              <a:buSzPct val="150000"/>
              <a:defRPr/>
            </a:lvl1pPr>
            <a:lvl2pPr marL="640080" indent="-228600">
              <a:buClr>
                <a:schemeClr val="accent1"/>
              </a:buClr>
              <a:buFont typeface="Arial" panose="020B0604020202020204" pitchFamily="34" charset="0"/>
              <a:buChar char="−"/>
              <a:defRPr/>
            </a:lvl2pPr>
            <a:lvl3pPr marL="1005840" indent="-228600">
              <a:buClr>
                <a:schemeClr val="accent1"/>
              </a:buClr>
              <a:buFont typeface="Wingdings" panose="05000000000000000000" pitchFamily="2" charset="2"/>
              <a:buChar char="§"/>
              <a:defRPr/>
            </a:lvl3pPr>
            <a:lvl4pPr>
              <a:buClr>
                <a:schemeClr val="tx1">
                  <a:lumMod val="65000"/>
                  <a:lumOff val="35000"/>
                </a:schemeClr>
              </a:buClr>
              <a:defRPr/>
            </a:lvl4pPr>
            <a:lvl5pPr>
              <a:buClr>
                <a:schemeClr val="tx1">
                  <a:lumMod val="65000"/>
                  <a:lumOff val="35000"/>
                </a:schemeClr>
              </a:buClr>
              <a:defRPr/>
            </a:lvl5pPr>
          </a:lstStyle>
          <a:p>
            <a:pPr lvl="0"/>
            <a:r>
              <a:rPr lang="fr-BE" noProof="0" dirty="0"/>
              <a:t>Click to </a:t>
            </a:r>
            <a:r>
              <a:rPr lang="fr-BE" noProof="0" dirty="0" err="1"/>
              <a:t>edit</a:t>
            </a:r>
            <a:r>
              <a:rPr lang="fr-BE" noProof="0" dirty="0"/>
              <a:t> Master </a:t>
            </a:r>
            <a:r>
              <a:rPr lang="fr-BE" noProof="0" dirty="0" err="1"/>
              <a:t>text</a:t>
            </a:r>
            <a:r>
              <a:rPr lang="fr-BE" noProof="0" dirty="0"/>
              <a:t> styles</a:t>
            </a:r>
          </a:p>
          <a:p>
            <a:pPr lvl="1"/>
            <a:r>
              <a:rPr lang="fr-BE" noProof="0" dirty="0"/>
              <a:t>Second </a:t>
            </a:r>
            <a:r>
              <a:rPr lang="fr-BE" noProof="0" dirty="0" err="1"/>
              <a:t>level</a:t>
            </a:r>
            <a:endParaRPr lang="fr-BE" noProof="0" dirty="0"/>
          </a:p>
          <a:p>
            <a:pPr lvl="2"/>
            <a:r>
              <a:rPr lang="fr-BE" noProof="0" dirty="0" err="1"/>
              <a:t>Third</a:t>
            </a:r>
            <a:r>
              <a:rPr lang="fr-BE" noProof="0" dirty="0"/>
              <a:t> </a:t>
            </a:r>
            <a:r>
              <a:rPr lang="fr-BE" noProof="0" dirty="0" err="1"/>
              <a:t>level</a:t>
            </a:r>
            <a:endParaRPr lang="fr-BE" noProof="0" dirty="0"/>
          </a:p>
          <a:p>
            <a:pPr lvl="3"/>
            <a:r>
              <a:rPr lang="fr-BE" noProof="0" dirty="0" err="1"/>
              <a:t>Fourth</a:t>
            </a:r>
            <a:r>
              <a:rPr lang="fr-BE" noProof="0" dirty="0"/>
              <a:t> </a:t>
            </a:r>
            <a:r>
              <a:rPr lang="fr-BE" noProof="0" dirty="0" err="1"/>
              <a:t>level</a:t>
            </a:r>
            <a:endParaRPr lang="fr-BE" noProof="0" dirty="0"/>
          </a:p>
          <a:p>
            <a:pPr lvl="4"/>
            <a:r>
              <a:rPr lang="fr-BE" noProof="0" dirty="0" err="1"/>
              <a:t>Fifth</a:t>
            </a:r>
            <a:r>
              <a:rPr lang="fr-BE" noProof="0" dirty="0"/>
              <a:t> </a:t>
            </a:r>
            <a:r>
              <a:rPr lang="fr-BE" noProof="0" dirty="0" err="1"/>
              <a:t>level</a:t>
            </a:r>
            <a:endParaRPr lang="fr-BE" noProof="0" dirty="0"/>
          </a:p>
        </p:txBody>
      </p:sp>
      <p:sp>
        <p:nvSpPr>
          <p:cNvPr id="5" name="TextBox 4"/>
          <p:cNvSpPr txBox="1"/>
          <p:nvPr userDrawn="1"/>
        </p:nvSpPr>
        <p:spPr>
          <a:xfrm>
            <a:off x="8832354" y="6533733"/>
            <a:ext cx="395536" cy="246221"/>
          </a:xfrm>
          <a:prstGeom prst="rect">
            <a:avLst/>
          </a:prstGeom>
          <a:noFill/>
        </p:spPr>
        <p:txBody>
          <a:bodyPr wrap="square" rtlCol="0">
            <a:spAutoFit/>
          </a:bodyPr>
          <a:lstStyle/>
          <a:p>
            <a:fld id="{9AAB7871-94CB-4472-AE14-56BAF8E979B3}" type="slidenum">
              <a:rPr lang="fr-BE" sz="1000">
                <a:solidFill>
                  <a:prstClr val="black"/>
                </a:solidFill>
              </a:rPr>
              <a:pPr/>
              <a:t>‹#›</a:t>
            </a:fld>
            <a:endParaRPr lang="fr-BE" sz="1000"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447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1_Diapositive de titre">
    <p:spTree>
      <p:nvGrpSpPr>
        <p:cNvPr id="1" name=""/>
        <p:cNvGrpSpPr/>
        <p:nvPr/>
      </p:nvGrpSpPr>
      <p:grpSpPr>
        <a:xfrm>
          <a:off x="0" y="0"/>
          <a:ext cx="0" cy="0"/>
          <a:chOff x="0" y="0"/>
          <a:chExt cx="0" cy="0"/>
        </a:xfrm>
      </p:grpSpPr>
      <p:pic>
        <p:nvPicPr>
          <p:cNvPr id="26" name="Picture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82063A-E9A7-4458-AAD2-8A2F7123473A}"/>
              </a:ext>
            </a:extLst>
          </p:cNvPr>
          <p:cNvPicPr>
            <a:picLocks noChangeAspect="1"/>
          </p:cNvPicPr>
          <p:nvPr userDrawn="1"/>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764440"/>
            <a:ext cx="9144000" cy="4650509"/>
          </a:xfrm>
          <a:prstGeom prst="rect">
            <a:avLst/>
          </a:prstGeom>
        </p:spPr>
      </p:pic>
      <p:pic>
        <p:nvPicPr>
          <p:cNvPr id="27" name="Capture d’écran 2017-04-25 à 21.19.0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6551F2-ACCA-4BFE-A69F-7521563DF017}"/>
              </a:ext>
            </a:extLst>
          </p:cNvPr>
          <p:cNvPicPr>
            <a:picLocks noChangeAspect="1"/>
          </p:cNvPicPr>
          <p:nvPr userDrawn="1"/>
        </p:nvPicPr>
        <p:blipFill>
          <a:blip r:embed="rId3">
            <a:extLst/>
          </a:blip>
          <a:stretch>
            <a:fillRect/>
          </a:stretch>
        </p:blipFill>
        <p:spPr>
          <a:xfrm>
            <a:off x="6428508" y="162670"/>
            <a:ext cx="2641600" cy="1293127"/>
          </a:xfrm>
          <a:prstGeom prst="rect">
            <a:avLst/>
          </a:prstGeom>
        </p:spPr>
      </p:pic>
      <p:sp>
        <p:nvSpPr>
          <p:cNvPr id="28" name="Rectangle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2F8CFC-9F75-4A05-AE51-10B138F87ED0}"/>
              </a:ext>
            </a:extLst>
          </p:cNvPr>
          <p:cNvSpPr/>
          <p:nvPr userDrawn="1"/>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p:cNvSpPr>
            <a:spLocks noGrp="1"/>
          </p:cNvSpPr>
          <p:nvPr>
            <p:ph type="ctrTitle"/>
          </p:nvPr>
        </p:nvSpPr>
        <p:spPr>
          <a:xfrm>
            <a:off x="773652" y="1933852"/>
            <a:ext cx="7190293" cy="1702160"/>
          </a:xfrm>
          <a:prstGeom prst="rect">
            <a:avLst/>
          </a:prstGeom>
        </p:spPr>
        <p:txBody>
          <a:bodyPr>
            <a:noAutofit/>
          </a:bodyPr>
          <a:lstStyle>
            <a:lvl1pPr>
              <a:defRPr sz="5400" b="1" i="1">
                <a:solidFill>
                  <a:schemeClr val="accent6"/>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Subtitle 2"/>
          <p:cNvSpPr>
            <a:spLocks noGrp="1"/>
          </p:cNvSpPr>
          <p:nvPr>
            <p:ph type="subTitle" idx="1"/>
          </p:nvPr>
        </p:nvSpPr>
        <p:spPr>
          <a:xfrm>
            <a:off x="2173857" y="4152970"/>
            <a:ext cx="4580625" cy="1260629"/>
          </a:xfrm>
          <a:prstGeom prst="rect">
            <a:avLst/>
          </a:prstGeom>
        </p:spPr>
        <p:txBody>
          <a:bodyPr>
            <a:normAutofit/>
          </a:bodyPr>
          <a:lstStyle>
            <a:lvl1pPr marL="0" indent="0" algn="l">
              <a:buNone/>
              <a:defRPr sz="1800">
                <a:solidFill>
                  <a:srgbClr val="24637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err="1"/>
              <a:t>Cliquez</a:t>
            </a:r>
            <a:r>
              <a:rPr lang="nl-BE" dirty="0"/>
              <a:t> pour </a:t>
            </a:r>
            <a:r>
              <a:rPr lang="nl-BE" dirty="0" err="1"/>
              <a:t>modifier</a:t>
            </a:r>
            <a:r>
              <a:rPr lang="nl-BE" dirty="0"/>
              <a:t> </a:t>
            </a:r>
            <a:r>
              <a:rPr lang="nl-BE" dirty="0" err="1"/>
              <a:t>le</a:t>
            </a:r>
            <a:r>
              <a:rPr lang="nl-BE" dirty="0"/>
              <a:t> </a:t>
            </a:r>
            <a:r>
              <a:rPr lang="nl-BE" dirty="0" err="1"/>
              <a:t>style</a:t>
            </a:r>
            <a:r>
              <a:rPr lang="nl-BE" dirty="0"/>
              <a:t> des sous-</a:t>
            </a:r>
            <a:r>
              <a:rPr lang="nl-BE" dirty="0" err="1"/>
              <a:t>titres</a:t>
            </a:r>
            <a:r>
              <a:rPr lang="nl-BE" dirty="0"/>
              <a:t> du </a:t>
            </a:r>
            <a:r>
              <a:rPr lang="nl-BE" dirty="0" err="1"/>
              <a:t>masque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450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et contenu">
    <p:spTree>
      <p:nvGrpSpPr>
        <p:cNvPr id="1" name=""/>
        <p:cNvGrpSpPr/>
        <p:nvPr/>
      </p:nvGrpSpPr>
      <p:grpSpPr>
        <a:xfrm>
          <a:off x="0" y="0"/>
          <a:ext cx="0" cy="0"/>
          <a:chOff x="0" y="0"/>
          <a:chExt cx="0" cy="0"/>
        </a:xfrm>
      </p:grpSpPr>
      <p:sp>
        <p:nvSpPr>
          <p:cNvPr id="7"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0586BE-F2E0-44BA-9ACD-7F911751DBE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8" name="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2A7BD4-1749-4111-857C-DB1E80BD79BD}"/>
              </a:ext>
            </a:extLst>
          </p:cNvPr>
          <p:cNvSpPr>
            <a:spLocks noGrp="1"/>
          </p:cNvSpPr>
          <p:nvPr>
            <p:ph idx="1"/>
          </p:nvPr>
        </p:nvSpPr>
        <p:spPr>
          <a:xfrm>
            <a:off x="378472" y="1045249"/>
            <a:ext cx="8360086" cy="5114011"/>
          </a:xfrm>
          <a:prstGeom prst="rect">
            <a:avLst/>
          </a:prstGeom>
        </p:spPr>
        <p:txBody>
          <a:bodyPr vert="horz" lIns="91440" tIns="45720" rIns="91440" bIns="45720" rtlCol="0">
            <a:normAutofit/>
          </a:bodyPr>
          <a:lstStyle>
            <a:lvl1pPr>
              <a:defRPr sz="18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986117-C511-4155-9C8D-32130CEB3B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1028CB-D2F1-4807-B8C2-CE8C31C3074B}"/>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6" name="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338075-B557-4697-A1D4-96CB3367D5BD}"/>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E41270-B6E0-4C41-9148-1A967E28837F}"/>
              </a:ext>
            </a:extLst>
          </p:cNvPr>
          <p:cNvGrpSpPr/>
          <p:nvPr userDrawn="1"/>
        </p:nvGrpSpPr>
        <p:grpSpPr>
          <a:xfrm>
            <a:off x="220061" y="6314386"/>
            <a:ext cx="1082527" cy="463065"/>
            <a:chOff x="315856" y="5556741"/>
            <a:chExt cx="865210" cy="463065"/>
          </a:xfrm>
        </p:grpSpPr>
        <p:sp>
          <p:nvSpPr>
            <p:cNvPr id="11" name="Rectangl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58C03D-F186-4E6A-905A-9AF01F57C0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6D640B-F464-40C1-A909-304262E2D0A2}"/>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73857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a:prstGeom prst="rect">
            <a:avLst/>
          </a:prstGeom>
        </p:spPr>
        <p:txBody>
          <a:bodyPr anchor="b"/>
          <a:lstStyle>
            <a:lvl1pPr algn="l">
              <a:defRPr sz="4000" b="0" cap="none" baseline="0">
                <a:solidFill>
                  <a:srgbClr val="CC5439"/>
                </a:solidFill>
              </a:defRPr>
            </a:lvl1p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1258645" y="4267200"/>
            <a:ext cx="6637467" cy="1520413"/>
          </a:xfrm>
          <a:prstGeom prst="rect">
            <a:avLst/>
          </a:prstGeom>
        </p:spPr>
        <p:txBody>
          <a:bodyPr anchor="t"/>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B20AA5-6F63-4366-9E9F-71BB4AA46A80}"/>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8A0FAE-7448-4F8B-8708-B9673343B09B}"/>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12" name="Rectangl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E7861F-0C20-4638-99E6-8B851A0153E5}"/>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3" name="Group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8CD487-D0DE-428B-B3E7-ECD0D5DEE959}"/>
              </a:ext>
            </a:extLst>
          </p:cNvPr>
          <p:cNvGrpSpPr/>
          <p:nvPr userDrawn="1"/>
        </p:nvGrpSpPr>
        <p:grpSpPr>
          <a:xfrm>
            <a:off x="220061" y="6314386"/>
            <a:ext cx="1082527" cy="463065"/>
            <a:chOff x="315856" y="5556741"/>
            <a:chExt cx="865210" cy="463065"/>
          </a:xfrm>
        </p:grpSpPr>
        <p:sp>
          <p:nvSpPr>
            <p:cNvPr id="14" name="Rectang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3FDB9E4-E6A8-42E8-A471-9C0FC531C994}"/>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19A750-AF05-4512-95E2-DE2312EACE9B}"/>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975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679133"/>
          </a:xfrm>
          <a:prstGeom prst="rect">
            <a:avLst/>
          </a:prstGeom>
        </p:spPr>
        <p:txBody>
          <a:bodyPr anchor="b"/>
          <a:lstStyle>
            <a:lvl1pPr algn="l">
              <a:defRPr sz="4000" b="0" cap="none" baseline="0">
                <a:solidFill>
                  <a:srgbClr val="CC5439"/>
                </a:solidFill>
              </a:defRPr>
            </a:lvl1pPr>
          </a:lstStyle>
          <a:p>
            <a:r>
              <a:rPr lang="nl-BE"/>
              <a:t>Cliquez et modifiez le titre</a:t>
            </a:r>
            <a:endParaRPr lang="en-US" dirty="0"/>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25D4A9-6803-49A1-9A21-DCFAF9E1C8D1}"/>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11" name="Rectangl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B92764-5F72-426C-AE77-3101D91D7098}"/>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73905B5-0E4F-4132-AB9C-CF0E42597D16}"/>
              </a:ext>
            </a:extLst>
          </p:cNvPr>
          <p:cNvGrpSpPr/>
          <p:nvPr userDrawn="1"/>
        </p:nvGrpSpPr>
        <p:grpSpPr>
          <a:xfrm>
            <a:off x="220061" y="6314386"/>
            <a:ext cx="1082527" cy="463065"/>
            <a:chOff x="315856" y="5556741"/>
            <a:chExt cx="865210" cy="463065"/>
          </a:xfrm>
        </p:grpSpPr>
        <p:sp>
          <p:nvSpPr>
            <p:cNvPr id="13" name="Rectangl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B115A9-E1FA-479C-9F60-49B3B8466E79}"/>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35EA18-A9E6-43B9-9A3D-B578D6996C68}"/>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857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En-tête de section">
    <p:spTree>
      <p:nvGrpSpPr>
        <p:cNvPr id="1" name=""/>
        <p:cNvGrpSpPr/>
        <p:nvPr/>
      </p:nvGrpSpPr>
      <p:grpSpPr>
        <a:xfrm>
          <a:off x="0" y="0"/>
          <a:ext cx="0" cy="0"/>
          <a:chOff x="0" y="0"/>
          <a:chExt cx="0" cy="0"/>
        </a:xfrm>
      </p:grpSpPr>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EA3F45-D853-46F4-BDAC-50E00DE6404F}"/>
              </a:ext>
            </a:extLst>
          </p:cNvPr>
          <p:cNvGrpSpPr/>
          <p:nvPr userDrawn="1"/>
        </p:nvGrpSpPr>
        <p:grpSpPr>
          <a:xfrm>
            <a:off x="-450282" y="-21510"/>
            <a:ext cx="10023048" cy="6858000"/>
            <a:chOff x="-382404" y="0"/>
            <a:chExt cx="9932332" cy="6858000"/>
          </a:xfrm>
          <a:gradFill flip="none" rotWithShape="1">
            <a:gsLst>
              <a:gs pos="24000">
                <a:srgbClr val="41A099"/>
              </a:gs>
              <a:gs pos="100000">
                <a:srgbClr val="FFFFFF"/>
              </a:gs>
            </a:gsLst>
            <a:path path="circle">
              <a:fillToRect l="100000" t="100000"/>
            </a:path>
            <a:tileRect r="-100000" b="-100000"/>
          </a:gradFill>
        </p:grpSpPr>
        <p:grpSp>
          <p:nvGrpSpPr>
            <p:cNvPr id="6" name="Group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1A85E1-49E7-4B3E-8780-31F6340025CD}"/>
                </a:ext>
              </a:extLst>
            </p:cNvPr>
            <p:cNvGrpSpPr/>
            <p:nvPr/>
          </p:nvGrpSpPr>
          <p:grpSpPr>
            <a:xfrm>
              <a:off x="0" y="0"/>
              <a:ext cx="9144000" cy="6858000"/>
              <a:chOff x="0" y="0"/>
              <a:chExt cx="9144000" cy="6858000"/>
            </a:xfrm>
            <a:grpFill/>
          </p:grpSpPr>
          <p:grpSp>
            <p:nvGrpSpPr>
              <p:cNvPr id="29"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634EFF-BDF7-4A83-AE5D-8B93541B8368}"/>
                  </a:ext>
                </a:extLst>
              </p:cNvPr>
              <p:cNvGrpSpPr/>
              <p:nvPr/>
            </p:nvGrpSpPr>
            <p:grpSpPr>
              <a:xfrm>
                <a:off x="0" y="0"/>
                <a:ext cx="2514600" cy="6858000"/>
                <a:chOff x="0" y="0"/>
                <a:chExt cx="2514600" cy="6858000"/>
              </a:xfrm>
              <a:grpFill/>
            </p:grpSpPr>
            <p:sp>
              <p:nvSpPr>
                <p:cNvPr id="41" name="Rectangle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E591D3-5E47-422D-8642-C7269AE46165}"/>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1639CE-77DE-46D4-8D52-4D5B9EE1C476}"/>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81FD15-D997-4EF2-A8D5-A8495E63BD97}"/>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F0EC64-64B0-4F96-98EB-530C8F7DED1E}"/>
                  </a:ext>
                </a:extLst>
              </p:cNvPr>
              <p:cNvGrpSpPr/>
              <p:nvPr/>
            </p:nvGrpSpPr>
            <p:grpSpPr>
              <a:xfrm>
                <a:off x="422910" y="0"/>
                <a:ext cx="2514600" cy="6858000"/>
                <a:chOff x="0" y="0"/>
                <a:chExt cx="2514600" cy="6858000"/>
              </a:xfrm>
              <a:grpFill/>
            </p:grpSpPr>
            <p:sp>
              <p:nvSpPr>
                <p:cNvPr id="38" name="Rectangle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969776-24A4-434C-A8E3-D0CEE784C2CC}"/>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2717350-BA8E-4051-B94D-AD04233A1C4F}"/>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7C1061-954C-4158-AAE8-69D7558697E4}"/>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4EF20-0ABC-42F1-96EF-9E859AA31754}"/>
                  </a:ext>
                </a:extLst>
              </p:cNvPr>
              <p:cNvGrpSpPr/>
              <p:nvPr/>
            </p:nvGrpSpPr>
            <p:grpSpPr>
              <a:xfrm rot="10800000">
                <a:off x="6629400" y="0"/>
                <a:ext cx="2514600" cy="6858000"/>
                <a:chOff x="0" y="0"/>
                <a:chExt cx="2514600" cy="6858000"/>
              </a:xfrm>
              <a:grpFill/>
            </p:grpSpPr>
            <p:sp>
              <p:nvSpPr>
                <p:cNvPr id="35" name="Rectangl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E3515B-58A8-40AA-89ED-AE7C14A1532B}"/>
                    </a:ext>
                  </a:extLst>
                </p:cNvPr>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2DADD8-126B-4C53-A0D5-4C79E39231D4}"/>
                    </a:ext>
                  </a:extLst>
                </p:cNvPr>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66118C-A773-4134-B93B-E1908D7EBD52}"/>
                    </a:ext>
                  </a:extLst>
                </p:cNvPr>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009FDC-F81C-4BFD-A2E6-230E272EEC29}"/>
                  </a:ext>
                </a:extLst>
              </p:cNvPr>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24E1AA-B664-49DB-98AB-489E4D962DCD}"/>
                  </a:ext>
                </a:extLst>
              </p:cNvPr>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B916EC-DE87-4AEF-84FD-D28397E97029}"/>
                  </a:ext>
                </a:extLst>
              </p:cNvPr>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D708C6-0D4E-4D34-B127-ADF62536E557}"/>
                </a:ext>
              </a:extLst>
            </p:cNvPr>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20D1E7-5BCC-4244-8299-9C473F60E62B}"/>
                </a:ext>
              </a:extLst>
            </p:cNvPr>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882FC8-7AA4-44E6-83BF-152C2D001E08}"/>
                </a:ext>
              </a:extLst>
            </p:cNvPr>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ACC445-B0C5-42AE-8474-4309FA65CDB9}"/>
                </a:ext>
              </a:extLst>
            </p:cNvPr>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93791D-78B1-481B-BF50-C4DC4449C28C}"/>
                </a:ext>
              </a:extLst>
            </p:cNvPr>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Hexagon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2125A5-91F5-4234-8A5E-F3997AB66E54}"/>
                </a:ext>
              </a:extLst>
            </p:cNvPr>
            <p:cNvSpPr/>
            <p:nvPr/>
          </p:nvSpPr>
          <p:spPr>
            <a:xfrm rot="1800000">
              <a:off x="2996165"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09DD35-2D17-4A03-B8DA-347678583CBE}"/>
                </a:ext>
              </a:extLst>
            </p:cNvPr>
            <p:cNvSpPr/>
            <p:nvPr/>
          </p:nvSpPr>
          <p:spPr>
            <a:xfrm rot="1800000">
              <a:off x="3720065" y="41260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3021F1-B6F5-4293-AE5A-D2F5A13569B1}"/>
                </a:ext>
              </a:extLst>
            </p:cNvPr>
            <p:cNvSpPr/>
            <p:nvPr/>
          </p:nvSpPr>
          <p:spPr>
            <a:xfrm rot="1800000">
              <a:off x="3729591" y="159242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C33CF0-ADAA-448F-B3C1-1BE965AAA64B}"/>
                </a:ext>
              </a:extLst>
            </p:cNvPr>
            <p:cNvSpPr/>
            <p:nvPr/>
          </p:nvSpPr>
          <p:spPr>
            <a:xfrm rot="1800000">
              <a:off x="2977115" y="32560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5BBDAC-6CA5-4088-A555-9B0E9C0AA72B}"/>
                </a:ext>
              </a:extLst>
            </p:cNvPr>
            <p:cNvSpPr/>
            <p:nvPr/>
          </p:nvSpPr>
          <p:spPr>
            <a:xfrm rot="1800000">
              <a:off x="4463014" y="53833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ABA9A7-53CF-45C3-A9ED-A2A8885E9346}"/>
                </a:ext>
              </a:extLst>
            </p:cNvPr>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0403B1-59EF-4424-BD23-2552490078D4}"/>
                </a:ext>
              </a:extLst>
            </p:cNvPr>
            <p:cNvSpPr/>
            <p:nvPr/>
          </p:nvSpPr>
          <p:spPr>
            <a:xfrm rot="1800000">
              <a:off x="24365" y="540242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6EAAC9-ADD7-4F93-817F-A8CC84E25D9C}"/>
                </a:ext>
              </a:extLst>
            </p:cNvPr>
            <p:cNvSpPr/>
            <p:nvPr/>
          </p:nvSpPr>
          <p:spPr>
            <a:xfrm rot="1800000">
              <a:off x="52941" y="28497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D315FD-E45F-4673-BFE5-D7BB161AFE70}"/>
                </a:ext>
              </a:extLst>
            </p:cNvPr>
            <p:cNvSpPr/>
            <p:nvPr/>
          </p:nvSpPr>
          <p:spPr>
            <a:xfrm rot="1800000">
              <a:off x="776840" y="4126077"/>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694F88-B582-4BB4-A12E-DA99A1B733A6}"/>
                </a:ext>
              </a:extLst>
            </p:cNvPr>
            <p:cNvSpPr/>
            <p:nvPr/>
          </p:nvSpPr>
          <p:spPr>
            <a:xfrm rot="1800000">
              <a:off x="1510265" y="54119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E60FFE4-8F23-4429-9031-A315D76CAD90}"/>
                </a:ext>
              </a:extLst>
            </p:cNvPr>
            <p:cNvSpPr/>
            <p:nvPr/>
          </p:nvSpPr>
          <p:spPr>
            <a:xfrm rot="1800000">
              <a:off x="1529316" y="2859252"/>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5754C7-B21A-40D1-A03F-FBD9C846E465}"/>
                </a:ext>
              </a:extLst>
            </p:cNvPr>
            <p:cNvSpPr/>
            <p:nvPr/>
          </p:nvSpPr>
          <p:spPr>
            <a:xfrm rot="1800000">
              <a:off x="795890" y="1563853"/>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0A251A-02D8-47B2-AA8D-1D5EE6BE4949}"/>
                </a:ext>
              </a:extLst>
            </p:cNvPr>
            <p:cNvSpPr/>
            <p:nvPr/>
          </p:nvSpPr>
          <p:spPr>
            <a:xfrm rot="1800000">
              <a:off x="6806166" y="414512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760BDE-4A46-433D-9CEA-5DD287D895CF}"/>
                </a:ext>
              </a:extLst>
            </p:cNvPr>
            <p:cNvSpPr/>
            <p:nvPr/>
          </p:nvSpPr>
          <p:spPr>
            <a:xfrm rot="1800000">
              <a:off x="7549116" y="5421479"/>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8FFE81-F49B-41A1-8835-AE2EB884D7E4}"/>
                </a:ext>
              </a:extLst>
            </p:cNvPr>
            <p:cNvSpPr/>
            <p:nvPr/>
          </p:nvSpPr>
          <p:spPr>
            <a:xfrm rot="1800000">
              <a:off x="7549117" y="2868778"/>
              <a:ext cx="1601400" cy="1388236"/>
            </a:xfrm>
            <a:prstGeom prst="hexagon">
              <a:avLst>
                <a:gd name="adj" fmla="val 28544"/>
                <a:gd name="vf" fmla="val 115470"/>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9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69DA57-B90A-4B51-B4FC-D98480DE6A3B}"/>
                </a:ext>
              </a:extLst>
            </p:cNvPr>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9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B119D4-A199-40DD-A24A-B6B5EAC40EDE}"/>
                </a:ext>
              </a:extLst>
            </p:cNvPr>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258645" y="2900829"/>
            <a:ext cx="6637468" cy="679133"/>
          </a:xfrm>
          <a:prstGeom prst="rect">
            <a:avLst/>
          </a:prstGeom>
        </p:spPr>
        <p:txBody>
          <a:bodyPr anchor="b"/>
          <a:lstStyle>
            <a:lvl1pPr algn="l">
              <a:defRPr sz="4000" b="1" cap="none" baseline="0">
                <a:solidFill>
                  <a:schemeClr val="bg1"/>
                </a:solidFill>
              </a:defRPr>
            </a:lvl1pPr>
          </a:lstStyle>
          <a:p>
            <a:r>
              <a:rPr lang="nl-BE"/>
              <a:t>Cliquez et modifiez le titre</a:t>
            </a:r>
            <a:endParaRPr lang="en-US" dirty="0"/>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08E3F5-16A8-4501-A925-3794667EF0AB}"/>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037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eux contenus">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809503" y="1949570"/>
            <a:ext cx="3419856" cy="3743863"/>
          </a:xfrm>
          <a:prstGeom prst="rect">
            <a:avLst/>
          </a:prstGeom>
        </p:spPr>
        <p:txBody>
          <a:bodyPr/>
          <a:lstStyle/>
          <a:p>
            <a:pPr lvl="0"/>
            <a:r>
              <a:rPr lang="nl-BE" dirty="0" err="1"/>
              <a:t>Cliquez</a:t>
            </a:r>
            <a:r>
              <a:rPr lang="nl-BE" dirty="0"/>
              <a:t> pour </a:t>
            </a:r>
            <a:r>
              <a:rPr lang="nl-BE" dirty="0" err="1"/>
              <a:t>modifier</a:t>
            </a:r>
            <a:r>
              <a:rPr lang="nl-BE" dirty="0"/>
              <a:t> les </a:t>
            </a:r>
            <a:r>
              <a:rPr lang="nl-BE" dirty="0" err="1"/>
              <a:t>styles</a:t>
            </a:r>
            <a:r>
              <a:rPr lang="nl-BE" dirty="0"/>
              <a:t> du </a:t>
            </a:r>
            <a:r>
              <a:rPr lang="nl-BE" dirty="0" err="1"/>
              <a:t>texte</a:t>
            </a:r>
            <a:r>
              <a:rPr lang="nl-BE" dirty="0"/>
              <a:t> du </a:t>
            </a:r>
            <a:r>
              <a:rPr lang="nl-BE" dirty="0" err="1"/>
              <a:t>masque</a:t>
            </a:r>
            <a:endParaRPr lang="nl-BE" dirty="0"/>
          </a:p>
          <a:p>
            <a:pPr lvl="1"/>
            <a:r>
              <a:rPr lang="nl-BE" dirty="0" err="1"/>
              <a:t>Deuxième</a:t>
            </a:r>
            <a:r>
              <a:rPr lang="nl-BE" dirty="0"/>
              <a:t> niveau</a:t>
            </a:r>
          </a:p>
          <a:p>
            <a:pPr lvl="2"/>
            <a:r>
              <a:rPr lang="nl-BE" dirty="0" err="1"/>
              <a:t>Troisième</a:t>
            </a:r>
            <a:r>
              <a:rPr lang="nl-BE" dirty="0"/>
              <a:t> niveau</a:t>
            </a:r>
          </a:p>
          <a:p>
            <a:pPr lvl="3"/>
            <a:r>
              <a:rPr lang="nl-BE" dirty="0" err="1"/>
              <a:t>Quatrième</a:t>
            </a:r>
            <a:r>
              <a:rPr lang="nl-BE" dirty="0"/>
              <a:t> niveau</a:t>
            </a:r>
          </a:p>
          <a:p>
            <a:pPr lvl="4"/>
            <a:r>
              <a:rPr lang="nl-BE" dirty="0" err="1"/>
              <a:t>Cinquième</a:t>
            </a:r>
            <a:r>
              <a:rPr lang="nl-BE" dirty="0"/>
              <a:t> niveau</a:t>
            </a:r>
            <a:endParaRPr lang="en-US" dirty="0"/>
          </a:p>
        </p:txBody>
      </p:sp>
      <p:sp>
        <p:nvSpPr>
          <p:cNvPr id="11" name="Content Placeholder 10"/>
          <p:cNvSpPr>
            <a:spLocks noGrp="1"/>
          </p:cNvSpPr>
          <p:nvPr>
            <p:ph sz="quarter" idx="14"/>
          </p:nvPr>
        </p:nvSpPr>
        <p:spPr>
          <a:xfrm>
            <a:off x="4645152" y="1949569"/>
            <a:ext cx="3419856" cy="3743863"/>
          </a:xfrm>
          <a:prstGeom prst="rect">
            <a:avLst/>
          </a:prstGeom>
        </p:spPr>
        <p:txBody>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
        <p:nvSpPr>
          <p:cNvPr id="8"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33521C-5FBA-4802-8D0D-59E4809BCBA0}"/>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10"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A1A3B0-E90D-45A6-BA01-87BEB2F5BACB}"/>
              </a:ext>
            </a:extLst>
          </p:cNvPr>
          <p:cNvSpPr txBox="1">
            <a:spLocks/>
          </p:cNvSpPr>
          <p:nvPr userDrawn="1"/>
        </p:nvSpPr>
        <p:spPr>
          <a:xfrm>
            <a:off x="809503"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2"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E195EF-A093-49D4-B01A-4890C206891A}"/>
              </a:ext>
            </a:extLst>
          </p:cNvPr>
          <p:cNvSpPr txBox="1">
            <a:spLocks/>
          </p:cNvSpPr>
          <p:nvPr userDrawn="1"/>
        </p:nvSpPr>
        <p:spPr>
          <a:xfrm>
            <a:off x="4645152" y="1354801"/>
            <a:ext cx="3419856" cy="49125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28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BE" sz="2000" dirty="0" err="1"/>
              <a:t>Cliquez</a:t>
            </a:r>
            <a:r>
              <a:rPr lang="nl-BE" sz="2000" dirty="0"/>
              <a:t> et </a:t>
            </a:r>
            <a:r>
              <a:rPr lang="nl-BE" sz="2000" dirty="0" err="1"/>
              <a:t>modifiez</a:t>
            </a:r>
            <a:r>
              <a:rPr lang="nl-BE" sz="2000" dirty="0"/>
              <a:t> </a:t>
            </a:r>
            <a:r>
              <a:rPr lang="nl-BE" sz="2000" dirty="0" err="1"/>
              <a:t>le</a:t>
            </a:r>
            <a:r>
              <a:rPr lang="nl-BE" sz="2000" dirty="0"/>
              <a:t> </a:t>
            </a:r>
            <a:r>
              <a:rPr lang="nl-BE" sz="2000" dirty="0" err="1"/>
              <a:t>titre</a:t>
            </a:r>
            <a:endParaRPr lang="en-US" sz="2000" dirty="0"/>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196246-30F4-4A2D-98D4-E1F76509ABE6}"/>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B34B8A-6BDB-474B-8F1E-7755DEE4F2DA}"/>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2132F7-C281-4A54-AA7B-8F529FE9B0D0}"/>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20564C-8EE2-47C4-A787-B7E8E4C283BC}"/>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848F08-6E06-4943-9CF1-77084F9B8C40}"/>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E09EC6-811B-4351-8E57-60DCD2C3B525}"/>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802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seul avec logo">
    <p:spTree>
      <p:nvGrpSpPr>
        <p:cNvPr id="1" name=""/>
        <p:cNvGrpSpPr/>
        <p:nvPr/>
      </p:nvGrpSpPr>
      <p:grpSpPr>
        <a:xfrm>
          <a:off x="0" y="0"/>
          <a:ext cx="0" cy="0"/>
          <a:chOff x="0" y="0"/>
          <a:chExt cx="0" cy="0"/>
        </a:xfrm>
      </p:grpSpPr>
      <p:sp>
        <p:nvSpPr>
          <p:cNvPr id="6"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F27DBD-35FE-4BDB-BE8A-E8FC66D46463}"/>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1" y="6375708"/>
            <a:ext cx="4408098" cy="514579"/>
          </a:xfrm>
          <a:prstGeom prst="rect">
            <a:avLst/>
          </a:prstGeom>
        </p:spPr>
      </p:pic>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95B968-7CC9-43C9-B1A1-B4546AC48B92}"/>
              </a:ext>
            </a:extLst>
          </p:cNvPr>
          <p:cNvSpPr/>
          <p:nvPr userDrawn="1"/>
        </p:nvSpPr>
        <p:spPr>
          <a:xfrm>
            <a:off x="0" y="6220582"/>
            <a:ext cx="4157932" cy="637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CB475F-9965-45EE-97DC-6EA48A816290}"/>
              </a:ext>
            </a:extLst>
          </p:cNvPr>
          <p:cNvGrpSpPr/>
          <p:nvPr userDrawn="1"/>
        </p:nvGrpSpPr>
        <p:grpSpPr>
          <a:xfrm>
            <a:off x="220061" y="6314386"/>
            <a:ext cx="1082527" cy="463065"/>
            <a:chOff x="315856" y="5556741"/>
            <a:chExt cx="865210" cy="463065"/>
          </a:xfrm>
        </p:grpSpPr>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292E74B-B3D6-4FB6-A654-1E7F48393B85}"/>
                </a:ext>
              </a:extLst>
            </p:cNvPr>
            <p:cNvSpPr/>
            <p:nvPr/>
          </p:nvSpPr>
          <p:spPr>
            <a:xfrm>
              <a:off x="315856" y="5556741"/>
              <a:ext cx="865210" cy="4571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B06AAD-0EF5-4E0B-883D-EF71DBB2CF1D}"/>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1890" y="5577092"/>
              <a:ext cx="825058" cy="442714"/>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3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seul - sans logo">
    <p:spTree>
      <p:nvGrpSpPr>
        <p:cNvPr id="1" name=""/>
        <p:cNvGrpSpPr/>
        <p:nvPr/>
      </p:nvGrpSpPr>
      <p:grpSpPr>
        <a:xfrm>
          <a:off x="0" y="0"/>
          <a:ext cx="0" cy="0"/>
          <a:chOff x="0" y="0"/>
          <a:chExt cx="0" cy="0"/>
        </a:xfrm>
      </p:grpSpPr>
      <p:sp>
        <p:nvSpPr>
          <p:cNvPr id="6"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9F2FCF-7E2D-45ED-82A9-22751341EAB7}"/>
              </a:ext>
            </a:extLst>
          </p:cNvPr>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a:t>Cliquez et modifiez le titre</a:t>
            </a:r>
            <a:endParaRPr lang="en-US"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5FD691-54E5-4252-A5E3-489B68D18C91}"/>
              </a:ext>
            </a:extLst>
          </p:cNvPr>
          <p:cNvSpPr txBox="1"/>
          <p:nvPr userDrawn="1"/>
        </p:nvSpPr>
        <p:spPr>
          <a:xfrm>
            <a:off x="8479767" y="6568676"/>
            <a:ext cx="664234" cy="276999"/>
          </a:xfrm>
          <a:prstGeom prst="rect">
            <a:avLst/>
          </a:prstGeom>
          <a:noFill/>
        </p:spPr>
        <p:txBody>
          <a:bodyPr wrap="square" rtlCol="0">
            <a:spAutoFit/>
          </a:bodyPr>
          <a:lstStyle/>
          <a:p>
            <a:pPr algn="r"/>
            <a:fld id="{3DA4F4AD-07B2-44BB-AB9A-B8DE1A1D74C4}" type="slidenum">
              <a:rPr lang="fr-BE" sz="1200" smtClean="0">
                <a:solidFill>
                  <a:srgbClr val="246372"/>
                </a:solidFill>
              </a:rPr>
              <a:pPr algn="r"/>
              <a:t>‹#›</a:t>
            </a:fld>
            <a:endParaRPr lang="fr-BE" sz="1200" dirty="0">
              <a:solidFill>
                <a:srgbClr val="24637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50185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472" y="270748"/>
            <a:ext cx="8360086" cy="600404"/>
          </a:xfrm>
          <a:prstGeom prst="rect">
            <a:avLst/>
          </a:prstGeom>
        </p:spPr>
        <p:txBody>
          <a:bodyPr vert="horz" lIns="91440" tIns="45720" rIns="91440" bIns="45720" rtlCol="0" anchor="t" anchorCtr="0">
            <a:normAutofit/>
          </a:bodyPr>
          <a:lstStyle/>
          <a:p>
            <a:r>
              <a:rPr lang="nl-BE" dirty="0" err="1"/>
              <a:t>Cliquez</a:t>
            </a:r>
            <a:r>
              <a:rPr lang="nl-BE" dirty="0"/>
              <a:t> et </a:t>
            </a:r>
            <a:r>
              <a:rPr lang="nl-BE" dirty="0" err="1"/>
              <a:t>modifiez</a:t>
            </a:r>
            <a:r>
              <a:rPr lang="nl-BE" dirty="0"/>
              <a:t> </a:t>
            </a:r>
            <a:r>
              <a:rPr lang="nl-BE" dirty="0" err="1"/>
              <a:t>le</a:t>
            </a:r>
            <a:r>
              <a:rPr lang="nl-BE" dirty="0"/>
              <a:t> </a:t>
            </a:r>
            <a:r>
              <a:rPr lang="nl-BE" dirty="0" err="1"/>
              <a:t>titre</a:t>
            </a:r>
            <a:endParaRPr lang="en-US" dirty="0"/>
          </a:p>
        </p:txBody>
      </p:sp>
      <p:sp>
        <p:nvSpPr>
          <p:cNvPr id="3" name="Text Placeholder 2"/>
          <p:cNvSpPr>
            <a:spLocks noGrp="1"/>
          </p:cNvSpPr>
          <p:nvPr>
            <p:ph type="body" idx="1"/>
          </p:nvPr>
        </p:nvSpPr>
        <p:spPr>
          <a:xfrm>
            <a:off x="378472" y="1045249"/>
            <a:ext cx="8360086" cy="5122638"/>
          </a:xfrm>
          <a:prstGeom prst="rect">
            <a:avLst/>
          </a:prstGeom>
        </p:spPr>
        <p:txBody>
          <a:bodyPr vert="horz" lIns="91440" tIns="45720" rIns="91440" bIns="45720" rtlCol="0">
            <a:normAutofit/>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4567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8" r:id="rId9"/>
    <p:sldLayoutId id="2147483681" r:id="rId10"/>
    <p:sldLayoutId id="2147483683" r:id="rId11"/>
    <p:sldLayoutId id="2147483682" r:id="rId12"/>
    <p:sldLayoutId id="2147483685" r:id="rId13"/>
    <p:sldLayoutId id="2147483686" r:id="rId14"/>
  </p:sldLayoutIdLst>
  <p:hf sldNum="0" hdr="0" ftr="0" dt="0"/>
  <p:txStyles>
    <p:title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251.jpeg"/></Relationships>
</file>

<file path=ppt/slides/_rels/slide101.xml.rels><?xml version="1.0" encoding="UTF-8" standalone="yes"?>
<Relationships xmlns="http://schemas.openxmlformats.org/package/2006/relationships"><Relationship Id="rId11" Type="http://schemas.openxmlformats.org/officeDocument/2006/relationships/image" Target="../media/image256.jpeg"/><Relationship Id="rId12" Type="http://schemas.openxmlformats.org/officeDocument/2006/relationships/image" Target="../media/image257.jpeg"/><Relationship Id="rId1" Type="http://schemas.openxmlformats.org/officeDocument/2006/relationships/vmlDrawing" Target="../drawings/vmlDrawing4.v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slideLayout" Target="../slideLayouts/slideLayout9.xml"/><Relationship Id="rId5" Type="http://schemas.openxmlformats.org/officeDocument/2006/relationships/notesSlide" Target="../notesSlides/notesSlide101.xml"/><Relationship Id="rId6" Type="http://schemas.openxmlformats.org/officeDocument/2006/relationships/oleObject" Target="../embeddings/oleObject4.bin"/><Relationship Id="rId7" Type="http://schemas.openxmlformats.org/officeDocument/2006/relationships/image" Target="../media/image252.jpeg"/><Relationship Id="rId8" Type="http://schemas.openxmlformats.org/officeDocument/2006/relationships/image" Target="../media/image253.jpeg"/><Relationship Id="rId9" Type="http://schemas.openxmlformats.org/officeDocument/2006/relationships/image" Target="../media/image254.jpeg"/><Relationship Id="rId10" Type="http://schemas.openxmlformats.org/officeDocument/2006/relationships/image" Target="../media/image255.jpeg"/></Relationships>
</file>

<file path=ppt/slides/_rels/slide102.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Layout" Target="../slideLayouts/slideLayout8.xml"/><Relationship Id="rId5" Type="http://schemas.openxmlformats.org/officeDocument/2006/relationships/notesSlide" Target="../notesSlides/notesSlide102.xml"/><Relationship Id="rId6" Type="http://schemas.openxmlformats.org/officeDocument/2006/relationships/oleObject" Target="../embeddings/oleObject5.bin"/><Relationship Id="rId7" Type="http://schemas.openxmlformats.org/officeDocument/2006/relationships/image" Target="../media/image258.png"/><Relationship Id="rId8" Type="http://schemas.openxmlformats.org/officeDocument/2006/relationships/image" Target="../media/image259.png"/><Relationship Id="rId1" Type="http://schemas.openxmlformats.org/officeDocument/2006/relationships/vmlDrawing" Target="../drawings/vmlDrawing5.vml"/><Relationship Id="rId2" Type="http://schemas.openxmlformats.org/officeDocument/2006/relationships/tags" Target="../tags/tag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26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 Id="rId3" Type="http://schemas.openxmlformats.org/officeDocument/2006/relationships/image" Target="../media/image26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 Id="rId3" Type="http://schemas.openxmlformats.org/officeDocument/2006/relationships/image" Target="../media/image262.png"/></Relationships>
</file>

<file path=ppt/slides/_rels/slide106.xml.rels><?xml version="1.0" encoding="UTF-8" standalone="yes"?>
<Relationships xmlns="http://schemas.openxmlformats.org/package/2006/relationships"><Relationship Id="rId3" Type="http://schemas.openxmlformats.org/officeDocument/2006/relationships/image" Target="../media/image263.jpeg"/><Relationship Id="rId4" Type="http://schemas.openxmlformats.org/officeDocument/2006/relationships/image" Target="../media/image264.jpeg"/><Relationship Id="rId5" Type="http://schemas.openxmlformats.org/officeDocument/2006/relationships/image" Target="../media/image265.jpeg"/><Relationship Id="rId1" Type="http://schemas.openxmlformats.org/officeDocument/2006/relationships/slideLayout" Target="../slideLayouts/slideLayout8.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7.png"/><Relationship Id="rId1" Type="http://schemas.openxmlformats.org/officeDocument/2006/relationships/slideLayout" Target="../slideLayouts/slideLayout8.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268.png"/><Relationship Id="rId5" Type="http://schemas.openxmlformats.org/officeDocument/2006/relationships/image" Target="../media/image269.png"/><Relationship Id="rId1" Type="http://schemas.openxmlformats.org/officeDocument/2006/relationships/slideLayout" Target="../slideLayouts/slideLayout8.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image" Target="../media/image271.png"/><Relationship Id="rId1" Type="http://schemas.openxmlformats.org/officeDocument/2006/relationships/slideLayout" Target="../slideLayouts/slideLayout8.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 Id="rId3" Type="http://schemas.openxmlformats.org/officeDocument/2006/relationships/image" Target="../media/image272.tiff"/></Relationships>
</file>

<file path=ppt/slides/_rels/slide112.xml.rels><?xml version="1.0" encoding="UTF-8" standalone="yes"?>
<Relationships xmlns="http://schemas.openxmlformats.org/package/2006/relationships"><Relationship Id="rId9" Type="http://schemas.openxmlformats.org/officeDocument/2006/relationships/image" Target="../media/image279.png"/><Relationship Id="rId20" Type="http://schemas.openxmlformats.org/officeDocument/2006/relationships/image" Target="../media/image290.png"/><Relationship Id="rId10" Type="http://schemas.openxmlformats.org/officeDocument/2006/relationships/image" Target="../media/image280.png"/><Relationship Id="rId11" Type="http://schemas.openxmlformats.org/officeDocument/2006/relationships/image" Target="../media/image281.jpeg"/><Relationship Id="rId12" Type="http://schemas.openxmlformats.org/officeDocument/2006/relationships/image" Target="../media/image282.jpeg"/><Relationship Id="rId13" Type="http://schemas.openxmlformats.org/officeDocument/2006/relationships/image" Target="../media/image283.png"/><Relationship Id="rId14" Type="http://schemas.openxmlformats.org/officeDocument/2006/relationships/image" Target="../media/image284.png"/><Relationship Id="rId15" Type="http://schemas.openxmlformats.org/officeDocument/2006/relationships/image" Target="../media/image285.png"/><Relationship Id="rId16" Type="http://schemas.openxmlformats.org/officeDocument/2006/relationships/image" Target="../media/image286.png"/><Relationship Id="rId17" Type="http://schemas.openxmlformats.org/officeDocument/2006/relationships/image" Target="../media/image287.jpeg"/><Relationship Id="rId18" Type="http://schemas.openxmlformats.org/officeDocument/2006/relationships/image" Target="../media/image288.jpeg"/><Relationship Id="rId19" Type="http://schemas.openxmlformats.org/officeDocument/2006/relationships/image" Target="../media/image289.jpeg"/><Relationship Id="rId1" Type="http://schemas.openxmlformats.org/officeDocument/2006/relationships/slideLayout" Target="../slideLayouts/slideLayout9.xml"/><Relationship Id="rId2" Type="http://schemas.openxmlformats.org/officeDocument/2006/relationships/notesSlide" Target="../notesSlides/notesSlide112.xml"/><Relationship Id="rId3" Type="http://schemas.openxmlformats.org/officeDocument/2006/relationships/image" Target="../media/image273.png"/><Relationship Id="rId4" Type="http://schemas.openxmlformats.org/officeDocument/2006/relationships/image" Target="../media/image274.jpeg"/><Relationship Id="rId5" Type="http://schemas.openxmlformats.org/officeDocument/2006/relationships/image" Target="../media/image275.jpeg"/><Relationship Id="rId6" Type="http://schemas.openxmlformats.org/officeDocument/2006/relationships/image" Target="../media/image276.png"/><Relationship Id="rId7" Type="http://schemas.openxmlformats.org/officeDocument/2006/relationships/image" Target="../media/image277.png"/><Relationship Id="rId8" Type="http://schemas.openxmlformats.org/officeDocument/2006/relationships/image" Target="../media/image278.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59.png"/><Relationship Id="rId1" Type="http://schemas.openxmlformats.org/officeDocument/2006/relationships/slideLayout" Target="../slideLayouts/slideLayout9.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291.gif"/><Relationship Id="rId4" Type="http://schemas.openxmlformats.org/officeDocument/2006/relationships/image" Target="../media/image292.png"/><Relationship Id="rId1" Type="http://schemas.openxmlformats.org/officeDocument/2006/relationships/slideLayout" Target="../slideLayouts/slideLayout1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1" Type="http://schemas.openxmlformats.org/officeDocument/2006/relationships/image" Target="../media/image301.png"/><Relationship Id="rId12" Type="http://schemas.openxmlformats.org/officeDocument/2006/relationships/image" Target="../media/image302.png"/><Relationship Id="rId13" Type="http://schemas.openxmlformats.org/officeDocument/2006/relationships/image" Target="../media/image303.png"/><Relationship Id="rId14" Type="http://schemas.openxmlformats.org/officeDocument/2006/relationships/image" Target="../media/image304.png"/><Relationship Id="rId1" Type="http://schemas.openxmlformats.org/officeDocument/2006/relationships/slideLayout" Target="../slideLayouts/slideLayout9.xml"/><Relationship Id="rId2" Type="http://schemas.openxmlformats.org/officeDocument/2006/relationships/notesSlide" Target="../notesSlides/notesSlide115.xml"/><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image" Target="../media/image295.png"/><Relationship Id="rId6" Type="http://schemas.openxmlformats.org/officeDocument/2006/relationships/image" Target="../media/image296.png"/><Relationship Id="rId7" Type="http://schemas.openxmlformats.org/officeDocument/2006/relationships/image" Target="../media/image297.png"/><Relationship Id="rId8" Type="http://schemas.openxmlformats.org/officeDocument/2006/relationships/image" Target="../media/image298.png"/><Relationship Id="rId9" Type="http://schemas.openxmlformats.org/officeDocument/2006/relationships/image" Target="../media/image299.png"/><Relationship Id="rId10" Type="http://schemas.openxmlformats.org/officeDocument/2006/relationships/image" Target="../media/image30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6.xml"/><Relationship Id="rId3" Type="http://schemas.openxmlformats.org/officeDocument/2006/relationships/image" Target="../media/image305.png"/></Relationships>
</file>

<file path=ppt/slides/_rels/slide117.xml.rels><?xml version="1.0" encoding="UTF-8" standalone="yes"?>
<Relationships xmlns="http://schemas.openxmlformats.org/package/2006/relationships"><Relationship Id="rId3" Type="http://schemas.openxmlformats.org/officeDocument/2006/relationships/image" Target="../media/image306.png"/><Relationship Id="rId4" Type="http://schemas.openxmlformats.org/officeDocument/2006/relationships/image" Target="../media/image307.png"/><Relationship Id="rId5" Type="http://schemas.openxmlformats.org/officeDocument/2006/relationships/image" Target="../media/image308.png"/><Relationship Id="rId6" Type="http://schemas.openxmlformats.org/officeDocument/2006/relationships/image" Target="../media/image309.png"/><Relationship Id="rId1" Type="http://schemas.openxmlformats.org/officeDocument/2006/relationships/slideLayout" Target="../slideLayouts/slideLayout8.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image" Target="../media/image310.png"/><Relationship Id="rId4" Type="http://schemas.microsoft.com/office/2007/relationships/hdphoto" Target="../media/hdphoto4.wdp"/><Relationship Id="rId5" Type="http://schemas.openxmlformats.org/officeDocument/2006/relationships/image" Target="../media/image311.png"/><Relationship Id="rId6" Type="http://schemas.openxmlformats.org/officeDocument/2006/relationships/image" Target="../media/image312.png"/><Relationship Id="rId7" Type="http://schemas.openxmlformats.org/officeDocument/2006/relationships/image" Target="../media/image313.jpeg"/><Relationship Id="rId8" Type="http://schemas.openxmlformats.org/officeDocument/2006/relationships/image" Target="../media/image314.png"/><Relationship Id="rId1" Type="http://schemas.openxmlformats.org/officeDocument/2006/relationships/slideLayout" Target="../slideLayouts/slideLayout8.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9.xml"/><Relationship Id="rId3" Type="http://schemas.openxmlformats.org/officeDocument/2006/relationships/image" Target="../media/image31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313.jpeg"/><Relationship Id="rId4" Type="http://schemas.openxmlformats.org/officeDocument/2006/relationships/image" Target="../media/image316.jpeg"/><Relationship Id="rId5" Type="http://schemas.openxmlformats.org/officeDocument/2006/relationships/image" Target="../media/image311.png"/><Relationship Id="rId1" Type="http://schemas.openxmlformats.org/officeDocument/2006/relationships/slideLayout" Target="../slideLayouts/slideLayout8.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1.xml"/><Relationship Id="rId3" Type="http://schemas.openxmlformats.org/officeDocument/2006/relationships/image" Target="../media/image317.jpeg"/></Relationships>
</file>

<file path=ppt/slides/_rels/slide122.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slideLayout" Target="../slideLayouts/slideLayout8.xml"/><Relationship Id="rId5" Type="http://schemas.openxmlformats.org/officeDocument/2006/relationships/notesSlide" Target="../notesSlides/notesSlide122.xml"/><Relationship Id="rId6" Type="http://schemas.openxmlformats.org/officeDocument/2006/relationships/oleObject" Target="../embeddings/oleObject6.bin"/><Relationship Id="rId7" Type="http://schemas.openxmlformats.org/officeDocument/2006/relationships/image" Target="../media/image318.jpeg"/><Relationship Id="rId8" Type="http://schemas.openxmlformats.org/officeDocument/2006/relationships/image" Target="../media/image319.png"/><Relationship Id="rId9" Type="http://schemas.openxmlformats.org/officeDocument/2006/relationships/image" Target="../media/image320.png"/><Relationship Id="rId10" Type="http://schemas.openxmlformats.org/officeDocument/2006/relationships/image" Target="../media/image321.png"/><Relationship Id="rId1" Type="http://schemas.openxmlformats.org/officeDocument/2006/relationships/vmlDrawing" Target="../drawings/vmlDrawing6.vml"/><Relationship Id="rId2" Type="http://schemas.openxmlformats.org/officeDocument/2006/relationships/tags" Target="../tags/tag11.xml"/></Relationships>
</file>

<file path=ppt/slides/_rels/slide123.xml.rels><?xml version="1.0" encoding="UTF-8" standalone="yes"?>
<Relationships xmlns="http://schemas.openxmlformats.org/package/2006/relationships"><Relationship Id="rId3" Type="http://schemas.openxmlformats.org/officeDocument/2006/relationships/image" Target="../media/image322.png"/><Relationship Id="rId4" Type="http://schemas.openxmlformats.org/officeDocument/2006/relationships/image" Target="../media/image323.png"/><Relationship Id="rId1" Type="http://schemas.openxmlformats.org/officeDocument/2006/relationships/slideLayout" Target="../slideLayouts/slideLayout9.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4.xml"/><Relationship Id="rId3" Type="http://schemas.openxmlformats.org/officeDocument/2006/relationships/image" Target="../media/image324.png"/></Relationships>
</file>

<file path=ppt/slides/_rels/slide125.xml.rels><?xml version="1.0" encoding="UTF-8" standalone="yes"?>
<Relationships xmlns="http://schemas.openxmlformats.org/package/2006/relationships"><Relationship Id="rId3" Type="http://schemas.openxmlformats.org/officeDocument/2006/relationships/image" Target="../media/image325.png"/><Relationship Id="rId4" Type="http://schemas.openxmlformats.org/officeDocument/2006/relationships/image" Target="../media/image326.png"/><Relationship Id="rId5" Type="http://schemas.openxmlformats.org/officeDocument/2006/relationships/image" Target="../media/image323.png"/><Relationship Id="rId1" Type="http://schemas.openxmlformats.org/officeDocument/2006/relationships/slideLayout" Target="../slideLayouts/slideLayout9.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9" Type="http://schemas.openxmlformats.org/officeDocument/2006/relationships/image" Target="../media/image273.png"/><Relationship Id="rId20" Type="http://schemas.openxmlformats.org/officeDocument/2006/relationships/image" Target="../media/image287.jpeg"/><Relationship Id="rId21" Type="http://schemas.openxmlformats.org/officeDocument/2006/relationships/image" Target="../media/image281.jpeg"/><Relationship Id="rId22" Type="http://schemas.openxmlformats.org/officeDocument/2006/relationships/image" Target="../media/image282.jpeg"/><Relationship Id="rId23" Type="http://schemas.openxmlformats.org/officeDocument/2006/relationships/image" Target="../media/image283.png"/><Relationship Id="rId24" Type="http://schemas.openxmlformats.org/officeDocument/2006/relationships/image" Target="../media/image284.png"/><Relationship Id="rId25" Type="http://schemas.openxmlformats.org/officeDocument/2006/relationships/image" Target="../media/image285.png"/><Relationship Id="rId26" Type="http://schemas.openxmlformats.org/officeDocument/2006/relationships/image" Target="../media/image290.png"/><Relationship Id="rId10" Type="http://schemas.openxmlformats.org/officeDocument/2006/relationships/image" Target="../media/image274.jpeg"/><Relationship Id="rId11" Type="http://schemas.openxmlformats.org/officeDocument/2006/relationships/image" Target="../media/image275.jpeg"/><Relationship Id="rId12" Type="http://schemas.openxmlformats.org/officeDocument/2006/relationships/image" Target="../media/image276.png"/><Relationship Id="rId13" Type="http://schemas.openxmlformats.org/officeDocument/2006/relationships/image" Target="../media/image277.png"/><Relationship Id="rId14" Type="http://schemas.openxmlformats.org/officeDocument/2006/relationships/image" Target="../media/image278.png"/><Relationship Id="rId15" Type="http://schemas.openxmlformats.org/officeDocument/2006/relationships/image" Target="../media/image288.jpeg"/><Relationship Id="rId16" Type="http://schemas.openxmlformats.org/officeDocument/2006/relationships/image" Target="../media/image289.jpeg"/><Relationship Id="rId17" Type="http://schemas.openxmlformats.org/officeDocument/2006/relationships/image" Target="../media/image279.png"/><Relationship Id="rId18" Type="http://schemas.openxmlformats.org/officeDocument/2006/relationships/image" Target="../media/image280.png"/><Relationship Id="rId19" Type="http://schemas.openxmlformats.org/officeDocument/2006/relationships/image" Target="../media/image286.png"/><Relationship Id="rId1" Type="http://schemas.openxmlformats.org/officeDocument/2006/relationships/slideLayout" Target="../slideLayouts/slideLayout9.xml"/><Relationship Id="rId2" Type="http://schemas.openxmlformats.org/officeDocument/2006/relationships/notesSlide" Target="../notesSlides/notesSlide126.xml"/><Relationship Id="rId3" Type="http://schemas.openxmlformats.org/officeDocument/2006/relationships/image" Target="../media/image327.png"/><Relationship Id="rId4" Type="http://schemas.openxmlformats.org/officeDocument/2006/relationships/image" Target="../media/image321.png"/><Relationship Id="rId5" Type="http://schemas.openxmlformats.org/officeDocument/2006/relationships/image" Target="../media/image320.png"/><Relationship Id="rId6" Type="http://schemas.openxmlformats.org/officeDocument/2006/relationships/image" Target="../media/image319.png"/><Relationship Id="rId7" Type="http://schemas.openxmlformats.org/officeDocument/2006/relationships/image" Target="../media/image328.png"/><Relationship Id="rId8" Type="http://schemas.openxmlformats.org/officeDocument/2006/relationships/image" Target="../media/image32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330.png"/><Relationship Id="rId4" Type="http://schemas.openxmlformats.org/officeDocument/2006/relationships/image" Target="../media/image331.png"/><Relationship Id="rId5" Type="http://schemas.openxmlformats.org/officeDocument/2006/relationships/image" Target="../media/image332.png"/><Relationship Id="rId1" Type="http://schemas.openxmlformats.org/officeDocument/2006/relationships/slideLayout" Target="../slideLayouts/slideLayout9.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1" Type="http://schemas.openxmlformats.org/officeDocument/2006/relationships/image" Target="../media/image338.png"/><Relationship Id="rId12" Type="http://schemas.openxmlformats.org/officeDocument/2006/relationships/image" Target="../media/image339.png"/><Relationship Id="rId13" Type="http://schemas.openxmlformats.org/officeDocument/2006/relationships/image" Target="../media/image340.png"/><Relationship Id="rId14" Type="http://schemas.openxmlformats.org/officeDocument/2006/relationships/image" Target="../media/image341.png"/><Relationship Id="rId15" Type="http://schemas.openxmlformats.org/officeDocument/2006/relationships/image" Target="../media/image342.png"/><Relationship Id="rId1" Type="http://schemas.openxmlformats.org/officeDocument/2006/relationships/slideLayout" Target="../slideLayouts/slideLayout8.xml"/><Relationship Id="rId2" Type="http://schemas.openxmlformats.org/officeDocument/2006/relationships/notesSlide" Target="../notesSlides/notesSlide129.xml"/><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7.png"/><Relationship Id="rId6" Type="http://schemas.openxmlformats.org/officeDocument/2006/relationships/image" Target="../media/image333.png"/><Relationship Id="rId7" Type="http://schemas.openxmlformats.org/officeDocument/2006/relationships/image" Target="../media/image334.jpeg"/><Relationship Id="rId8" Type="http://schemas.openxmlformats.org/officeDocument/2006/relationships/image" Target="../media/image335.png"/><Relationship Id="rId9" Type="http://schemas.openxmlformats.org/officeDocument/2006/relationships/image" Target="../media/image336.png"/><Relationship Id="rId10" Type="http://schemas.openxmlformats.org/officeDocument/2006/relationships/image" Target="../media/image3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7.jpe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image" Target="../media/image343.jpeg"/><Relationship Id="rId4" Type="http://schemas.openxmlformats.org/officeDocument/2006/relationships/image" Target="../media/image344.png"/><Relationship Id="rId5" Type="http://schemas.openxmlformats.org/officeDocument/2006/relationships/image" Target="../media/image345.png"/><Relationship Id="rId1" Type="http://schemas.openxmlformats.org/officeDocument/2006/relationships/slideLayout" Target="../slideLayouts/slideLayout9.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image" Target="../media/image346.png"/><Relationship Id="rId4" Type="http://schemas.openxmlformats.org/officeDocument/2006/relationships/image" Target="../media/image347.png"/><Relationship Id="rId1" Type="http://schemas.openxmlformats.org/officeDocument/2006/relationships/slideLayout" Target="../slideLayouts/slideLayout9.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348.png"/><Relationship Id="rId5" Type="http://schemas.openxmlformats.org/officeDocument/2006/relationships/image" Target="../media/image349.png"/><Relationship Id="rId6" Type="http://schemas.openxmlformats.org/officeDocument/2006/relationships/image" Target="../media/image350.png"/><Relationship Id="rId7" Type="http://schemas.openxmlformats.org/officeDocument/2006/relationships/image" Target="../media/image351.png"/><Relationship Id="rId1" Type="http://schemas.openxmlformats.org/officeDocument/2006/relationships/slideLayout" Target="../slideLayouts/slideLayout8.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image" Target="../media/image352.png"/><Relationship Id="rId4" Type="http://schemas.openxmlformats.org/officeDocument/2006/relationships/image" Target="../media/image353.jpeg"/><Relationship Id="rId5" Type="http://schemas.openxmlformats.org/officeDocument/2006/relationships/image" Target="../media/image354.jpeg"/><Relationship Id="rId6" Type="http://schemas.openxmlformats.org/officeDocument/2006/relationships/image" Target="../media/image355.png"/><Relationship Id="rId1" Type="http://schemas.openxmlformats.org/officeDocument/2006/relationships/slideLayout" Target="../slideLayouts/slideLayout8.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314.png"/><Relationship Id="rId4" Type="http://schemas.openxmlformats.org/officeDocument/2006/relationships/image" Target="../media/image356.png"/><Relationship Id="rId1" Type="http://schemas.openxmlformats.org/officeDocument/2006/relationships/slideLayout" Target="../slideLayouts/slideLayout8.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357.jpeg"/><Relationship Id="rId4" Type="http://schemas.openxmlformats.org/officeDocument/2006/relationships/image" Target="../media/image358.png"/><Relationship Id="rId5" Type="http://schemas.openxmlformats.org/officeDocument/2006/relationships/image" Target="../media/image359.png"/><Relationship Id="rId1" Type="http://schemas.openxmlformats.org/officeDocument/2006/relationships/slideLayout" Target="../slideLayouts/slideLayout10.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360.png"/><Relationship Id="rId4" Type="http://schemas.openxmlformats.org/officeDocument/2006/relationships/image" Target="../media/image361.jpeg"/><Relationship Id="rId1" Type="http://schemas.openxmlformats.org/officeDocument/2006/relationships/slideLayout" Target="../slideLayouts/slideLayout1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362.png"/><Relationship Id="rId4" Type="http://schemas.openxmlformats.org/officeDocument/2006/relationships/image" Target="../media/image363.png"/><Relationship Id="rId1" Type="http://schemas.openxmlformats.org/officeDocument/2006/relationships/slideLayout" Target="../slideLayouts/slideLayout8.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image" Target="../media/image364.png"/><Relationship Id="rId4" Type="http://schemas.openxmlformats.org/officeDocument/2006/relationships/image" Target="../media/image365.png"/><Relationship Id="rId5" Type="http://schemas.openxmlformats.org/officeDocument/2006/relationships/image" Target="../media/image15.png"/><Relationship Id="rId1" Type="http://schemas.openxmlformats.org/officeDocument/2006/relationships/slideLayout" Target="../slideLayouts/slideLayout10.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2.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0.xml"/><Relationship Id="rId3" Type="http://schemas.openxmlformats.org/officeDocument/2006/relationships/image" Target="../media/image366.png"/></Relationships>
</file>

<file path=ppt/slides/_rels/slide141.xml.rels><?xml version="1.0" encoding="UTF-8" standalone="yes"?>
<Relationships xmlns="http://schemas.openxmlformats.org/package/2006/relationships"><Relationship Id="rId3" Type="http://schemas.openxmlformats.org/officeDocument/2006/relationships/image" Target="../media/image367.jpeg"/><Relationship Id="rId4" Type="http://schemas.openxmlformats.org/officeDocument/2006/relationships/image" Target="../media/image368.png"/><Relationship Id="rId1" Type="http://schemas.openxmlformats.org/officeDocument/2006/relationships/slideLayout" Target="../slideLayouts/slideLayout10.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2.xml"/><Relationship Id="rId3" Type="http://schemas.openxmlformats.org/officeDocument/2006/relationships/image" Target="../media/image369.png"/></Relationships>
</file>

<file path=ppt/slides/_rels/slide143.xml.rels><?xml version="1.0" encoding="UTF-8" standalone="yes"?>
<Relationships xmlns="http://schemas.openxmlformats.org/package/2006/relationships"><Relationship Id="rId3" Type="http://schemas.openxmlformats.org/officeDocument/2006/relationships/image" Target="../media/image369.png"/><Relationship Id="rId4" Type="http://schemas.openxmlformats.org/officeDocument/2006/relationships/image" Target="../media/image370.png"/><Relationship Id="rId5" Type="http://schemas.openxmlformats.org/officeDocument/2006/relationships/image" Target="../media/image371.png"/><Relationship Id="rId6" Type="http://schemas.openxmlformats.org/officeDocument/2006/relationships/image" Target="../media/image372.png"/><Relationship Id="rId7" Type="http://schemas.openxmlformats.org/officeDocument/2006/relationships/image" Target="../media/image373.png"/><Relationship Id="rId8" Type="http://schemas.openxmlformats.org/officeDocument/2006/relationships/image" Target="../media/image374.png"/><Relationship Id="rId9" Type="http://schemas.openxmlformats.org/officeDocument/2006/relationships/image" Target="../media/image375.png"/><Relationship Id="rId10" Type="http://schemas.openxmlformats.org/officeDocument/2006/relationships/image" Target="../media/image376.png"/><Relationship Id="rId1" Type="http://schemas.openxmlformats.org/officeDocument/2006/relationships/slideLayout" Target="../slideLayouts/slideLayout10.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image" Target="../media/image377.png"/><Relationship Id="rId4" Type="http://schemas.openxmlformats.org/officeDocument/2006/relationships/image" Target="../media/image378.png"/><Relationship Id="rId1" Type="http://schemas.openxmlformats.org/officeDocument/2006/relationships/slideLayout" Target="../slideLayouts/slideLayout11.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379.png"/><Relationship Id="rId4" Type="http://schemas.openxmlformats.org/officeDocument/2006/relationships/image" Target="../media/image380.png"/><Relationship Id="rId1" Type="http://schemas.openxmlformats.org/officeDocument/2006/relationships/slideLayout" Target="../slideLayouts/slideLayout10.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381.png"/><Relationship Id="rId4" Type="http://schemas.openxmlformats.org/officeDocument/2006/relationships/image" Target="../media/image382.png"/><Relationship Id="rId5" Type="http://schemas.openxmlformats.org/officeDocument/2006/relationships/image" Target="../media/image383.png"/><Relationship Id="rId1" Type="http://schemas.openxmlformats.org/officeDocument/2006/relationships/slideLayout" Target="../slideLayouts/slideLayout1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image" Target="../media/image384.png"/><Relationship Id="rId4" Type="http://schemas.openxmlformats.org/officeDocument/2006/relationships/image" Target="../media/image385.png"/><Relationship Id="rId1" Type="http://schemas.openxmlformats.org/officeDocument/2006/relationships/slideLayout" Target="../slideLayouts/slideLayout8.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386.jpeg"/><Relationship Id="rId4" Type="http://schemas.openxmlformats.org/officeDocument/2006/relationships/image" Target="../media/image387.jpeg"/><Relationship Id="rId5" Type="http://schemas.openxmlformats.org/officeDocument/2006/relationships/image" Target="../media/image388.jpeg"/><Relationship Id="rId6" Type="http://schemas.openxmlformats.org/officeDocument/2006/relationships/image" Target="../media/image389.png"/><Relationship Id="rId7" Type="http://schemas.openxmlformats.org/officeDocument/2006/relationships/image" Target="../media/image390.png"/><Relationship Id="rId1" Type="http://schemas.openxmlformats.org/officeDocument/2006/relationships/slideLayout" Target="../slideLayouts/slideLayout8.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50.xml.rels><?xml version="1.0" encoding="UTF-8" standalone="yes"?>
<Relationships xmlns="http://schemas.openxmlformats.org/package/2006/relationships"><Relationship Id="rId3" Type="http://schemas.openxmlformats.org/officeDocument/2006/relationships/image" Target="../media/image391.png"/><Relationship Id="rId4" Type="http://schemas.openxmlformats.org/officeDocument/2006/relationships/image" Target="../media/image392.jpeg"/><Relationship Id="rId5" Type="http://schemas.openxmlformats.org/officeDocument/2006/relationships/image" Target="../media/image393.jpeg"/><Relationship Id="rId6" Type="http://schemas.openxmlformats.org/officeDocument/2006/relationships/image" Target="../media/image394.jpeg"/><Relationship Id="rId1" Type="http://schemas.openxmlformats.org/officeDocument/2006/relationships/slideLayout" Target="../slideLayouts/slideLayout8.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395.png"/><Relationship Id="rId4" Type="http://schemas.openxmlformats.org/officeDocument/2006/relationships/image" Target="../media/image396.png"/><Relationship Id="rId1" Type="http://schemas.openxmlformats.org/officeDocument/2006/relationships/slideLayout" Target="../slideLayouts/slideLayout11.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397.png"/><Relationship Id="rId4" Type="http://schemas.openxmlformats.org/officeDocument/2006/relationships/image" Target="../media/image398.png"/><Relationship Id="rId5" Type="http://schemas.openxmlformats.org/officeDocument/2006/relationships/image" Target="../media/image399.png"/><Relationship Id="rId6" Type="http://schemas.openxmlformats.org/officeDocument/2006/relationships/image" Target="../media/image400.png"/><Relationship Id="rId7" Type="http://schemas.openxmlformats.org/officeDocument/2006/relationships/image" Target="../media/image401.png"/><Relationship Id="rId8" Type="http://schemas.openxmlformats.org/officeDocument/2006/relationships/image" Target="../media/image402.png"/><Relationship Id="rId9" Type="http://schemas.openxmlformats.org/officeDocument/2006/relationships/image" Target="../media/image403.png"/><Relationship Id="rId10" Type="http://schemas.openxmlformats.org/officeDocument/2006/relationships/image" Target="../media/image404.png"/><Relationship Id="rId1" Type="http://schemas.openxmlformats.org/officeDocument/2006/relationships/slideLayout" Target="../slideLayouts/slideLayout9.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405.png"/><Relationship Id="rId4" Type="http://schemas.openxmlformats.org/officeDocument/2006/relationships/image" Target="../media/image406.png"/><Relationship Id="rId5" Type="http://schemas.openxmlformats.org/officeDocument/2006/relationships/image" Target="../media/image407.png"/><Relationship Id="rId6" Type="http://schemas.openxmlformats.org/officeDocument/2006/relationships/image" Target="../media/image408.png"/><Relationship Id="rId7" Type="http://schemas.openxmlformats.org/officeDocument/2006/relationships/image" Target="../media/image409.jpeg"/><Relationship Id="rId1" Type="http://schemas.openxmlformats.org/officeDocument/2006/relationships/slideLayout" Target="../slideLayouts/slideLayout8.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410.png"/><Relationship Id="rId1" Type="http://schemas.openxmlformats.org/officeDocument/2006/relationships/slideLayout" Target="../slideLayouts/slideLayout11.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6.xml"/><Relationship Id="rId3" Type="http://schemas.openxmlformats.org/officeDocument/2006/relationships/image" Target="../media/image411.jpeg"/></Relationships>
</file>

<file path=ppt/slides/_rels/slide157.xml.rels><?xml version="1.0" encoding="UTF-8" standalone="yes"?>
<Relationships xmlns="http://schemas.openxmlformats.org/package/2006/relationships"><Relationship Id="rId3" Type="http://schemas.openxmlformats.org/officeDocument/2006/relationships/image" Target="../media/image412.jpeg"/><Relationship Id="rId4" Type="http://schemas.openxmlformats.org/officeDocument/2006/relationships/image" Target="../media/image413.gif"/><Relationship Id="rId5" Type="http://schemas.openxmlformats.org/officeDocument/2006/relationships/image" Target="../media/image414.png"/><Relationship Id="rId6" Type="http://schemas.openxmlformats.org/officeDocument/2006/relationships/image" Target="../media/image415.png"/><Relationship Id="rId7" Type="http://schemas.openxmlformats.org/officeDocument/2006/relationships/image" Target="../media/image416.jpeg"/><Relationship Id="rId8" Type="http://schemas.openxmlformats.org/officeDocument/2006/relationships/image" Target="../media/image417.png"/><Relationship Id="rId1" Type="http://schemas.openxmlformats.org/officeDocument/2006/relationships/slideLayout" Target="../slideLayouts/slideLayout8.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image" Target="../media/image418.png"/><Relationship Id="rId4" Type="http://schemas.openxmlformats.org/officeDocument/2006/relationships/image" Target="../media/image410.png"/><Relationship Id="rId1" Type="http://schemas.openxmlformats.org/officeDocument/2006/relationships/slideLayout" Target="../slideLayouts/slideLayout8.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1.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0.xml"/><Relationship Id="rId3" Type="http://schemas.openxmlformats.org/officeDocument/2006/relationships/image" Target="../media/image419.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420.jpeg"/><Relationship Id="rId4" Type="http://schemas.openxmlformats.org/officeDocument/2006/relationships/image" Target="../media/image421.jpeg"/><Relationship Id="rId5" Type="http://schemas.openxmlformats.org/officeDocument/2006/relationships/image" Target="../media/image422.jpeg"/><Relationship Id="rId1" Type="http://schemas.openxmlformats.org/officeDocument/2006/relationships/slideLayout" Target="../slideLayouts/slideLayout8.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oleObject" Target="../embeddings/oleObject7.bin"/><Relationship Id="rId5" Type="http://schemas.openxmlformats.org/officeDocument/2006/relationships/image" Target="../media/image4.png"/><Relationship Id="rId1" Type="http://schemas.openxmlformats.org/officeDocument/2006/relationships/vmlDrawing" Target="../drawings/vmlDrawing7.vml"/><Relationship Id="rId2" Type="http://schemas.openxmlformats.org/officeDocument/2006/relationships/tags" Target="../tags/tag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3.xml"/><Relationship Id="rId3" Type="http://schemas.openxmlformats.org/officeDocument/2006/relationships/image" Target="../media/image4.png"/></Relationships>
</file>

<file path=ppt/slides/_rels/slide165.xml.rels><?xml version="1.0" encoding="UTF-8" standalone="yes"?>
<Relationships xmlns="http://schemas.openxmlformats.org/package/2006/relationships"><Relationship Id="rId3" Type="http://schemas.openxmlformats.org/officeDocument/2006/relationships/image" Target="../media/image423.png"/><Relationship Id="rId4" Type="http://schemas.openxmlformats.org/officeDocument/2006/relationships/image" Target="../media/image424.jpeg"/><Relationship Id="rId5" Type="http://schemas.openxmlformats.org/officeDocument/2006/relationships/image" Target="../media/image425.jpeg"/><Relationship Id="rId6" Type="http://schemas.openxmlformats.org/officeDocument/2006/relationships/image" Target="../media/image426.png"/><Relationship Id="rId1" Type="http://schemas.openxmlformats.org/officeDocument/2006/relationships/slideLayout" Target="../slideLayouts/slideLayout8.xml"/><Relationship Id="rId2" Type="http://schemas.openxmlformats.org/officeDocument/2006/relationships/notesSlide" Target="../notesSlides/notesSlide164.xml"/></Relationships>
</file>

<file path=ppt/slides/_rels/slide16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427.png"/><Relationship Id="rId1" Type="http://schemas.openxmlformats.org/officeDocument/2006/relationships/slideLayout" Target="../slideLayouts/slideLayout8.xml"/><Relationship Id="rId2" Type="http://schemas.openxmlformats.org/officeDocument/2006/relationships/notesSlide" Target="../notesSlides/notesSlide165.xml"/></Relationships>
</file>

<file path=ppt/slides/_rels/slide167.xml.rels><?xml version="1.0" encoding="UTF-8" standalone="yes"?>
<Relationships xmlns="http://schemas.openxmlformats.org/package/2006/relationships"><Relationship Id="rId3" Type="http://schemas.openxmlformats.org/officeDocument/2006/relationships/image" Target="../media/image428.png"/><Relationship Id="rId4" Type="http://schemas.openxmlformats.org/officeDocument/2006/relationships/image" Target="../media/image429.jpeg"/><Relationship Id="rId1" Type="http://schemas.openxmlformats.org/officeDocument/2006/relationships/slideLayout" Target="../slideLayouts/slideLayout10.xml"/><Relationship Id="rId2" Type="http://schemas.openxmlformats.org/officeDocument/2006/relationships/notesSlide" Target="../notesSlides/notesSlide16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oleObject" Target="../embeddings/oleObject1.bin"/><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9.jpeg"/><Relationship Id="rId10"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svg"/><Relationship Id="rId5" Type="http://schemas.openxmlformats.org/officeDocument/2006/relationships/image" Target="../media/image51.png"/><Relationship Id="rId6" Type="http://schemas.openxmlformats.org/officeDocument/2006/relationships/image" Target="../media/image53.sv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6.svg"/><Relationship Id="rId10" Type="http://schemas.openxmlformats.org/officeDocument/2006/relationships/image" Target="../media/image54.png"/><Relationship Id="rId11" Type="http://schemas.openxmlformats.org/officeDocument/2006/relationships/image" Target="../media/image58.sv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image" Target="../media/image70.jpe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jpeg"/><Relationship Id="rId7" Type="http://schemas.openxmlformats.org/officeDocument/2006/relationships/image" Target="../media/image91.png"/><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07.jpeg"/></Relationships>
</file>

<file path=ppt/slides/_rels/slide42.xml.rels><?xml version="1.0" encoding="UTF-8" standalone="yes"?>
<Relationships xmlns="http://schemas.openxmlformats.org/package/2006/relationships"><Relationship Id="rId11" Type="http://schemas.openxmlformats.org/officeDocument/2006/relationships/image" Target="../media/image113.jpeg"/><Relationship Id="rId12" Type="http://schemas.openxmlformats.org/officeDocument/2006/relationships/image" Target="../media/image114.jpeg"/><Relationship Id="rId13" Type="http://schemas.openxmlformats.org/officeDocument/2006/relationships/image" Target="../media/image115.jpeg"/><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108.png"/><Relationship Id="rId4" Type="http://schemas.openxmlformats.org/officeDocument/2006/relationships/image" Target="../media/image113.svg"/><Relationship Id="rId5" Type="http://schemas.openxmlformats.org/officeDocument/2006/relationships/image" Target="../media/image109.png"/><Relationship Id="rId6" Type="http://schemas.openxmlformats.org/officeDocument/2006/relationships/image" Target="../media/image115.svg"/><Relationship Id="rId7" Type="http://schemas.openxmlformats.org/officeDocument/2006/relationships/image" Target="../media/image110.png"/><Relationship Id="rId8" Type="http://schemas.openxmlformats.org/officeDocument/2006/relationships/image" Target="../media/image117.svg"/><Relationship Id="rId9" Type="http://schemas.openxmlformats.org/officeDocument/2006/relationships/image" Target="../media/image111.jpeg"/><Relationship Id="rId10"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16.png"/><Relationship Id="rId5" Type="http://schemas.openxmlformats.org/officeDocument/2006/relationships/image" Target="../media/image117.png"/><Relationship Id="rId6"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1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129.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4.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4" Type="http://schemas.microsoft.com/office/2007/relationships/hdphoto" Target="../media/hdphoto2.wdp"/><Relationship Id="rId5" Type="http://schemas.openxmlformats.org/officeDocument/2006/relationships/image" Target="../media/image131.png"/><Relationship Id="rId6" Type="http://schemas.openxmlformats.org/officeDocument/2006/relationships/image" Target="../media/image140.jpeg"/><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143.png"/><Relationship Id="rId11" Type="http://schemas.openxmlformats.org/officeDocument/2006/relationships/image" Target="../media/image144.png"/><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5.jpeg"/><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55.svg"/><Relationship Id="rId8" Type="http://schemas.openxmlformats.org/officeDocument/2006/relationships/image" Target="../media/image148.jpeg"/><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 Id="rId3" Type="http://schemas.openxmlformats.org/officeDocument/2006/relationships/image" Target="../media/image149.tiff"/></Relationships>
</file>

<file path=ppt/slides/_rels/slide63.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156.png"/><Relationship Id="rId13" Type="http://schemas.openxmlformats.org/officeDocument/2006/relationships/image" Target="../media/image157.png"/><Relationship Id="rId14" Type="http://schemas.openxmlformats.org/officeDocument/2006/relationships/image" Target="../media/image158.png"/><Relationship Id="rId15" Type="http://schemas.openxmlformats.org/officeDocument/2006/relationships/image" Target="../media/image159.png"/><Relationship Id="rId16" Type="http://schemas.openxmlformats.org/officeDocument/2006/relationships/image" Target="../media/image160.jpeg"/><Relationship Id="rId1" Type="http://schemas.openxmlformats.org/officeDocument/2006/relationships/vmlDrawing" Target="../drawings/vmlDrawing2.v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slideLayout" Target="../slideLayouts/slideLayout9.xml"/><Relationship Id="rId5" Type="http://schemas.openxmlformats.org/officeDocument/2006/relationships/notesSlide" Target="../notesSlides/notesSlide63.xml"/><Relationship Id="rId6" Type="http://schemas.openxmlformats.org/officeDocument/2006/relationships/oleObject" Target="../embeddings/oleObject2.bin"/><Relationship Id="rId7" Type="http://schemas.openxmlformats.org/officeDocument/2006/relationships/image" Target="../media/image151.jpe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png"/><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jpeg"/><Relationship Id="rId1" Type="http://schemas.openxmlformats.org/officeDocument/2006/relationships/slideLayout" Target="../slideLayouts/slideLayout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17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image" Target="../media/image174.tif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image" Target="../media/image1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1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176.tiff"/></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17.png"/><Relationship Id="rId6" Type="http://schemas.microsoft.com/office/2007/relationships/hdphoto" Target="../media/hdphoto1.wdp"/><Relationship Id="rId7" Type="http://schemas.openxmlformats.org/officeDocument/2006/relationships/image" Target="../media/image179.png"/><Relationship Id="rId1" Type="http://schemas.openxmlformats.org/officeDocument/2006/relationships/slideLayout" Target="../slideLayouts/slideLayout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gif"/><Relationship Id="rId1" Type="http://schemas.openxmlformats.org/officeDocument/2006/relationships/slideLayout" Target="../slideLayouts/slideLayout1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image" Target="../media/image182.png"/></Relationships>
</file>

<file path=ppt/slides/_rels/slide77.xml.rels><?xml version="1.0" encoding="UTF-8" standalone="yes"?>
<Relationships xmlns="http://schemas.openxmlformats.org/package/2006/relationships"><Relationship Id="rId11" Type="http://schemas.openxmlformats.org/officeDocument/2006/relationships/image" Target="../media/image191.png"/><Relationship Id="rId12" Type="http://schemas.openxmlformats.org/officeDocument/2006/relationships/image" Target="../media/image192.png"/><Relationship Id="rId13" Type="http://schemas.openxmlformats.org/officeDocument/2006/relationships/image" Target="../media/image193.png"/><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90.png"/></Relationships>
</file>

<file path=ppt/slides/_rels/slide78.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jpeg"/><Relationship Id="rId5" Type="http://schemas.openxmlformats.org/officeDocument/2006/relationships/image" Target="../media/image196.png"/><Relationship Id="rId6" Type="http://schemas.openxmlformats.org/officeDocument/2006/relationships/image" Target="../media/image197.png"/><Relationship Id="rId1" Type="http://schemas.openxmlformats.org/officeDocument/2006/relationships/slideLayout" Target="../slideLayouts/slideLayout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jpeg"/><Relationship Id="rId1" Type="http://schemas.openxmlformats.org/officeDocument/2006/relationships/slideLayout" Target="../slideLayouts/slideLayout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201.jpeg"/><Relationship Id="rId5" Type="http://schemas.openxmlformats.org/officeDocument/2006/relationships/image" Target="../media/image202.jpeg"/><Relationship Id="rId6" Type="http://schemas.openxmlformats.org/officeDocument/2006/relationships/image" Target="../media/image203.png"/><Relationship Id="rId1" Type="http://schemas.openxmlformats.org/officeDocument/2006/relationships/slideLayout" Target="../slideLayouts/slideLayout9.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jpeg"/><Relationship Id="rId6" Type="http://schemas.openxmlformats.org/officeDocument/2006/relationships/image" Target="../media/image204.png"/><Relationship Id="rId7" Type="http://schemas.openxmlformats.org/officeDocument/2006/relationships/image" Target="../media/image213.svg"/><Relationship Id="rId8" Type="http://schemas.openxmlformats.org/officeDocument/2006/relationships/image" Target="../media/image205.png"/><Relationship Id="rId9" Type="http://schemas.openxmlformats.org/officeDocument/2006/relationships/image" Target="../media/image215.svg"/><Relationship Id="rId1" Type="http://schemas.openxmlformats.org/officeDocument/2006/relationships/slideLayout" Target="../slideLayouts/slideLayout9.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206.png"/><Relationship Id="rId1" Type="http://schemas.openxmlformats.org/officeDocument/2006/relationships/slideLayout" Target="../slideLayouts/slideLayout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image" Target="../media/image208.jpeg"/><Relationship Id="rId5" Type="http://schemas.openxmlformats.org/officeDocument/2006/relationships/image" Target="../media/image91.png"/><Relationship Id="rId6" Type="http://schemas.openxmlformats.org/officeDocument/2006/relationships/image" Target="../media/image209.png"/><Relationship Id="rId7" Type="http://schemas.openxmlformats.org/officeDocument/2006/relationships/image" Target="../media/image210.png"/><Relationship Id="rId1" Type="http://schemas.openxmlformats.org/officeDocument/2006/relationships/slideLayout" Target="../slideLayouts/slideLayout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211.png"/></Relationships>
</file>

<file path=ppt/slides/_rels/slide85.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jpeg"/><Relationship Id="rId5" Type="http://schemas.openxmlformats.org/officeDocument/2006/relationships/image" Target="../media/image213.png"/><Relationship Id="rId6" Type="http://schemas.openxmlformats.org/officeDocument/2006/relationships/image" Target="../media/image214.jpeg"/><Relationship Id="rId7" Type="http://schemas.openxmlformats.org/officeDocument/2006/relationships/image" Target="../media/image215.png"/><Relationship Id="rId1" Type="http://schemas.openxmlformats.org/officeDocument/2006/relationships/slideLayout" Target="../slideLayouts/slideLayout8.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jpeg"/><Relationship Id="rId1" Type="http://schemas.openxmlformats.org/officeDocument/2006/relationships/slideLayout" Target="../slideLayouts/slideLayout8.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218.jpeg"/><Relationship Id="rId4" Type="http://schemas.openxmlformats.org/officeDocument/2006/relationships/image" Target="../media/image219.jpeg"/><Relationship Id="rId5" Type="http://schemas.openxmlformats.org/officeDocument/2006/relationships/image" Target="../media/image220.jpeg"/><Relationship Id="rId6" Type="http://schemas.openxmlformats.org/officeDocument/2006/relationships/image" Target="../media/image221.jpeg"/><Relationship Id="rId7" Type="http://schemas.openxmlformats.org/officeDocument/2006/relationships/image" Target="../media/image222.jpeg"/><Relationship Id="rId8" Type="http://schemas.openxmlformats.org/officeDocument/2006/relationships/image" Target="../media/image223.jpeg"/><Relationship Id="rId9" Type="http://schemas.openxmlformats.org/officeDocument/2006/relationships/image" Target="../media/image224.png"/><Relationship Id="rId1" Type="http://schemas.openxmlformats.org/officeDocument/2006/relationships/slideLayout" Target="../slideLayouts/slideLayout10.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225.jpeg"/><Relationship Id="rId4" Type="http://schemas.openxmlformats.org/officeDocument/2006/relationships/image" Target="../media/image226.jpeg"/><Relationship Id="rId5" Type="http://schemas.openxmlformats.org/officeDocument/2006/relationships/image" Target="../media/image227.jpeg"/><Relationship Id="rId6" Type="http://schemas.openxmlformats.org/officeDocument/2006/relationships/image" Target="../media/image228.jpeg"/><Relationship Id="rId7" Type="http://schemas.openxmlformats.org/officeDocument/2006/relationships/image" Target="../media/image229.jpeg"/><Relationship Id="rId8" Type="http://schemas.openxmlformats.org/officeDocument/2006/relationships/image" Target="../media/image230.jpeg"/><Relationship Id="rId9" Type="http://schemas.openxmlformats.org/officeDocument/2006/relationships/image" Target="../media/image224.png"/><Relationship Id="rId10" Type="http://schemas.openxmlformats.org/officeDocument/2006/relationships/image" Target="../media/image231.jpeg"/><Relationship Id="rId11" Type="http://schemas.openxmlformats.org/officeDocument/2006/relationships/image" Target="../media/image232.jpeg"/><Relationship Id="rId1" Type="http://schemas.openxmlformats.org/officeDocument/2006/relationships/slideLayout" Target="../slideLayouts/slideLayout10.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233.jpeg"/></Relationships>
</file>

<file path=ppt/slides/_rels/slide9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9.png"/><Relationship Id="rId5" Type="http://schemas.microsoft.com/office/2007/relationships/hdphoto" Target="../media/hdphoto2.wdp"/><Relationship Id="rId6" Type="http://schemas.openxmlformats.org/officeDocument/2006/relationships/image" Target="../media/image131.png"/><Relationship Id="rId1" Type="http://schemas.openxmlformats.org/officeDocument/2006/relationships/slideLayout" Target="../slideLayouts/slideLayout1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234.jpeg"/><Relationship Id="rId4" Type="http://schemas.openxmlformats.org/officeDocument/2006/relationships/image" Target="../media/image235.png"/><Relationship Id="rId5" Type="http://schemas.openxmlformats.org/officeDocument/2006/relationships/image" Target="../media/image236.png"/><Relationship Id="rId6" Type="http://schemas.microsoft.com/office/2007/relationships/hdphoto" Target="../media/hdphoto3.wdp"/><Relationship Id="rId1" Type="http://schemas.openxmlformats.org/officeDocument/2006/relationships/slideLayout" Target="../slideLayouts/slideLayout8.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7.png"/><Relationship Id="rId1" Type="http://schemas.openxmlformats.org/officeDocument/2006/relationships/slideLayout" Target="../slideLayouts/slideLayout9.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238.png"/><Relationship Id="rId4" Type="http://schemas.openxmlformats.org/officeDocument/2006/relationships/image" Target="../media/image239.png"/><Relationship Id="rId5" Type="http://schemas.openxmlformats.org/officeDocument/2006/relationships/image" Target="../media/image240.png"/><Relationship Id="rId1" Type="http://schemas.openxmlformats.org/officeDocument/2006/relationships/slideLayout" Target="../slideLayouts/slideLayout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241.png"/><Relationship Id="rId1" Type="http://schemas.openxmlformats.org/officeDocument/2006/relationships/slideLayout" Target="../slideLayouts/slideLayout8.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242.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98.xml"/><Relationship Id="rId5" Type="http://schemas.openxmlformats.org/officeDocument/2006/relationships/oleObject" Target="../embeddings/oleObject3.bin"/><Relationship Id="rId6" Type="http://schemas.openxmlformats.org/officeDocument/2006/relationships/image" Target="../media/image243.jpeg"/><Relationship Id="rId7" Type="http://schemas.openxmlformats.org/officeDocument/2006/relationships/image" Target="../media/image244.jpe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 Id="rId11" Type="http://schemas.openxmlformats.org/officeDocument/2006/relationships/image" Target="../media/image248.png"/><Relationship Id="rId1" Type="http://schemas.openxmlformats.org/officeDocument/2006/relationships/vmlDrawing" Target="../drawings/vmlDrawing3.vml"/><Relationship Id="rId2" Type="http://schemas.openxmlformats.org/officeDocument/2006/relationships/tags" Target="../tags/tag6.xml"/></Relationships>
</file>

<file path=ppt/slides/_rels/slide99.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1" Type="http://schemas.openxmlformats.org/officeDocument/2006/relationships/slideLayout" Target="../slideLayouts/slideLayout8.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B666FD-0881-4F80-851E-CC72C8872B34}"/>
              </a:ext>
            </a:extLst>
          </p:cNvPr>
          <p:cNvSpPr>
            <a:spLocks noGrp="1"/>
          </p:cNvSpPr>
          <p:nvPr>
            <p:ph idx="4294967295"/>
          </p:nvPr>
        </p:nvSpPr>
        <p:spPr>
          <a:xfrm>
            <a:off x="304800" y="490393"/>
            <a:ext cx="8361363" cy="5114925"/>
          </a:xfrm>
        </p:spPr>
        <p:txBody>
          <a:bodyPr>
            <a:noAutofit/>
          </a:bodyPr>
          <a:lstStyle/>
          <a:p>
            <a:pPr marL="51435" indent="0">
              <a:buNone/>
            </a:pPr>
            <a:r>
              <a:rPr lang="fr-BE" sz="1400" dirty="0"/>
              <a:t>Cher membre UDNF, </a:t>
            </a:r>
          </a:p>
          <a:p>
            <a:pPr marL="51435" indent="0">
              <a:spcBef>
                <a:spcPts val="900"/>
              </a:spcBef>
              <a:buNone/>
            </a:pPr>
            <a:r>
              <a:rPr lang="fr-BE" sz="1400" dirty="0"/>
              <a:t>L’UDNF a le plaisir de vous mettre à disposition cette présentation, version 01. </a:t>
            </a:r>
          </a:p>
          <a:p>
            <a:pPr marL="51435" indent="0">
              <a:buNone/>
            </a:pPr>
            <a:r>
              <a:rPr lang="fr-BE" sz="1400" dirty="0"/>
              <a:t>Le thème étant « Prévention santé », l’objectif est de toucher un peu tous les sujets pour donner l’envie au public d’en savoir plus … et peut-être prendre des rendez-vous ou participer à un de vos ateliers … </a:t>
            </a:r>
            <a:r>
              <a:rPr lang="fr-BE" sz="1400" dirty="0">
                <a:sym typeface="Wingdings" panose="05000000000000000000" pitchFamily="2" charset="2"/>
              </a:rPr>
              <a:t></a:t>
            </a:r>
            <a:endParaRPr lang="fr-BE" sz="1400" dirty="0"/>
          </a:p>
          <a:p>
            <a:pPr marL="51435" indent="0">
              <a:buNone/>
            </a:pPr>
            <a:r>
              <a:rPr lang="fr-BE" sz="1400" dirty="0"/>
              <a:t>Une présentation est un outil « vivant » qui doit évoluer … en fonction des nouvelles connaissances, du public cible, et de vos idées ....</a:t>
            </a:r>
          </a:p>
          <a:p>
            <a:pPr marL="51435" indent="0">
              <a:buNone/>
            </a:pPr>
            <a:r>
              <a:rPr lang="fr-BE" sz="1400" dirty="0"/>
              <a:t>Votre feedback est donc très important (qualité, facilité, contenu,… ) ainsi que vos nouvelles idées (dessins / schémas didactiques, voir humoristiques,… articles intéressants, nouvelles/autres références plus pertinentes pour un même sujet, … ) afin de nous puissions vous proposer une version améliorée. </a:t>
            </a:r>
          </a:p>
          <a:p>
            <a:pPr marL="51435" indent="0">
              <a:buNone/>
            </a:pPr>
            <a:r>
              <a:rPr lang="fr-BE" sz="1400" dirty="0">
                <a:solidFill>
                  <a:schemeClr val="tx1"/>
                </a:solidFill>
              </a:rPr>
              <a:t>Merci de nous envoyer toutes modifications / idées / feedback à </a:t>
            </a:r>
          </a:p>
          <a:p>
            <a:pPr lvl="1"/>
            <a:r>
              <a:rPr lang="fr-BE" dirty="0">
                <a:solidFill>
                  <a:schemeClr val="tx1"/>
                </a:solidFill>
              </a:rPr>
              <a:t>Patricia Bourguignon : info@pb-nutrition.be  ou</a:t>
            </a:r>
          </a:p>
          <a:p>
            <a:pPr lvl="1"/>
            <a:r>
              <a:rPr lang="fr-BE" dirty="0">
                <a:solidFill>
                  <a:schemeClr val="tx1"/>
                </a:solidFill>
              </a:rPr>
              <a:t>UDNF: info@udnf.be</a:t>
            </a:r>
            <a:endParaRPr lang="fr-BE" dirty="0"/>
          </a:p>
          <a:p>
            <a:pPr marL="51435" indent="0">
              <a:buNone/>
            </a:pPr>
            <a:r>
              <a:rPr lang="fr-BE" sz="1400" b="1" dirty="0">
                <a:solidFill>
                  <a:schemeClr val="accent6"/>
                </a:solidFill>
              </a:rPr>
              <a:t>N’oubliez pas </a:t>
            </a:r>
            <a:r>
              <a:rPr lang="fr-BE" sz="1400" dirty="0"/>
              <a:t>de </a:t>
            </a:r>
            <a:r>
              <a:rPr lang="fr-BE" sz="1400" dirty="0">
                <a:solidFill>
                  <a:schemeClr val="accent6"/>
                </a:solidFill>
              </a:rPr>
              <a:t>rajouter votre nom </a:t>
            </a:r>
            <a:r>
              <a:rPr lang="fr-BE" sz="1400" dirty="0"/>
              <a:t>sur la première slide et si vous en possédez un, </a:t>
            </a:r>
            <a:r>
              <a:rPr lang="fr-BE" sz="1400" dirty="0">
                <a:solidFill>
                  <a:schemeClr val="accent6"/>
                </a:solidFill>
              </a:rPr>
              <a:t>le lien vers votre site</a:t>
            </a:r>
            <a:r>
              <a:rPr lang="fr-BE" sz="1400" dirty="0"/>
              <a:t> (slide avec la pyramide). Le slide pour promouvoir les livres est bien entendu facultative mais comme ils rejoignent les infos de la conférence… « pour en savoir plus… »</a:t>
            </a:r>
          </a:p>
          <a:p>
            <a:pPr marL="51435" indent="0">
              <a:buNone/>
            </a:pPr>
            <a:r>
              <a:rPr lang="fr-BE" sz="1400" dirty="0"/>
              <a:t>Le logo CFNA doit être laissé </a:t>
            </a:r>
            <a:r>
              <a:rPr lang="fr-BE" sz="1400" b="1" dirty="0"/>
              <a:t>SI</a:t>
            </a:r>
            <a:r>
              <a:rPr lang="fr-BE" sz="1400" dirty="0"/>
              <a:t> il subside votre conférence - et pensez à remercier les sponsors, si il y en a d’autres ;-)</a:t>
            </a:r>
          </a:p>
          <a:p>
            <a:pPr marL="51435" indent="0">
              <a:buNone/>
            </a:pPr>
            <a:r>
              <a:rPr lang="fr-BE" sz="1400" dirty="0"/>
              <a:t>Pour info, vous trouverez des références et notes supplémentaires dans la partie « foot note » en dessous de la présentation. Une vidéo est également à votre disposition pour vous aider dans la préparation de votre conférence. Le document résumé avec la pyramide alimentaire UDNF vous est également proposé pour les distribuer en fin de conférence.</a:t>
            </a:r>
          </a:p>
          <a:p>
            <a:pPr marL="51435" indent="0" algn="r">
              <a:spcBef>
                <a:spcPts val="900"/>
              </a:spcBef>
              <a:buNone/>
            </a:pPr>
            <a:r>
              <a:rPr lang="fr-BE" sz="1400" dirty="0"/>
              <a:t>Nous vous souhaitons d’ores et déjà beaucoup de succès pour vos conférences à venir.</a:t>
            </a:r>
          </a:p>
          <a:p>
            <a:pPr marL="51435" indent="0">
              <a:buNone/>
            </a:pPr>
            <a:r>
              <a:rPr lang="fr-BE" sz="1400" dirty="0"/>
              <a:t>						Le comité de l’UDNF</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62950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A27DF3-076E-4830-B0B7-A7AF45EB2269}"/>
              </a:ext>
            </a:extLst>
          </p:cNvPr>
          <p:cNvPicPr>
            <a:picLocks noChangeAspect="1"/>
          </p:cNvPicPr>
          <p:nvPr/>
        </p:nvPicPr>
        <p:blipFill>
          <a:blip r:embed="rId3"/>
          <a:stretch>
            <a:fillRect/>
          </a:stretch>
        </p:blipFill>
        <p:spPr>
          <a:xfrm>
            <a:off x="3544504" y="194815"/>
            <a:ext cx="5599496" cy="4252058"/>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3795F1-4FE7-4E03-8465-B6B2CB045C1B}"/>
              </a:ext>
            </a:extLst>
          </p:cNvPr>
          <p:cNvPicPr>
            <a:picLocks noChangeAspect="1"/>
          </p:cNvPicPr>
          <p:nvPr/>
        </p:nvPicPr>
        <p:blipFill>
          <a:blip r:embed="rId4"/>
          <a:stretch>
            <a:fillRect/>
          </a:stretch>
        </p:blipFill>
        <p:spPr>
          <a:xfrm>
            <a:off x="501356" y="409354"/>
            <a:ext cx="2552381" cy="914286"/>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9DC317-A0FD-4337-8BAB-552CC8A8102E}"/>
              </a:ext>
            </a:extLst>
          </p:cNvPr>
          <p:cNvPicPr>
            <a:picLocks noChangeAspect="1"/>
          </p:cNvPicPr>
          <p:nvPr/>
        </p:nvPicPr>
        <p:blipFill>
          <a:blip r:embed="rId5"/>
          <a:stretch>
            <a:fillRect/>
          </a:stretch>
        </p:blipFill>
        <p:spPr>
          <a:xfrm>
            <a:off x="292809" y="1620251"/>
            <a:ext cx="3251695" cy="1401185"/>
          </a:xfrm>
          <a:prstGeom prst="rect">
            <a:avLst/>
          </a:prstGeom>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3E5B317-5AC7-4940-A128-4FD239A9D63F}"/>
              </a:ext>
            </a:extLst>
          </p:cNvPr>
          <p:cNvSpPr txBox="1"/>
          <p:nvPr/>
        </p:nvSpPr>
        <p:spPr>
          <a:xfrm>
            <a:off x="1647995" y="3861564"/>
            <a:ext cx="6257338" cy="2185214"/>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sz="2800" b="1" dirty="0"/>
              <a:t>Enfants – Ados </a:t>
            </a:r>
          </a:p>
          <a:p>
            <a:pPr algn="ctr"/>
            <a:r>
              <a:rPr lang="fr-BE" b="1" dirty="0"/>
              <a:t>(5 à 19 ans)</a:t>
            </a:r>
          </a:p>
          <a:p>
            <a:pPr algn="ctr"/>
            <a:endParaRPr lang="fr-BE" b="1" dirty="0"/>
          </a:p>
          <a:p>
            <a:pPr algn="ctr"/>
            <a:r>
              <a:rPr lang="fr-BE" b="1" dirty="0"/>
              <a:t>1975: 11 millions d’obèses (&lt; 1%)</a:t>
            </a:r>
          </a:p>
          <a:p>
            <a:pPr algn="ctr"/>
            <a:r>
              <a:rPr lang="fr-BE" b="1" dirty="0">
                <a:sym typeface="Wingdings" panose="05000000000000000000" pitchFamily="2" charset="2"/>
              </a:rPr>
              <a:t> </a:t>
            </a:r>
          </a:p>
          <a:p>
            <a:pPr algn="ctr"/>
            <a:r>
              <a:rPr lang="fr-BE" b="1" dirty="0">
                <a:solidFill>
                  <a:schemeClr val="accent6"/>
                </a:solidFill>
                <a:sym typeface="Wingdings" panose="05000000000000000000" pitchFamily="2" charset="2"/>
              </a:rPr>
              <a:t>2016</a:t>
            </a:r>
            <a:r>
              <a:rPr lang="fr-BE" b="1" dirty="0">
                <a:sym typeface="Wingdings" panose="05000000000000000000" pitchFamily="2" charset="2"/>
              </a:rPr>
              <a:t>: 124 millions obèses (10%)</a:t>
            </a:r>
          </a:p>
          <a:p>
            <a:pPr algn="ctr"/>
            <a:r>
              <a:rPr lang="fr-BE" b="1" dirty="0">
                <a:sym typeface="Wingdings" panose="05000000000000000000" pitchFamily="2" charset="2"/>
              </a:rPr>
              <a:t>+ 213 millions considérés en surpoids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33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Group 8"/>
          <p:cNvGrpSpPr/>
          <p:nvPr/>
        </p:nvGrpSpPr>
        <p:grpSpPr>
          <a:xfrm>
            <a:off x="287175" y="1492898"/>
            <a:ext cx="4163528" cy="4161453"/>
            <a:chOff x="2502395" y="1844824"/>
            <a:chExt cx="4283225" cy="4155368"/>
          </a:xfrm>
        </p:grpSpPr>
        <p:grpSp>
          <p:nvGrpSpPr>
            <p:cNvPr id="12" name="Group 11"/>
            <p:cNvGrpSpPr/>
            <p:nvPr/>
          </p:nvGrpSpPr>
          <p:grpSpPr>
            <a:xfrm>
              <a:off x="2502395" y="1844824"/>
              <a:ext cx="4283225" cy="4155368"/>
              <a:chOff x="2581383" y="2843215"/>
              <a:chExt cx="1274404" cy="1249880"/>
            </a:xfrm>
          </p:grpSpPr>
          <p:grpSp>
            <p:nvGrpSpPr>
              <p:cNvPr id="13" name="Group 12"/>
              <p:cNvGrpSpPr/>
              <p:nvPr/>
            </p:nvGrpSpPr>
            <p:grpSpPr>
              <a:xfrm>
                <a:off x="2581383" y="2843215"/>
                <a:ext cx="1274404" cy="1249880"/>
                <a:chOff x="2393844" y="1196915"/>
                <a:chExt cx="3668718" cy="3237424"/>
              </a:xfrm>
            </p:grpSpPr>
            <p:pic>
              <p:nvPicPr>
                <p:cNvPr id="15" name="Picture 14"/>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870" t="8614" r="7931" b="8269"/>
                <a:stretch/>
              </p:blipFill>
              <p:spPr>
                <a:xfrm rot="13059456">
                  <a:off x="2393844" y="1196915"/>
                  <a:ext cx="3668718" cy="3237424"/>
                </a:xfrm>
                <a:prstGeom prst="rect">
                  <a:avLst/>
                </a:prstGeom>
              </p:spPr>
            </p:pic>
            <p:cxnSp>
              <p:nvCxnSpPr>
                <p:cNvPr id="16" name="Straight Connector 15"/>
                <p:cNvCxnSpPr/>
                <p:nvPr/>
              </p:nvCxnSpPr>
              <p:spPr>
                <a:xfrm rot="13059456">
                  <a:off x="3605332" y="1340695"/>
                  <a:ext cx="914718" cy="2903702"/>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663544" y="2650779"/>
                  <a:ext cx="1034826" cy="95181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grpSp>
          <p:cxnSp>
            <p:nvCxnSpPr>
              <p:cNvPr id="14" name="Straight Connector 13"/>
              <p:cNvCxnSpPr/>
              <p:nvPr/>
            </p:nvCxnSpPr>
            <p:spPr>
              <a:xfrm>
                <a:off x="2715371" y="3229708"/>
                <a:ext cx="447357" cy="21439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574394" y="2544989"/>
              <a:ext cx="939508" cy="584775"/>
            </a:xfrm>
            <a:prstGeom prst="rect">
              <a:avLst/>
            </a:prstGeom>
            <a:noFill/>
          </p:spPr>
          <p:txBody>
            <a:bodyPr wrap="square" rtlCol="0">
              <a:spAutoFit/>
            </a:bodyPr>
            <a:lstStyle/>
            <a:p>
              <a:pPr algn="ctr"/>
              <a:r>
                <a:rPr lang="en-US" sz="3200" b="1" dirty="0"/>
                <a:t>1/4</a:t>
              </a:r>
            </a:p>
          </p:txBody>
        </p:sp>
        <p:sp>
          <p:nvSpPr>
            <p:cNvPr id="19" name="TextBox 18"/>
            <p:cNvSpPr txBox="1"/>
            <p:nvPr/>
          </p:nvSpPr>
          <p:spPr>
            <a:xfrm>
              <a:off x="4861033" y="3997732"/>
              <a:ext cx="939508" cy="584775"/>
            </a:xfrm>
            <a:prstGeom prst="rect">
              <a:avLst/>
            </a:prstGeom>
            <a:noFill/>
          </p:spPr>
          <p:txBody>
            <a:bodyPr wrap="square" rtlCol="0">
              <a:spAutoFit/>
            </a:bodyPr>
            <a:lstStyle/>
            <a:p>
              <a:pPr algn="ctr"/>
              <a:r>
                <a:rPr lang="en-US" sz="3200" b="1" dirty="0">
                  <a:solidFill>
                    <a:schemeClr val="bg1"/>
                  </a:solidFill>
                </a:rPr>
                <a:t>1/2</a:t>
              </a:r>
            </a:p>
          </p:txBody>
        </p:sp>
        <p:sp>
          <p:nvSpPr>
            <p:cNvPr id="20" name="TextBox 19"/>
            <p:cNvSpPr txBox="1"/>
            <p:nvPr/>
          </p:nvSpPr>
          <p:spPr>
            <a:xfrm>
              <a:off x="2868773" y="4119220"/>
              <a:ext cx="939508" cy="352150"/>
            </a:xfrm>
            <a:prstGeom prst="rect">
              <a:avLst/>
            </a:prstGeom>
            <a:noFill/>
          </p:spPr>
          <p:txBody>
            <a:bodyPr wrap="square" rtlCol="0">
              <a:spAutoFit/>
            </a:bodyPr>
            <a:lstStyle/>
            <a:p>
              <a:pPr algn="ctr"/>
              <a:r>
                <a:rPr lang="en-US" sz="2000" b="1" dirty="0"/>
                <a:t>Un </a:t>
              </a:r>
              <a:r>
                <a:rPr lang="en-US" sz="2000" b="1" dirty="0" err="1"/>
                <a:t>peu</a:t>
              </a:r>
              <a:endParaRPr lang="en-US" sz="2000" b="1" dirty="0"/>
            </a:p>
          </p:txBody>
        </p:sp>
      </p:grpSp>
      <p:sp>
        <p:nvSpPr>
          <p:cNvPr id="2" name="Title 1"/>
          <p:cNvSpPr>
            <a:spLocks noGrp="1"/>
          </p:cNvSpPr>
          <p:nvPr>
            <p:ph type="title"/>
          </p:nvPr>
        </p:nvSpPr>
        <p:spPr/>
        <p:txBody>
          <a:bodyPr/>
          <a:lstStyle/>
          <a:p>
            <a:r>
              <a:rPr lang="fr-BE" sz="2800" dirty="0"/>
              <a:t>Mangez plus de légumes !!!!</a:t>
            </a:r>
          </a:p>
        </p:txBody>
      </p:sp>
      <p:sp>
        <p:nvSpPr>
          <p:cNvPr id="25" name="Content Placeholde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F9FCC3-190B-4599-AB37-3FC5813173BC}"/>
              </a:ext>
            </a:extLst>
          </p:cNvPr>
          <p:cNvSpPr txBox="1">
            <a:spLocks/>
          </p:cNvSpPr>
          <p:nvPr/>
        </p:nvSpPr>
        <p:spPr>
          <a:xfrm>
            <a:off x="4488881" y="1396473"/>
            <a:ext cx="4655119" cy="3756551"/>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fr-FR" sz="2400" dirty="0"/>
              <a:t>Consommation journalière </a:t>
            </a:r>
            <a:endParaRPr lang="fr-FR" sz="2400" b="1" dirty="0"/>
          </a:p>
          <a:p>
            <a:pPr marL="68580" indent="0" algn="ctr">
              <a:buNone/>
            </a:pPr>
            <a:r>
              <a:rPr lang="fr-FR" sz="2400" b="1" dirty="0"/>
              <a:t>2 à 4 légumes différents par jour, </a:t>
            </a:r>
          </a:p>
          <a:p>
            <a:pPr marL="68580" indent="0" algn="ctr">
              <a:buNone/>
            </a:pPr>
            <a:r>
              <a:rPr lang="fr-FR" sz="2400" b="1" dirty="0"/>
              <a:t>crus et/ou cuits</a:t>
            </a:r>
            <a:r>
              <a:rPr lang="fr-FR" sz="2400" dirty="0"/>
              <a:t> </a:t>
            </a:r>
          </a:p>
          <a:p>
            <a:pPr marL="0" lvl="1" indent="0" algn="ctr">
              <a:spcBef>
                <a:spcPts val="600"/>
              </a:spcBef>
              <a:buNone/>
            </a:pPr>
            <a:r>
              <a:rPr lang="fr-FR" sz="2000" i="1" dirty="0"/>
              <a:t>300 et 400 grammes de légumes / jour</a:t>
            </a:r>
          </a:p>
          <a:p>
            <a:pPr marL="68580" indent="0">
              <a:buNone/>
            </a:pPr>
            <a:endParaRPr lang="fr-FR" sz="2000" dirty="0"/>
          </a:p>
          <a:p>
            <a:pPr marL="68580" indent="0">
              <a:buNone/>
            </a:pPr>
            <a:r>
              <a:rPr lang="fr-FR" sz="2400" dirty="0"/>
              <a:t>Variez – </a:t>
            </a:r>
            <a:r>
              <a:rPr lang="fr-FR" sz="2400" b="1" dirty="0"/>
              <a:t>Max de couleurs</a:t>
            </a:r>
          </a:p>
          <a:p>
            <a:pPr marL="68580" indent="0">
              <a:buNone/>
            </a:pPr>
            <a:endParaRPr lang="fr-FR" sz="2400" dirty="0"/>
          </a:p>
          <a:p>
            <a:pPr marL="68580" indent="0">
              <a:buNone/>
            </a:pPr>
            <a:r>
              <a:rPr lang="fr-FR" sz="2400" dirty="0"/>
              <a:t>Préférez les </a:t>
            </a:r>
            <a:r>
              <a:rPr lang="fr-FR" sz="2400" b="1" dirty="0"/>
              <a:t>légumes de saison</a:t>
            </a:r>
            <a:r>
              <a:rPr lang="fr-FR" sz="2400" dirty="0"/>
              <a:t>, </a:t>
            </a:r>
            <a:r>
              <a:rPr lang="fr-FR" sz="2400" b="1" dirty="0"/>
              <a:t>bio</a:t>
            </a:r>
            <a:endParaRPr lang="fr-BE"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3272826"/>
      </p:ext>
    </p:extLst>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CDC36A-9CDE-45A8-9BDD-7FFED33F1AF3}"/>
              </a:ext>
            </a:extLst>
          </p:cNvPr>
          <p:cNvGraphicFramePr>
            <a:graphicFrameLocks noChangeAspect="1"/>
          </p:cNvGraphicFramePr>
          <p:nvPr>
            <p:custDataLst>
              <p:tags r:id="rId2"/>
            </p:custDataLst>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477683"/>
              </p:ext>
            </p:extLst>
          </p:nvPr>
        </p:nvGraphicFramePr>
        <p:xfrm>
          <a:off x="1588" y="1588"/>
          <a:ext cx="1588" cy="1588"/>
        </p:xfrm>
        <a:graphic>
          <a:graphicData uri="http://schemas.openxmlformats.org/presentationml/2006/ole">
            <p:oleObj spid="_x0000_s4116" name="think-cell Slide" r:id="rId6" imgW="6350000" imgH="6350000" progId="">
              <p:embed/>
            </p:oleObj>
          </a:graphicData>
        </a:graphic>
      </p:graphicFrame>
      <p:sp>
        <p:nvSpPr>
          <p:cNvPr id="7" name="Rectangle 6"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4220B4-74B6-4A77-AD3E-921ED80A26E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lstStyle/>
          <a:p>
            <a:r>
              <a:rPr lang="fr-BE" dirty="0"/>
              <a:t>Aidez votre enfant à manger de tout</a:t>
            </a:r>
          </a:p>
        </p:txBody>
      </p:sp>
      <p:pic>
        <p:nvPicPr>
          <p:cNvPr id="1028" name="Picture 4" descr="L’image contient peut-être : nourriture"/>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87824" y="992048"/>
            <a:ext cx="2636904" cy="24919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L’image contient peut-être : fruit et nourriture"/>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2160" y="980728"/>
            <a:ext cx="2503288" cy="25032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6" name="Picture 12" descr="L’image contient peut-être : nourriture"/>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67413" y="4043352"/>
            <a:ext cx="2477726" cy="24557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8" descr="L’image contient peut-être : nourriture"/>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8651" y="4066940"/>
            <a:ext cx="2625565" cy="231438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4" descr="L’image contient peut-être : nourriture"/>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075" y="980728"/>
            <a:ext cx="2595725" cy="25957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descr="L’image contient peut-être : nourriture"/>
          <p:cNvPicPr>
            <a:picLocks noChangeAspect="1" noChangeArrowheads="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84189" y="3710905"/>
            <a:ext cx="2159230" cy="287897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346164"/>
      </p:ext>
    </p:extLst>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6F4822-CE5A-45E1-AB61-9790AAA987C3}"/>
              </a:ext>
            </a:extLst>
          </p:cNvPr>
          <p:cNvGraphicFramePr>
            <a:graphicFrameLocks noChangeAspect="1"/>
          </p:cNvGraphicFramePr>
          <p:nvPr>
            <p:custDataLst>
              <p:tags r:id="rId2"/>
            </p:custDataLst>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4673950"/>
              </p:ext>
            </p:extLst>
          </p:nvPr>
        </p:nvGraphicFramePr>
        <p:xfrm>
          <a:off x="1588" y="1588"/>
          <a:ext cx="1588" cy="1588"/>
        </p:xfrm>
        <a:graphic>
          <a:graphicData uri="http://schemas.openxmlformats.org/presentationml/2006/ole">
            <p:oleObj spid="_x0000_s5140" name="think-cell Slide" r:id="rId6" imgW="6350000" imgH="6350000" progId="">
              <p:embed/>
            </p:oleObj>
          </a:graphicData>
        </a:graphic>
      </p:graphicFrame>
      <p:sp>
        <p:nvSpPr>
          <p:cNvPr id="7" name="Rectangle 6"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06CA65-BDB0-49A7-92D6-BE9774EE164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sp>
        <p:nvSpPr>
          <p:cNvPr id="2" name="Title 1"/>
          <p:cNvSpPr>
            <a:spLocks noGrp="1"/>
          </p:cNvSpPr>
          <p:nvPr>
            <p:ph type="title"/>
          </p:nvPr>
        </p:nvSpPr>
        <p:spPr/>
        <p:txBody>
          <a:bodyPr>
            <a:noAutofit/>
          </a:bodyPr>
          <a:lstStyle/>
          <a:p>
            <a:pPr algn="ctr"/>
            <a:r>
              <a:rPr lang="fr-BE" dirty="0"/>
              <a:t>Montrez l’exemple, vous êtes leur modèle !</a:t>
            </a:r>
            <a:br>
              <a:rPr lang="fr-BE" dirty="0"/>
            </a:br>
            <a:endParaRPr lang="fr-BE" dirty="0"/>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B50168-7571-4EA4-A030-80F007F1684C}"/>
              </a:ext>
            </a:extLst>
          </p:cNvPr>
          <p:cNvPicPr>
            <a:picLocks noChangeAspect="1"/>
          </p:cNvPicPr>
          <p:nvPr/>
        </p:nvPicPr>
        <p:blipFill>
          <a:blip r:embed="rId7"/>
          <a:stretch>
            <a:fillRect/>
          </a:stretch>
        </p:blipFill>
        <p:spPr>
          <a:xfrm>
            <a:off x="559885" y="1562090"/>
            <a:ext cx="3213814" cy="3736993"/>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DE9FFA-534C-4F1A-8E40-5402B2D3AA8E}"/>
              </a:ext>
            </a:extLst>
          </p:cNvPr>
          <p:cNvPicPr>
            <a:picLocks noChangeAspect="1"/>
          </p:cNvPicPr>
          <p:nvPr/>
        </p:nvPicPr>
        <p:blipFill>
          <a:blip r:embed="rId8"/>
          <a:stretch>
            <a:fillRect/>
          </a:stretch>
        </p:blipFill>
        <p:spPr>
          <a:xfrm>
            <a:off x="4286357" y="1562090"/>
            <a:ext cx="4079671" cy="37283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0012025"/>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8" name="14494867_1687614558233502_6843741193283515802_n.jpg"/>
          <p:cNvPicPr>
            <a:picLocks noChangeAspect="1"/>
          </p:cNvPicPr>
          <p:nvPr/>
        </p:nvPicPr>
        <p:blipFill>
          <a:blip r:embed="rId3">
            <a:extLst/>
          </a:blip>
          <a:stretch>
            <a:fillRect/>
          </a:stretch>
        </p:blipFill>
        <p:spPr>
          <a:xfrm>
            <a:off x="1580365" y="1515783"/>
            <a:ext cx="5956300" cy="4475833"/>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7EF810-5722-4347-AE58-17F2CDA7FC6A}"/>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2F7E9F-3206-4924-ABC9-20033D68AF54}"/>
              </a:ext>
            </a:extLst>
          </p:cNvPr>
          <p:cNvSpPr txBox="1"/>
          <p:nvPr/>
        </p:nvSpPr>
        <p:spPr>
          <a:xfrm>
            <a:off x="378472" y="882065"/>
            <a:ext cx="8588246" cy="461665"/>
          </a:xfrm>
          <a:prstGeom prst="rect">
            <a:avLst/>
          </a:prstGeom>
          <a:noFill/>
        </p:spPr>
        <p:txBody>
          <a:bodyPr wrap="square" rtlCol="0">
            <a:spAutoFit/>
          </a:bodyPr>
          <a:lstStyle/>
          <a:p>
            <a:pPr algn="ctr"/>
            <a:r>
              <a:rPr lang="fr-BE" sz="2400" dirty="0"/>
              <a:t>Remplacer le sandwich (TROP</a:t>
            </a:r>
            <a:r>
              <a:rPr lang="fr-BE" sz="2400" dirty="0" smtClean="0"/>
              <a:t> de pain </a:t>
            </a:r>
            <a:r>
              <a:rPr lang="fr-BE" sz="2400" dirty="0"/>
              <a:t>et pas assez de légumes !!!)</a:t>
            </a:r>
          </a:p>
        </p:txBody>
      </p:sp>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7A4C2B-D540-4AD4-BC35-085E70B6D4FA}"/>
              </a:ext>
            </a:extLst>
          </p:cNvPr>
          <p:cNvSpPr/>
          <p:nvPr/>
        </p:nvSpPr>
        <p:spPr>
          <a:xfrm>
            <a:off x="1580365" y="1609089"/>
            <a:ext cx="5956300" cy="461665"/>
          </a:xfrm>
          <a:prstGeom prst="rect">
            <a:avLst/>
          </a:prstGeom>
          <a:solidFill>
            <a:srgbClr val="FFFFFF">
              <a:alpha val="50196"/>
            </a:srgbClr>
          </a:solidFill>
        </p:spPr>
        <p:txBody>
          <a:bodyPr wrap="square">
            <a:spAutoFit/>
          </a:bodyPr>
          <a:lstStyle/>
          <a:p>
            <a:pPr algn="r"/>
            <a:r>
              <a:rPr lang="fr-BE" sz="2400" b="1" dirty="0"/>
              <a:t>Bien remplir de farce</a:t>
            </a:r>
            <a:r>
              <a:rPr lang="fr-BE" sz="2400" dirty="0"/>
              <a:t> (protéines et légumes)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2290522"/>
      </p:ext>
    </p:extLst>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9" name="Lunch-Box-site.jpg"/>
          <p:cNvPicPr>
            <a:picLocks noChangeAspect="1"/>
          </p:cNvPicPr>
          <p:nvPr/>
        </p:nvPicPr>
        <p:blipFill>
          <a:blip r:embed="rId3">
            <a:extLst/>
          </a:blip>
          <a:stretch>
            <a:fillRect/>
          </a:stretch>
        </p:blipFill>
        <p:spPr>
          <a:xfrm>
            <a:off x="1502228" y="1350258"/>
            <a:ext cx="6502315" cy="4876736"/>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3DCB8E-39FB-4E4E-AC64-6648C81DFB65}"/>
              </a:ext>
            </a:extLst>
          </p:cNvPr>
          <p:cNvSpPr>
            <a:spLocks noGrp="1"/>
          </p:cNvSpPr>
          <p:nvPr>
            <p:ph type="title"/>
          </p:nvPr>
        </p:nvSpPr>
        <p:spPr/>
        <p:txBody>
          <a:bodyPr/>
          <a:lstStyle/>
          <a:p>
            <a:r>
              <a:rPr lang="fr-BE" dirty="0"/>
              <a:t>Le repas de midi</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65D152-3244-4E66-90A5-3752E85C7C25}"/>
              </a:ext>
            </a:extLst>
          </p:cNvPr>
          <p:cNvSpPr txBox="1"/>
          <p:nvPr/>
        </p:nvSpPr>
        <p:spPr>
          <a:xfrm>
            <a:off x="2582194" y="749854"/>
            <a:ext cx="3743961" cy="523220"/>
          </a:xfrm>
          <a:prstGeom prst="rect">
            <a:avLst/>
          </a:prstGeom>
          <a:noFill/>
        </p:spPr>
        <p:txBody>
          <a:bodyPr wrap="square" rtlCol="0">
            <a:spAutoFit/>
          </a:bodyPr>
          <a:lstStyle/>
          <a:p>
            <a:pPr algn="ctr"/>
            <a:r>
              <a:rPr lang="fr-BE" sz="2800" dirty="0"/>
              <a:t>« Lunch Box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940227"/>
      </p:ext>
    </p:extLst>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CCB4C5-FDE2-49B9-8EDC-54AB43312CC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B1BA74-E153-40AE-BEB2-2C09EB0F721D}"/>
              </a:ext>
            </a:extLst>
          </p:cNvPr>
          <p:cNvSpPr txBox="1"/>
          <p:nvPr/>
        </p:nvSpPr>
        <p:spPr>
          <a:xfrm>
            <a:off x="378472" y="871152"/>
            <a:ext cx="8360086" cy="523220"/>
          </a:xfrm>
          <a:prstGeom prst="rect">
            <a:avLst/>
          </a:prstGeom>
          <a:noFill/>
        </p:spPr>
        <p:txBody>
          <a:bodyPr wrap="square" rtlCol="0">
            <a:spAutoFit/>
          </a:bodyPr>
          <a:lstStyle/>
          <a:p>
            <a:pPr algn="ctr"/>
            <a:r>
              <a:rPr lang="fr-BE" sz="2800" dirty="0"/>
              <a:t>Repas complet à base de quinoa … froid ou chaud</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48A602-51D1-4D4A-9123-2DE05A2832E1}"/>
              </a:ext>
            </a:extLst>
          </p:cNvPr>
          <p:cNvSpPr txBox="1"/>
          <p:nvPr/>
        </p:nvSpPr>
        <p:spPr>
          <a:xfrm>
            <a:off x="6618516" y="1875187"/>
            <a:ext cx="1993640" cy="1477328"/>
          </a:xfrm>
          <a:prstGeom prst="rect">
            <a:avLst/>
          </a:prstGeom>
          <a:noFill/>
        </p:spPr>
        <p:txBody>
          <a:bodyPr wrap="square" rtlCol="0">
            <a:spAutoFit/>
          </a:bodyPr>
          <a:lstStyle/>
          <a:p>
            <a:pPr algn="ctr"/>
            <a:r>
              <a:rPr lang="fr-BE" dirty="0"/>
              <a:t>Variez les protéines en privilégiant le quinoa (protéine végétale complète à faible IG)</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64E56D-7EBE-4251-B8A4-80AB4034A08A}"/>
              </a:ext>
            </a:extLst>
          </p:cNvPr>
          <p:cNvSpPr txBox="1"/>
          <p:nvPr/>
        </p:nvSpPr>
        <p:spPr>
          <a:xfrm>
            <a:off x="6618516" y="3675682"/>
            <a:ext cx="2177141" cy="1754326"/>
          </a:xfrm>
          <a:prstGeom prst="rect">
            <a:avLst/>
          </a:prstGeom>
          <a:noFill/>
        </p:spPr>
        <p:txBody>
          <a:bodyPr wrap="square" rtlCol="0">
            <a:spAutoFit/>
          </a:bodyPr>
          <a:lstStyle/>
          <a:p>
            <a:pPr algn="ctr"/>
            <a:r>
              <a:rPr lang="fr-BE" b="1" dirty="0"/>
              <a:t>Dans votre assiette :</a:t>
            </a:r>
          </a:p>
          <a:p>
            <a:pPr algn="ctr"/>
            <a:endParaRPr lang="fr-BE" dirty="0"/>
          </a:p>
          <a:p>
            <a:pPr algn="ctr"/>
            <a:r>
              <a:rPr lang="fr-BE" sz="2400" b="1" dirty="0"/>
              <a:t>1/3 quinoa</a:t>
            </a:r>
          </a:p>
          <a:p>
            <a:pPr algn="ctr"/>
            <a:r>
              <a:rPr lang="fr-BE" sz="2400" b="1" dirty="0"/>
              <a:t>&amp; </a:t>
            </a:r>
          </a:p>
          <a:p>
            <a:pPr algn="ctr"/>
            <a:r>
              <a:rPr lang="fr-BE" sz="2400" b="1" dirty="0"/>
              <a:t>2/3 légumes</a:t>
            </a:r>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0AB512-67B5-44E1-94CF-6A54E4461199}"/>
              </a:ext>
            </a:extLst>
          </p:cNvPr>
          <p:cNvPicPr>
            <a:picLocks noChangeAspect="1"/>
          </p:cNvPicPr>
          <p:nvPr/>
        </p:nvPicPr>
        <p:blipFill>
          <a:blip r:embed="rId3"/>
          <a:stretch>
            <a:fillRect/>
          </a:stretch>
        </p:blipFill>
        <p:spPr>
          <a:xfrm>
            <a:off x="613941" y="1537985"/>
            <a:ext cx="5488279" cy="472009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6838894"/>
      </p:ext>
    </p:extLst>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0" name="10967000_848466691861647_313970456_n.jpg"/>
          <p:cNvPicPr>
            <a:picLocks noChangeAspect="1"/>
          </p:cNvPicPr>
          <p:nvPr/>
        </p:nvPicPr>
        <p:blipFill>
          <a:blip r:embed="rId3">
            <a:extLst/>
          </a:blip>
          <a:stretch>
            <a:fillRect/>
          </a:stretch>
        </p:blipFill>
        <p:spPr>
          <a:xfrm>
            <a:off x="165100" y="2123339"/>
            <a:ext cx="2959100" cy="2210079"/>
          </a:xfrm>
          <a:prstGeom prst="rect">
            <a:avLst/>
          </a:prstGeom>
        </p:spPr>
      </p:pic>
      <p:sp>
        <p:nvSpPr>
          <p:cNvPr id="1146" name="Shape 1146"/>
          <p:cNvSpPr/>
          <p:nvPr/>
        </p:nvSpPr>
        <p:spPr>
          <a:xfrm>
            <a:off x="601147" y="5411922"/>
            <a:ext cx="8137411" cy="841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p>
            <a:pPr marL="39199" marR="39199" algn="ctr" defTabSz="914400">
              <a:defRPr sz="2000">
                <a:uFill>
                  <a:solidFill>
                    <a:srgbClr val="000000"/>
                  </a:solidFill>
                </a:uFill>
                <a:latin typeface="Verdana"/>
                <a:ea typeface="Verdana"/>
                <a:cs typeface="Verdana"/>
                <a:sym typeface="Verdana"/>
              </a:defRPr>
            </a:pPr>
            <a:r>
              <a:rPr sz="1600" dirty="0" err="1"/>
              <a:t>Exemple</a:t>
            </a:r>
            <a:r>
              <a:rPr sz="1600" dirty="0"/>
              <a:t> : </a:t>
            </a:r>
            <a:r>
              <a:rPr sz="1600" dirty="0" err="1"/>
              <a:t>T</a:t>
            </a:r>
            <a:r>
              <a:rPr sz="1600" dirty="0" err="1">
                <a:solidFill>
                  <a:srgbClr val="373E4D"/>
                </a:solidFill>
                <a:effectLst>
                  <a:outerShdw dist="12700" dir="5400000" rotWithShape="0">
                    <a:srgbClr val="000000">
                      <a:alpha val="0"/>
                    </a:srgbClr>
                  </a:outerShdw>
                </a:effectLst>
              </a:rPr>
              <a:t>rès</a:t>
            </a:r>
            <a:r>
              <a:rPr sz="1600" dirty="0">
                <a:solidFill>
                  <a:srgbClr val="373E4D"/>
                </a:solidFill>
                <a:effectLst>
                  <a:outerShdw dist="12700" dir="5400000" rotWithShape="0">
                    <a:srgbClr val="000000">
                      <a:alpha val="0"/>
                    </a:srgbClr>
                  </a:outerShdw>
                </a:effectLst>
              </a:rPr>
              <a:t> facile de le </a:t>
            </a:r>
            <a:r>
              <a:rPr sz="1600" dirty="0" err="1">
                <a:solidFill>
                  <a:srgbClr val="373E4D"/>
                </a:solidFill>
                <a:effectLst>
                  <a:outerShdw dist="12700" dir="5400000" rotWithShape="0">
                    <a:srgbClr val="000000">
                      <a:alpha val="0"/>
                    </a:srgbClr>
                  </a:outerShdw>
                </a:effectLst>
              </a:rPr>
              <a:t>remplacer</a:t>
            </a:r>
            <a:r>
              <a:rPr sz="1600" dirty="0">
                <a:solidFill>
                  <a:srgbClr val="373E4D"/>
                </a:solidFill>
                <a:effectLst>
                  <a:outerShdw dist="12700" dir="5400000" rotWithShape="0">
                    <a:srgbClr val="000000">
                      <a:alpha val="0"/>
                    </a:srgbClr>
                  </a:outerShdw>
                </a:effectLst>
              </a:rPr>
              <a:t> par </a:t>
            </a:r>
            <a:r>
              <a:rPr sz="1600" dirty="0" err="1">
                <a:solidFill>
                  <a:srgbClr val="373E4D"/>
                </a:solidFill>
                <a:effectLst>
                  <a:outerShdw dist="12700" dir="5400000" rotWithShape="0">
                    <a:srgbClr val="000000">
                      <a:alpha val="0"/>
                    </a:srgbClr>
                  </a:outerShdw>
                </a:effectLst>
              </a:rPr>
              <a:t>ceci</a:t>
            </a:r>
            <a:r>
              <a:rPr sz="1600" dirty="0">
                <a:solidFill>
                  <a:srgbClr val="373E4D"/>
                </a:solidFill>
                <a:effectLst>
                  <a:outerShdw dist="12700" dir="5400000" rotWithShape="0">
                    <a:srgbClr val="000000">
                      <a:alpha val="0"/>
                    </a:srgbClr>
                  </a:outerShdw>
                </a:effectLst>
              </a:rPr>
              <a:t>... 2 tranches de pain + </a:t>
            </a:r>
            <a:r>
              <a:rPr sz="1600" dirty="0" err="1">
                <a:solidFill>
                  <a:srgbClr val="373E4D"/>
                </a:solidFill>
                <a:effectLst>
                  <a:outerShdw dist="12700" dir="5400000" rotWithShape="0">
                    <a:srgbClr val="000000">
                      <a:alpha val="0"/>
                    </a:srgbClr>
                  </a:outerShdw>
                </a:effectLst>
              </a:rPr>
              <a:t>jambon</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fromage</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tomates</a:t>
            </a:r>
            <a:r>
              <a:rPr sz="1600" dirty="0">
                <a:solidFill>
                  <a:srgbClr val="373E4D"/>
                </a:solidFill>
                <a:effectLst>
                  <a:outerShdw dist="12700" dir="5400000" rotWithShape="0">
                    <a:srgbClr val="000000">
                      <a:alpha val="0"/>
                    </a:srgbClr>
                  </a:outerShdw>
                </a:effectLst>
              </a:rPr>
              <a:t>... + pour le </a:t>
            </a:r>
            <a:r>
              <a:rPr sz="1600" dirty="0" err="1">
                <a:solidFill>
                  <a:srgbClr val="373E4D"/>
                </a:solidFill>
                <a:effectLst>
                  <a:outerShdw dist="12700" dir="5400000" rotWithShape="0">
                    <a:srgbClr val="000000">
                      <a:alpha val="0"/>
                    </a:srgbClr>
                  </a:outerShdw>
                </a:effectLst>
              </a:rPr>
              <a:t>goût</a:t>
            </a:r>
            <a:r>
              <a:rPr sz="1600" dirty="0">
                <a:solidFill>
                  <a:srgbClr val="373E4D"/>
                </a:solidFill>
                <a:effectLst>
                  <a:outerShdw dist="12700" dir="5400000" rotWithShape="0">
                    <a:srgbClr val="000000">
                      <a:alpha val="0"/>
                    </a:srgbClr>
                  </a:outerShdw>
                </a:effectLst>
              </a:rPr>
              <a:t> un </a:t>
            </a:r>
            <a:r>
              <a:rPr sz="1600" dirty="0" err="1">
                <a:solidFill>
                  <a:srgbClr val="373E4D"/>
                </a:solidFill>
                <a:effectLst>
                  <a:outerShdw dist="12700" dir="5400000" rotWithShape="0">
                    <a:srgbClr val="000000">
                      <a:alpha val="0"/>
                    </a:srgbClr>
                  </a:outerShdw>
                </a:effectLst>
              </a:rPr>
              <a:t>peu</a:t>
            </a:r>
            <a:r>
              <a:rPr sz="1600" dirty="0">
                <a:solidFill>
                  <a:srgbClr val="373E4D"/>
                </a:solidFill>
                <a:effectLst>
                  <a:outerShdw dist="12700" dir="5400000" rotWithShape="0">
                    <a:srgbClr val="000000">
                      <a:alpha val="0"/>
                    </a:srgbClr>
                  </a:outerShdw>
                </a:effectLst>
              </a:rPr>
              <a:t> de basilic et de tartare </a:t>
            </a:r>
            <a:r>
              <a:rPr sz="1600" dirty="0" err="1">
                <a:solidFill>
                  <a:srgbClr val="373E4D"/>
                </a:solidFill>
                <a:effectLst>
                  <a:outerShdw dist="12700" dir="5400000" rotWithShape="0">
                    <a:srgbClr val="000000">
                      <a:alpha val="0"/>
                    </a:srgbClr>
                  </a:outerShdw>
                </a:effectLst>
              </a:rPr>
              <a:t>d'algues</a:t>
            </a:r>
            <a:r>
              <a:rPr sz="1600" dirty="0">
                <a:solidFill>
                  <a:srgbClr val="373E4D"/>
                </a:solidFill>
                <a:effectLst>
                  <a:outerShdw dist="12700" dir="5400000" rotWithShape="0">
                    <a:srgbClr val="000000">
                      <a:alpha val="0"/>
                    </a:srgbClr>
                  </a:outerShdw>
                </a:effectLst>
              </a:rPr>
              <a:t> ( </a:t>
            </a:r>
            <a:r>
              <a:rPr sz="1600" dirty="0" err="1">
                <a:solidFill>
                  <a:srgbClr val="373E4D"/>
                </a:solidFill>
                <a:effectLst>
                  <a:outerShdw dist="12700" dir="5400000" rotWithShape="0">
                    <a:srgbClr val="000000">
                      <a:alpha val="0"/>
                    </a:srgbClr>
                  </a:outerShdw>
                </a:effectLst>
              </a:rPr>
              <a:t>comme</a:t>
            </a:r>
            <a:r>
              <a:rPr sz="1600" dirty="0">
                <a:solidFill>
                  <a:srgbClr val="373E4D"/>
                </a:solidFill>
                <a:effectLst>
                  <a:outerShdw dist="12700" dir="5400000" rotWithShape="0">
                    <a:srgbClr val="000000">
                      <a:alpha val="0"/>
                    </a:srgbClr>
                  </a:outerShdw>
                </a:effectLst>
              </a:rPr>
              <a:t> du pesto)... + 1 </a:t>
            </a:r>
            <a:r>
              <a:rPr sz="1600" dirty="0" err="1">
                <a:solidFill>
                  <a:srgbClr val="373E4D"/>
                </a:solidFill>
                <a:effectLst>
                  <a:outerShdw dist="12700" dir="5400000" rotWithShape="0">
                    <a:srgbClr val="000000">
                      <a:alpha val="0"/>
                    </a:srgbClr>
                  </a:outerShdw>
                </a:effectLst>
              </a:rPr>
              <a:t>soupe</a:t>
            </a:r>
            <a:r>
              <a:rPr sz="1600" dirty="0">
                <a:solidFill>
                  <a:srgbClr val="373E4D"/>
                </a:solidFill>
                <a:effectLst>
                  <a:outerShdw dist="12700" dir="5400000" rotWithShape="0">
                    <a:srgbClr val="000000">
                      <a:alpha val="0"/>
                    </a:srgbClr>
                  </a:outerShdw>
                </a:effectLst>
              </a:rPr>
              <a:t> </a:t>
            </a:r>
            <a:r>
              <a:rPr sz="1600" dirty="0" err="1">
                <a:solidFill>
                  <a:srgbClr val="373E4D"/>
                </a:solidFill>
                <a:effectLst>
                  <a:outerShdw dist="12700" dir="5400000" rotWithShape="0">
                    <a:srgbClr val="000000">
                      <a:alpha val="0"/>
                    </a:srgbClr>
                  </a:outerShdw>
                </a:effectLst>
              </a:rPr>
              <a:t>maison</a:t>
            </a:r>
            <a:endParaRPr sz="1600" dirty="0">
              <a:solidFill>
                <a:srgbClr val="373E4D"/>
              </a:solidFill>
              <a:effectLst>
                <a:outerShdw dist="12700" dir="5400000" rotWithShape="0">
                  <a:srgbClr val="000000">
                    <a:alpha val="0"/>
                  </a:srgbClr>
                </a:outerShdw>
              </a:effectLst>
            </a:endParaRPr>
          </a:p>
        </p:txBody>
      </p:sp>
      <p:sp>
        <p:nvSpPr>
          <p:cNvPr id="1148" name="Shape 1148"/>
          <p:cNvSpPr/>
          <p:nvPr/>
        </p:nvSpPr>
        <p:spPr>
          <a:xfrm>
            <a:off x="508259" y="1847503"/>
            <a:ext cx="2269921" cy="2638549"/>
          </a:xfrm>
          <a:prstGeom prst="line">
            <a:avLst/>
          </a:prstGeom>
          <a:ln w="79375">
            <a:solidFill>
              <a:srgbClr val="FF2600"/>
            </a:solidFill>
          </a:ln>
        </p:spPr>
        <p:txBody>
          <a:bodyPr lIns="0" tIns="0" rIns="0" bIns="0"/>
          <a:lstStyle/>
          <a:p>
            <a:endParaRPr/>
          </a:p>
        </p:txBody>
      </p:sp>
      <p:sp>
        <p:nvSpPr>
          <p:cNvPr id="1149" name="Shape 1149"/>
          <p:cNvSpPr/>
          <p:nvPr/>
        </p:nvSpPr>
        <p:spPr>
          <a:xfrm flipH="1">
            <a:off x="542478" y="1846108"/>
            <a:ext cx="2199809" cy="2646642"/>
          </a:xfrm>
          <a:prstGeom prst="line">
            <a:avLst/>
          </a:prstGeom>
          <a:ln w="79375">
            <a:solidFill>
              <a:srgbClr val="FF2600"/>
            </a:solidFill>
          </a:ln>
        </p:spPr>
        <p:txBody>
          <a:bodyPr lIns="0" tIns="0" rIns="0" bIns="0"/>
          <a:lstStyle/>
          <a:p>
            <a:endParaRPr/>
          </a:p>
        </p:txBody>
      </p:sp>
      <p:pic>
        <p:nvPicPr>
          <p:cNvPr id="1150" name="sandwich.jpg"/>
          <p:cNvPicPr>
            <a:picLocks/>
          </p:cNvPicPr>
          <p:nvPr/>
        </p:nvPicPr>
        <p:blipFill>
          <a:blip r:embed="rId4">
            <a:extLst/>
          </a:blip>
          <a:stretch>
            <a:fillRect/>
          </a:stretch>
        </p:blipFill>
        <p:spPr>
          <a:xfrm>
            <a:off x="3392165" y="2166565"/>
            <a:ext cx="3695701" cy="3136901"/>
          </a:xfrm>
          <a:prstGeom prst="rect">
            <a:avLst/>
          </a:prstGeom>
          <a:ln w="12700">
            <a:miter lim="400000"/>
          </a:ln>
        </p:spPr>
      </p:pic>
      <p:pic>
        <p:nvPicPr>
          <p:cNvPr id="1151" name="Img_potagePommes.jpg"/>
          <p:cNvPicPr>
            <a:picLocks/>
          </p:cNvPicPr>
          <p:nvPr/>
        </p:nvPicPr>
        <p:blipFill>
          <a:blip r:embed="rId5">
            <a:extLst/>
          </a:blip>
          <a:stretch>
            <a:fillRect/>
          </a:stretch>
        </p:blipFill>
        <p:spPr>
          <a:xfrm>
            <a:off x="6620247" y="1637481"/>
            <a:ext cx="2235201" cy="1625601"/>
          </a:xfrm>
          <a:prstGeom prst="rect">
            <a:avLst/>
          </a:prstGeom>
          <a:ln w="12700">
            <a:miter lim="400000"/>
          </a:ln>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8484EC-0A54-430F-9DEB-D1F562FC4255}"/>
              </a:ext>
            </a:extLst>
          </p:cNvPr>
          <p:cNvSpPr>
            <a:spLocks noGrp="1"/>
          </p:cNvSpPr>
          <p:nvPr>
            <p:ph type="title"/>
          </p:nvPr>
        </p:nvSpPr>
        <p:spPr/>
        <p:txBody>
          <a:bodyPr/>
          <a:lstStyle/>
          <a:p>
            <a:r>
              <a:rPr lang="fr-BE" dirty="0"/>
              <a:t>Le repas de midi</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3758F7-69E3-47EC-A43E-C6AFAFC78C66}"/>
              </a:ext>
            </a:extLst>
          </p:cNvPr>
          <p:cNvSpPr txBox="1"/>
          <p:nvPr/>
        </p:nvSpPr>
        <p:spPr>
          <a:xfrm>
            <a:off x="1642382" y="929324"/>
            <a:ext cx="5337110" cy="523220"/>
          </a:xfrm>
          <a:prstGeom prst="rect">
            <a:avLst/>
          </a:prstGeom>
          <a:noFill/>
        </p:spPr>
        <p:txBody>
          <a:bodyPr wrap="square" rtlCol="0">
            <a:spAutoFit/>
          </a:bodyPr>
          <a:lstStyle/>
          <a:p>
            <a:pPr algn="ctr"/>
            <a:r>
              <a:rPr lang="fr-BE" sz="2800" dirty="0"/>
              <a:t>« Sandwich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1019483"/>
      </p:ext>
    </p:extLst>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0786" y="379711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3945945"/>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n°7</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Favorisez</a:t>
            </a:r>
            <a:r>
              <a:rPr lang="en-US" sz="1800" dirty="0">
                <a:sym typeface="Wingdings" panose="05000000000000000000" pitchFamily="2" charset="2"/>
              </a:rPr>
              <a:t> </a:t>
            </a:r>
            <a:r>
              <a:rPr lang="en-US" sz="1800" dirty="0" err="1">
                <a:sym typeface="Wingdings" panose="05000000000000000000" pitchFamily="2" charset="2"/>
              </a:rPr>
              <a:t>l’alimentation</a:t>
            </a:r>
            <a:r>
              <a:rPr lang="en-US" sz="1800" dirty="0">
                <a:sym typeface="Wingdings" panose="05000000000000000000" pitchFamily="2" charset="2"/>
              </a:rPr>
              <a:t> anti-</a:t>
            </a:r>
            <a:r>
              <a:rPr lang="en-US" sz="1800" dirty="0" err="1">
                <a:sym typeface="Wingdings" panose="05000000000000000000" pitchFamily="2" charset="2"/>
              </a:rPr>
              <a:t>inflammatoire</a:t>
            </a: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3298110"/>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5086F0-BFE2-494C-89FA-636285BCBE01}"/>
              </a:ext>
            </a:extLst>
          </p:cNvPr>
          <p:cNvSpPr>
            <a:spLocks noGrp="1"/>
          </p:cNvSpPr>
          <p:nvPr>
            <p:ph type="title"/>
          </p:nvPr>
        </p:nvSpPr>
        <p:spPr/>
        <p:txBody>
          <a:bodyPr/>
          <a:lstStyle/>
          <a:p>
            <a:r>
              <a:rPr lang="fr-BE" dirty="0"/>
              <a:t>Inflammation</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3A4C61-EFF6-4E3C-AC6F-76A799A34ECE}"/>
              </a:ext>
            </a:extLst>
          </p:cNvPr>
          <p:cNvSpPr txBox="1"/>
          <p:nvPr/>
        </p:nvSpPr>
        <p:spPr>
          <a:xfrm>
            <a:off x="2360645" y="5234995"/>
            <a:ext cx="6306787" cy="1200329"/>
          </a:xfrm>
          <a:prstGeom prst="rect">
            <a:avLst/>
          </a:prstGeom>
          <a:noFill/>
        </p:spPr>
        <p:txBody>
          <a:bodyPr wrap="square" rtlCol="0">
            <a:spAutoFit/>
          </a:bodyPr>
          <a:lstStyle/>
          <a:p>
            <a:pPr algn="ctr"/>
            <a:r>
              <a:rPr lang="fr-BE" sz="3600" b="1" dirty="0">
                <a:solidFill>
                  <a:schemeClr val="accent2">
                    <a:lumMod val="50000"/>
                  </a:schemeClr>
                </a:solidFill>
              </a:rPr>
              <a:t>Quel lien avec l’alimentation ? </a:t>
            </a:r>
          </a:p>
          <a:p>
            <a:pPr algn="ctr"/>
            <a:r>
              <a:rPr lang="fr-BE" sz="3600" b="1" dirty="0">
                <a:solidFill>
                  <a:schemeClr val="accent2">
                    <a:lumMod val="50000"/>
                  </a:schemeClr>
                </a:solidFill>
              </a:rPr>
              <a:t>Les problèmes de santé ?</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44C118-0E4D-4DE5-9D96-1FF4F55DC2F0}"/>
              </a:ext>
            </a:extLst>
          </p:cNvPr>
          <p:cNvSpPr txBox="1"/>
          <p:nvPr/>
        </p:nvSpPr>
        <p:spPr>
          <a:xfrm>
            <a:off x="5514038" y="320229"/>
            <a:ext cx="2840421" cy="2031325"/>
          </a:xfrm>
          <a:prstGeom prst="rect">
            <a:avLst/>
          </a:prstGeom>
          <a:noFill/>
        </p:spPr>
        <p:txBody>
          <a:bodyPr wrap="square" rtlCol="0">
            <a:spAutoFit/>
          </a:bodyPr>
          <a:lstStyle/>
          <a:p>
            <a:r>
              <a:rPr lang="fr-BE" b="1" dirty="0">
                <a:latin typeface="Bradley Hand ITC" panose="03070402050302030203" pitchFamily="66" charset="0"/>
              </a:rPr>
              <a:t>Votre peau est rouge, chaude et gonflée autour de la zone d’une blessure? </a:t>
            </a:r>
          </a:p>
          <a:p>
            <a:r>
              <a:rPr lang="fr-BE" b="1" dirty="0">
                <a:latin typeface="Bradley Hand ITC" panose="03070402050302030203" pitchFamily="66" charset="0"/>
              </a:rPr>
              <a:t>Cela signifie </a:t>
            </a:r>
          </a:p>
          <a:p>
            <a:r>
              <a:rPr lang="fr-BE" b="1" dirty="0">
                <a:latin typeface="Bradley Hand ITC" panose="03070402050302030203" pitchFamily="66" charset="0"/>
              </a:rPr>
              <a:t>qu’une réaction </a:t>
            </a:r>
          </a:p>
          <a:p>
            <a:r>
              <a:rPr lang="fr-BE" b="1" dirty="0">
                <a:latin typeface="Bradley Hand ITC" panose="03070402050302030203" pitchFamily="66" charset="0"/>
              </a:rPr>
              <a:t>inflammatoire </a:t>
            </a:r>
          </a:p>
          <a:p>
            <a:r>
              <a:rPr lang="fr-BE" b="1" dirty="0">
                <a:latin typeface="Bradley Hand ITC" panose="03070402050302030203" pitchFamily="66" charset="0"/>
              </a:rPr>
              <a:t>est en cours </a:t>
            </a:r>
            <a:endParaRPr lang="fr-BE" dirty="0">
              <a:latin typeface="Bradley Hand ITC" panose="03070402050302030203" pitchFamily="66" charset="0"/>
            </a:endParaRPr>
          </a:p>
        </p:txBody>
      </p:sp>
      <p:pic>
        <p:nvPicPr>
          <p:cNvPr id="6"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559A69-F95D-49A8-B5A3-644EDA740616}"/>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0598"/>
          <a:stretch/>
        </p:blipFill>
        <p:spPr bwMode="auto">
          <a:xfrm>
            <a:off x="7499342" y="1153589"/>
            <a:ext cx="1239216" cy="12031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pic>
        <p:nvPicPr>
          <p:cNvPr id="8"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CB49CE-6506-4904-8510-7ED813B9C065}"/>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29875" y="1195407"/>
            <a:ext cx="4200064" cy="27820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81678C-0FB0-4EE5-82BA-D8CCEB6FD64C}"/>
              </a:ext>
            </a:extLst>
          </p:cNvPr>
          <p:cNvSpPr txBox="1"/>
          <p:nvPr/>
        </p:nvSpPr>
        <p:spPr>
          <a:xfrm>
            <a:off x="588159" y="4267195"/>
            <a:ext cx="8079273" cy="830997"/>
          </a:xfrm>
          <a:prstGeom prst="rect">
            <a:avLst/>
          </a:prstGeom>
          <a:noFill/>
        </p:spPr>
        <p:txBody>
          <a:bodyPr wrap="square" rtlCol="0">
            <a:spAutoFit/>
          </a:bodyPr>
          <a:lstStyle/>
          <a:p>
            <a:pPr algn="ctr">
              <a:spcBef>
                <a:spcPts val="600"/>
              </a:spcBef>
            </a:pPr>
            <a:r>
              <a:rPr lang="fr-BE" sz="2400" dirty="0"/>
              <a:t>Elle est généralement </a:t>
            </a:r>
            <a:r>
              <a:rPr lang="fr-BE" sz="2400" dirty="0">
                <a:solidFill>
                  <a:schemeClr val="accent6"/>
                </a:solidFill>
              </a:rPr>
              <a:t>bénéfique</a:t>
            </a:r>
            <a:r>
              <a:rPr lang="fr-BE" sz="2400" dirty="0"/>
              <a:t>, puisqu'elle permet d'éliminer un agent pathogène et la réparation des tissus lésés</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F0859A-70BE-4F0A-AB7B-17A47219A6DC}"/>
              </a:ext>
            </a:extLst>
          </p:cNvPr>
          <p:cNvSpPr txBox="1"/>
          <p:nvPr/>
        </p:nvSpPr>
        <p:spPr>
          <a:xfrm>
            <a:off x="1155032" y="1335891"/>
            <a:ext cx="2903621" cy="400110"/>
          </a:xfrm>
          <a:prstGeom prst="rect">
            <a:avLst/>
          </a:prstGeom>
          <a:solidFill>
            <a:srgbClr val="FFFFFF">
              <a:alpha val="78824"/>
            </a:srgbClr>
          </a:solidFill>
        </p:spPr>
        <p:txBody>
          <a:bodyPr wrap="square" rtlCol="0">
            <a:spAutoFit/>
          </a:bodyPr>
          <a:lstStyle/>
          <a:p>
            <a:pPr algn="ctr"/>
            <a:r>
              <a:rPr lang="fr-BE" sz="2000" b="1" dirty="0"/>
              <a:t>Combattre les infections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09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157A4C-E587-4336-B48F-0C42827E05DB}"/>
              </a:ext>
            </a:extLst>
          </p:cNvPr>
          <p:cNvSpPr>
            <a:spLocks noGrp="1"/>
          </p:cNvSpPr>
          <p:nvPr>
            <p:ph type="title"/>
          </p:nvPr>
        </p:nvSpPr>
        <p:spPr/>
        <p:txBody>
          <a:bodyPr/>
          <a:lstStyle/>
          <a:p>
            <a:r>
              <a:rPr lang="fr-BE" dirty="0"/>
              <a:t>L’inflammation chronique</a:t>
            </a:r>
          </a:p>
        </p:txBody>
      </p:sp>
      <p:pic>
        <p:nvPicPr>
          <p:cNvPr id="7" name="Picture 10" descr="Résultat de recherche d'images pour &quot;inflammation chroniqu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8A0D7C-20DF-4BE5-A79F-2C39552ED75D}"/>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1500"/>
          <a:stretch/>
        </p:blipFill>
        <p:spPr bwMode="auto">
          <a:xfrm>
            <a:off x="3818432" y="2534058"/>
            <a:ext cx="1571744" cy="1331983"/>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6A1A59-1A1B-4EE8-B893-033CE0D183DE}"/>
              </a:ext>
            </a:extLst>
          </p:cNvPr>
          <p:cNvSpPr txBox="1"/>
          <p:nvPr/>
        </p:nvSpPr>
        <p:spPr>
          <a:xfrm>
            <a:off x="3224361" y="3958726"/>
            <a:ext cx="2830965" cy="830997"/>
          </a:xfrm>
          <a:prstGeom prst="rect">
            <a:avLst/>
          </a:prstGeom>
          <a:noFill/>
        </p:spPr>
        <p:txBody>
          <a:bodyPr wrap="square" rtlCol="0">
            <a:spAutoFit/>
          </a:bodyPr>
          <a:lstStyle/>
          <a:p>
            <a:pPr algn="ctr"/>
            <a:r>
              <a:rPr lang="fr-BE" sz="2400" b="1" dirty="0">
                <a:solidFill>
                  <a:schemeClr val="accent6">
                    <a:lumMod val="75000"/>
                  </a:schemeClr>
                </a:solidFill>
              </a:rPr>
              <a:t>Inflammation</a:t>
            </a:r>
          </a:p>
          <a:p>
            <a:pPr algn="ctr"/>
            <a:r>
              <a:rPr lang="fr-BE" sz="2400" b="1" dirty="0">
                <a:solidFill>
                  <a:schemeClr val="accent6">
                    <a:lumMod val="75000"/>
                  </a:schemeClr>
                </a:solidFill>
              </a:rPr>
              <a:t>chronique</a:t>
            </a:r>
          </a:p>
        </p:txBody>
      </p:sp>
      <p:sp>
        <p:nvSpPr>
          <p:cNvPr id="42" name="TextBox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33F17D-50B6-4D53-AB76-81FFC375EAD9}"/>
              </a:ext>
            </a:extLst>
          </p:cNvPr>
          <p:cNvSpPr txBox="1"/>
          <p:nvPr/>
        </p:nvSpPr>
        <p:spPr>
          <a:xfrm>
            <a:off x="896720" y="952457"/>
            <a:ext cx="4214034" cy="892552"/>
          </a:xfrm>
          <a:prstGeom prst="rect">
            <a:avLst/>
          </a:prstGeom>
          <a:noFill/>
        </p:spPr>
        <p:txBody>
          <a:bodyPr wrap="square" rtlCol="0">
            <a:spAutoFit/>
          </a:bodyPr>
          <a:lstStyle/>
          <a:p>
            <a:r>
              <a:rPr lang="fr-BE" sz="2000" b="1" dirty="0"/>
              <a:t>Petits foyers infectieux </a:t>
            </a:r>
            <a:r>
              <a:rPr lang="fr-BE" sz="1600" dirty="0"/>
              <a:t>méconnus (ex un foyer dentaire, une infection urinaire peu symptomatique... )</a:t>
            </a:r>
          </a:p>
        </p:txBody>
      </p:sp>
      <p:sp>
        <p:nvSpPr>
          <p:cNvPr id="43" name="TextBox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35DF9DE-A696-43C0-9447-5F87F9107BEA}"/>
              </a:ext>
            </a:extLst>
          </p:cNvPr>
          <p:cNvSpPr txBox="1"/>
          <p:nvPr/>
        </p:nvSpPr>
        <p:spPr>
          <a:xfrm>
            <a:off x="264661" y="2168421"/>
            <a:ext cx="2879756" cy="892552"/>
          </a:xfrm>
          <a:prstGeom prst="rect">
            <a:avLst/>
          </a:prstGeom>
          <a:noFill/>
        </p:spPr>
        <p:txBody>
          <a:bodyPr wrap="square" rtlCol="0">
            <a:spAutoFit/>
          </a:bodyPr>
          <a:lstStyle/>
          <a:p>
            <a:r>
              <a:rPr lang="fr-BE" sz="2000" b="1" dirty="0"/>
              <a:t>Infections latentes </a:t>
            </a:r>
          </a:p>
          <a:p>
            <a:r>
              <a:rPr lang="fr-BE" sz="1600" dirty="0"/>
              <a:t>(ex cytomégalovirus, Lyme, Herpes... )</a:t>
            </a:r>
          </a:p>
        </p:txBody>
      </p:sp>
      <p:sp>
        <p:nvSpPr>
          <p:cNvPr id="53" name="Freeform: Shape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847D5C-5564-48E3-B865-9A7FEA5B7032}"/>
              </a:ext>
            </a:extLst>
          </p:cNvPr>
          <p:cNvSpPr/>
          <p:nvPr/>
        </p:nvSpPr>
        <p:spPr>
          <a:xfrm>
            <a:off x="3818432" y="1717466"/>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Freeform: Shape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3399EC-64AA-4C24-A9ED-77565534A6A8}"/>
              </a:ext>
            </a:extLst>
          </p:cNvPr>
          <p:cNvSpPr/>
          <p:nvPr/>
        </p:nvSpPr>
        <p:spPr>
          <a:xfrm rot="19941219">
            <a:off x="2754317" y="258193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 name="Group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38C66E-AE00-44D5-9AC9-05DC9E18B911}"/>
              </a:ext>
            </a:extLst>
          </p:cNvPr>
          <p:cNvGrpSpPr/>
          <p:nvPr/>
        </p:nvGrpSpPr>
        <p:grpSpPr>
          <a:xfrm>
            <a:off x="264661" y="3646150"/>
            <a:ext cx="5175412" cy="2541925"/>
            <a:chOff x="264661" y="3646150"/>
            <a:chExt cx="5175412" cy="2541925"/>
          </a:xfrm>
        </p:grpSpPr>
        <p:pic>
          <p:nvPicPr>
            <p:cNvPr id="40" name="Picture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18802A-2242-4175-989C-BDDA8BA8C687}"/>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7570" y="4115305"/>
              <a:ext cx="1398945" cy="1174115"/>
            </a:xfrm>
            <a:prstGeom prst="rect">
              <a:avLst/>
            </a:prstGeom>
          </p:spPr>
        </p:pic>
        <p:sp>
          <p:nvSpPr>
            <p:cNvPr id="41" name="TextBox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5DD317-4845-4763-AD55-7D216546BB35}"/>
                </a:ext>
              </a:extLst>
            </p:cNvPr>
            <p:cNvSpPr txBox="1"/>
            <p:nvPr/>
          </p:nvSpPr>
          <p:spPr>
            <a:xfrm>
              <a:off x="1792783" y="4478895"/>
              <a:ext cx="1263980" cy="707886"/>
            </a:xfrm>
            <a:prstGeom prst="rect">
              <a:avLst/>
            </a:prstGeom>
            <a:noFill/>
          </p:spPr>
          <p:txBody>
            <a:bodyPr wrap="square" rtlCol="0">
              <a:spAutoFit/>
            </a:bodyPr>
            <a:lstStyle/>
            <a:p>
              <a:r>
                <a:rPr lang="fr-BE" sz="2000" b="1" dirty="0"/>
                <a:t>Surpoids</a:t>
              </a:r>
            </a:p>
            <a:p>
              <a:r>
                <a:rPr lang="fr-BE" sz="2000" b="1" dirty="0"/>
                <a:t>Obésité</a:t>
              </a:r>
            </a:p>
          </p:txBody>
        </p:sp>
        <p:sp>
          <p:nvSpPr>
            <p:cNvPr id="44" name="TextBox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B08F99-6412-4C11-9187-BDE23EEB922E}"/>
                </a:ext>
              </a:extLst>
            </p:cNvPr>
            <p:cNvSpPr txBox="1"/>
            <p:nvPr/>
          </p:nvSpPr>
          <p:spPr>
            <a:xfrm>
              <a:off x="264661" y="5357078"/>
              <a:ext cx="5175412" cy="830997"/>
            </a:xfrm>
            <a:prstGeom prst="rect">
              <a:avLst/>
            </a:prstGeom>
            <a:noFill/>
          </p:spPr>
          <p:txBody>
            <a:bodyPr wrap="square" rtlCol="0">
              <a:spAutoFit/>
            </a:bodyPr>
            <a:lstStyle/>
            <a:p>
              <a:r>
                <a:rPr lang="fr-BE" sz="1600" dirty="0"/>
                <a:t>Les adipocytes surchargés en graisses provoque un stress cellulaire qui attire des cellules du système immunitaire et produisent des molécules pro-inflammatoires</a:t>
              </a:r>
            </a:p>
          </p:txBody>
        </p:sp>
        <p:sp>
          <p:nvSpPr>
            <p:cNvPr id="55" name="Freeform: Shape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FD5833-6A0E-4269-9BBF-F311169AD64A}"/>
                </a:ext>
              </a:extLst>
            </p:cNvPr>
            <p:cNvSpPr/>
            <p:nvPr/>
          </p:nvSpPr>
          <p:spPr>
            <a:xfrm rot="16920460">
              <a:off x="2691162" y="3669477"/>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4" name="Group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40FDA4-D1B8-406E-92AD-2A633D92480A}"/>
              </a:ext>
            </a:extLst>
          </p:cNvPr>
          <p:cNvGrpSpPr/>
          <p:nvPr/>
        </p:nvGrpSpPr>
        <p:grpSpPr>
          <a:xfrm>
            <a:off x="5894599" y="3735724"/>
            <a:ext cx="2843959" cy="2248977"/>
            <a:chOff x="5894599" y="3735724"/>
            <a:chExt cx="2843959" cy="2248977"/>
          </a:xfrm>
        </p:grpSpPr>
        <p:sp>
          <p:nvSpPr>
            <p:cNvPr id="45" name="TextBox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751ADB-3DF5-4BFE-B4F2-10AFABE451C3}"/>
                </a:ext>
              </a:extLst>
            </p:cNvPr>
            <p:cNvSpPr txBox="1"/>
            <p:nvPr/>
          </p:nvSpPr>
          <p:spPr>
            <a:xfrm>
              <a:off x="6125987" y="4907483"/>
              <a:ext cx="2612571" cy="1077218"/>
            </a:xfrm>
            <a:prstGeom prst="rect">
              <a:avLst/>
            </a:prstGeom>
            <a:noFill/>
          </p:spPr>
          <p:txBody>
            <a:bodyPr wrap="square" rtlCol="0">
              <a:spAutoFit/>
            </a:bodyPr>
            <a:lstStyle/>
            <a:p>
              <a:pPr algn="r"/>
              <a:r>
                <a:rPr lang="fr-BE" sz="1600" dirty="0"/>
                <a:t>Excès de sucres (AGE), de produits transformés, de molécules toxiques de la cuisson, viandes…</a:t>
              </a:r>
            </a:p>
          </p:txBody>
        </p:sp>
        <p:sp>
          <p:nvSpPr>
            <p:cNvPr id="46" name="TextBox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95AD35-9B88-4B58-BBFD-0646986FB308}"/>
                </a:ext>
              </a:extLst>
            </p:cNvPr>
            <p:cNvSpPr txBox="1"/>
            <p:nvPr/>
          </p:nvSpPr>
          <p:spPr>
            <a:xfrm>
              <a:off x="6479625" y="4199597"/>
              <a:ext cx="2203438" cy="707886"/>
            </a:xfrm>
            <a:prstGeom prst="rect">
              <a:avLst/>
            </a:prstGeom>
            <a:noFill/>
          </p:spPr>
          <p:txBody>
            <a:bodyPr wrap="square" rtlCol="0">
              <a:spAutoFit/>
            </a:bodyPr>
            <a:lstStyle/>
            <a:p>
              <a:pPr algn="r"/>
              <a:r>
                <a:rPr lang="fr-BE" sz="2000" b="1" dirty="0"/>
                <a:t>Déséquilibres alimentaires</a:t>
              </a:r>
            </a:p>
          </p:txBody>
        </p:sp>
        <p:sp>
          <p:nvSpPr>
            <p:cNvPr id="56" name="Freeform: Shape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7B0281-8DBE-498B-BD3D-516F299AFECF}"/>
                </a:ext>
              </a:extLst>
            </p:cNvPr>
            <p:cNvSpPr/>
            <p:nvPr/>
          </p:nvSpPr>
          <p:spPr>
            <a:xfrm rot="15896248" flipV="1">
              <a:off x="5871272" y="3759051"/>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 name="Group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7583C5-92DC-4C7B-A9B9-E3EE8DD7FC89}"/>
              </a:ext>
            </a:extLst>
          </p:cNvPr>
          <p:cNvGrpSpPr/>
          <p:nvPr/>
        </p:nvGrpSpPr>
        <p:grpSpPr>
          <a:xfrm>
            <a:off x="5742751" y="1289510"/>
            <a:ext cx="2940312" cy="2476261"/>
            <a:chOff x="5742751" y="1289510"/>
            <a:chExt cx="2940312" cy="2476261"/>
          </a:xfrm>
        </p:grpSpPr>
        <p:pic>
          <p:nvPicPr>
            <p:cNvPr id="38" name="Picture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E7FFCD-BE09-4A0F-8659-8FE119501C6E}"/>
                </a:ext>
              </a:extLst>
            </p:cNvPr>
            <p:cNvPicPr>
              <a:picLocks noChangeAspect="1"/>
            </p:cNvPicPr>
            <p:nvPr/>
          </p:nvPicPr>
          <p:blipFill>
            <a:blip r:embed="rId5"/>
            <a:stretch>
              <a:fillRect/>
            </a:stretch>
          </p:blipFill>
          <p:spPr>
            <a:xfrm>
              <a:off x="6988829" y="1355897"/>
              <a:ext cx="1694234" cy="2409874"/>
            </a:xfrm>
            <a:prstGeom prst="rect">
              <a:avLst/>
            </a:prstGeom>
          </p:spPr>
        </p:pic>
        <p:sp>
          <p:nvSpPr>
            <p:cNvPr id="39" name="TextBox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2CB48B-0557-4976-9AC0-02FEEAB7A18C}"/>
                </a:ext>
              </a:extLst>
            </p:cNvPr>
            <p:cNvSpPr txBox="1"/>
            <p:nvPr/>
          </p:nvSpPr>
          <p:spPr>
            <a:xfrm>
              <a:off x="5868144" y="1289510"/>
              <a:ext cx="1538559" cy="400110"/>
            </a:xfrm>
            <a:prstGeom prst="rect">
              <a:avLst/>
            </a:prstGeom>
            <a:noFill/>
          </p:spPr>
          <p:txBody>
            <a:bodyPr wrap="square" rtlCol="0">
              <a:spAutoFit/>
            </a:bodyPr>
            <a:lstStyle/>
            <a:p>
              <a:pPr algn="ctr"/>
              <a:r>
                <a:rPr lang="fr-BE" sz="2000" b="1" dirty="0" err="1"/>
                <a:t>Leaky-gut</a:t>
              </a:r>
              <a:endParaRPr lang="fr-BE" sz="2000" b="1" dirty="0"/>
            </a:p>
          </p:txBody>
        </p:sp>
        <p:sp>
          <p:nvSpPr>
            <p:cNvPr id="57" name="Freeform: Shape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984F82-05C8-441D-857F-2AED3E82A096}"/>
                </a:ext>
              </a:extLst>
            </p:cNvPr>
            <p:cNvSpPr/>
            <p:nvPr/>
          </p:nvSpPr>
          <p:spPr>
            <a:xfrm rot="10800000" flipV="1">
              <a:off x="5742751" y="2242379"/>
              <a:ext cx="625151" cy="578498"/>
            </a:xfrm>
            <a:custGeom>
              <a:avLst/>
              <a:gdLst>
                <a:gd name="connsiteX0" fmla="*/ 0 w 625151"/>
                <a:gd name="connsiteY0" fmla="*/ 0 h 578498"/>
                <a:gd name="connsiteX1" fmla="*/ 363894 w 625151"/>
                <a:gd name="connsiteY1" fmla="*/ 65314 h 578498"/>
                <a:gd name="connsiteX2" fmla="*/ 251927 w 625151"/>
                <a:gd name="connsiteY2" fmla="*/ 354563 h 578498"/>
                <a:gd name="connsiteX3" fmla="*/ 550506 w 625151"/>
                <a:gd name="connsiteY3" fmla="*/ 410547 h 578498"/>
                <a:gd name="connsiteX4" fmla="*/ 625151 w 625151"/>
                <a:gd name="connsiteY4" fmla="*/ 578498 h 57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51" h="578498">
                  <a:moveTo>
                    <a:pt x="0" y="0"/>
                  </a:moveTo>
                  <a:cubicBezTo>
                    <a:pt x="160953" y="3110"/>
                    <a:pt x="321906" y="6220"/>
                    <a:pt x="363894" y="65314"/>
                  </a:cubicBezTo>
                  <a:cubicBezTo>
                    <a:pt x="405882" y="124408"/>
                    <a:pt x="220825" y="297024"/>
                    <a:pt x="251927" y="354563"/>
                  </a:cubicBezTo>
                  <a:cubicBezTo>
                    <a:pt x="283029" y="412102"/>
                    <a:pt x="488302" y="373224"/>
                    <a:pt x="550506" y="410547"/>
                  </a:cubicBezTo>
                  <a:cubicBezTo>
                    <a:pt x="612710" y="447870"/>
                    <a:pt x="618930" y="513184"/>
                    <a:pt x="625151" y="578498"/>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73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BF813F-02F5-44BB-83CD-44959AF6B680}"/>
              </a:ext>
            </a:extLst>
          </p:cNvPr>
          <p:cNvSpPr>
            <a:spLocks noGrp="1"/>
          </p:cNvSpPr>
          <p:nvPr>
            <p:ph type="title"/>
          </p:nvPr>
        </p:nvSpPr>
        <p:spPr/>
        <p:txBody>
          <a:bodyPr>
            <a:normAutofit/>
          </a:bodyPr>
          <a:lstStyle/>
          <a:p>
            <a:r>
              <a:rPr lang="fr-BE" dirty="0"/>
              <a:t>L’obésité dans le monde (OCDE 2017)</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11BC66-7842-4648-B7FD-C24E89135D23}"/>
              </a:ext>
            </a:extLst>
          </p:cNvPr>
          <p:cNvSpPr txBox="1"/>
          <p:nvPr/>
        </p:nvSpPr>
        <p:spPr>
          <a:xfrm>
            <a:off x="7268557" y="5894171"/>
            <a:ext cx="1570071" cy="307777"/>
          </a:xfrm>
          <a:prstGeom prst="rect">
            <a:avLst/>
          </a:prstGeom>
          <a:noFill/>
        </p:spPr>
        <p:txBody>
          <a:bodyPr wrap="square" rtlCol="0">
            <a:spAutoFit/>
          </a:bodyPr>
          <a:lstStyle/>
          <a:p>
            <a:r>
              <a:rPr lang="fr-BE" sz="1400" b="1" dirty="0"/>
              <a:t>*Obésité (IMC&gt;30)</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20A98A-F8D1-4AD7-90E7-3273387F901E}"/>
              </a:ext>
            </a:extLst>
          </p:cNvPr>
          <p:cNvSpPr txBox="1"/>
          <p:nvPr/>
        </p:nvSpPr>
        <p:spPr>
          <a:xfrm>
            <a:off x="5888994" y="6400161"/>
            <a:ext cx="2759126" cy="400110"/>
          </a:xfrm>
          <a:prstGeom prst="rect">
            <a:avLst/>
          </a:prstGeom>
          <a:noFill/>
        </p:spPr>
        <p:txBody>
          <a:bodyPr wrap="square" rtlCol="0">
            <a:spAutoFit/>
          </a:bodyPr>
          <a:lstStyle/>
          <a:p>
            <a:r>
              <a:rPr lang="en-US" sz="1000" i="1" dirty="0"/>
              <a:t>Source: OCDE (2017): http://www.oecd.org/health/obesity-update.htm </a:t>
            </a:r>
            <a:endParaRPr lang="fr-BE" sz="1000" i="1" dirty="0"/>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2D1524-AF82-4756-80FB-989464A558B0}"/>
              </a:ext>
            </a:extLst>
          </p:cNvPr>
          <p:cNvSpPr txBox="1"/>
          <p:nvPr/>
        </p:nvSpPr>
        <p:spPr>
          <a:xfrm>
            <a:off x="1940593" y="6554050"/>
            <a:ext cx="4361106" cy="246221"/>
          </a:xfrm>
          <a:prstGeom prst="rect">
            <a:avLst/>
          </a:prstGeom>
          <a:noFill/>
        </p:spPr>
        <p:txBody>
          <a:bodyPr wrap="square" rtlCol="0">
            <a:spAutoFit/>
          </a:bodyPr>
          <a:lstStyle/>
          <a:p>
            <a:r>
              <a:rPr lang="en-US" sz="1000" i="1" dirty="0"/>
              <a:t>OCDE: </a:t>
            </a:r>
            <a:r>
              <a:rPr lang="en-US" sz="1000" i="1" dirty="0" err="1"/>
              <a:t>Organisation</a:t>
            </a:r>
            <a:r>
              <a:rPr lang="en-US" sz="1000" i="1" dirty="0"/>
              <a:t> de </a:t>
            </a:r>
            <a:r>
              <a:rPr lang="en-US" sz="1000" i="1" dirty="0" err="1"/>
              <a:t>Coopération</a:t>
            </a:r>
            <a:r>
              <a:rPr lang="en-US" sz="1000" i="1" dirty="0"/>
              <a:t> et </a:t>
            </a:r>
            <a:r>
              <a:rPr lang="en-US" sz="1000" i="1" dirty="0" err="1"/>
              <a:t>Développement</a:t>
            </a:r>
            <a:r>
              <a:rPr lang="en-US" sz="1000" i="1" dirty="0"/>
              <a:t> </a:t>
            </a:r>
            <a:r>
              <a:rPr lang="en-US" sz="1000" i="1" dirty="0" err="1"/>
              <a:t>Economique</a:t>
            </a:r>
            <a:endParaRPr lang="fr-BE" sz="1000" i="1" dirty="0"/>
          </a:p>
        </p:txBody>
      </p:sp>
      <p:grpSp>
        <p:nvGrpSpPr>
          <p:cNvPr id="14" name="Group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11FD6F-C57B-4488-83C0-C03E2846F02C}"/>
              </a:ext>
            </a:extLst>
          </p:cNvPr>
          <p:cNvGrpSpPr/>
          <p:nvPr/>
        </p:nvGrpSpPr>
        <p:grpSpPr>
          <a:xfrm>
            <a:off x="4529430" y="3320815"/>
            <a:ext cx="2082564" cy="904459"/>
            <a:chOff x="1103243" y="2305878"/>
            <a:chExt cx="2082564" cy="904459"/>
          </a:xfrm>
        </p:grpSpPr>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F03B0E-0696-4E1B-A4B0-C91762BB5FE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1103243" y="2305878"/>
              <a:ext cx="320568" cy="904459"/>
            </a:xfrm>
            <a:prstGeom prst="rect">
              <a:avLst/>
            </a:prstGeom>
          </p:spPr>
        </p:pic>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F2E970-2412-465C-80EC-0965DC914217}"/>
                </a:ext>
              </a:extLst>
            </p:cNvPr>
            <p:cNvPicPr>
              <a:picLocks noChangeAspect="1"/>
            </p:cNvPicPr>
            <p:nvPr/>
          </p:nvPicPr>
          <p:blipFill>
            <a:blip r:embed="rId3">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1478163" y="2305878"/>
              <a:ext cx="320568" cy="904459"/>
            </a:xfrm>
            <a:prstGeom prst="rect">
              <a:avLst/>
            </a:prstGeom>
          </p:spPr>
        </p:pic>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26E3B6-27F3-4C67-AB91-39A44BE0E14F}"/>
                </a:ext>
              </a:extLst>
            </p:cNvPr>
            <p:cNvPicPr>
              <a:picLocks noChangeAspect="1"/>
            </p:cNvPicPr>
            <p:nvPr/>
          </p:nvPicPr>
          <p:blipFill>
            <a:blip r:embed="rId3">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1843140" y="2305878"/>
              <a:ext cx="320568" cy="904459"/>
            </a:xfrm>
            <a:prstGeom prst="rect">
              <a:avLst/>
            </a:prstGeom>
          </p:spPr>
        </p:pic>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96CAAB-DC3A-49C8-A2C2-4A0615EB9B6D}"/>
                </a:ext>
              </a:extLst>
            </p:cNvPr>
            <p:cNvPicPr>
              <a:picLocks noChangeAspect="1"/>
            </p:cNvPicPr>
            <p:nvPr/>
          </p:nvPicPr>
          <p:blipFill>
            <a:blip r:embed="rId3">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2187153" y="2305878"/>
              <a:ext cx="320568" cy="904459"/>
            </a:xfrm>
            <a:prstGeom prst="rect">
              <a:avLst/>
            </a:prstGeom>
          </p:spPr>
        </p:pic>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6D1F49-0D75-4B10-BAC5-6CA89C3D1749}"/>
                </a:ext>
              </a:extLst>
            </p:cNvPr>
            <p:cNvPicPr>
              <a:picLocks noChangeAspect="1"/>
            </p:cNvPicPr>
            <p:nvPr/>
          </p:nvPicPr>
          <p:blipFill>
            <a:blip r:embed="rId3">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2521226" y="2305878"/>
              <a:ext cx="320568" cy="904459"/>
            </a:xfrm>
            <a:prstGeom prst="rect">
              <a:avLst/>
            </a:prstGeom>
          </p:spPr>
        </p:pic>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E03C88-1B94-4BF2-ACF9-46B82F386425}"/>
                </a:ext>
              </a:extLst>
            </p:cNvPr>
            <p:cNvPicPr>
              <a:picLocks noChangeAspect="1"/>
            </p:cNvPicPr>
            <p:nvPr/>
          </p:nvPicPr>
          <p:blipFill>
            <a:blip r:embed="rId3">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2865239" y="2305878"/>
              <a:ext cx="320568" cy="904459"/>
            </a:xfrm>
            <a:prstGeom prst="rect">
              <a:avLst/>
            </a:prstGeom>
          </p:spPr>
        </p:pic>
      </p:gr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484817-F1E6-4F8C-AE63-8BA874D7CDDD}"/>
              </a:ext>
            </a:extLst>
          </p:cNvPr>
          <p:cNvSpPr txBox="1"/>
          <p:nvPr/>
        </p:nvSpPr>
        <p:spPr>
          <a:xfrm>
            <a:off x="4466652" y="4585352"/>
            <a:ext cx="3025915" cy="461665"/>
          </a:xfrm>
          <a:prstGeom prst="rect">
            <a:avLst/>
          </a:prstGeom>
          <a:noFill/>
        </p:spPr>
        <p:txBody>
          <a:bodyPr wrap="square" rtlCol="0">
            <a:spAutoFit/>
          </a:bodyPr>
          <a:lstStyle/>
          <a:p>
            <a:r>
              <a:rPr lang="fr-BE" sz="2400" b="1" dirty="0">
                <a:solidFill>
                  <a:schemeClr val="accent2">
                    <a:lumMod val="75000"/>
                  </a:schemeClr>
                </a:solidFill>
              </a:rPr>
              <a:t>Près d’1 enfant sur 6</a:t>
            </a:r>
            <a:endParaRPr lang="fr-BE" sz="2400" dirty="0">
              <a:solidFill>
                <a:schemeClr val="accent2">
                  <a:lumMod val="75000"/>
                </a:schemeClr>
              </a:solidFill>
            </a:endParaRPr>
          </a:p>
        </p:txBody>
      </p:sp>
      <p:grpSp>
        <p:nvGrpSpPr>
          <p:cNvPr id="23" name="Group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3E8FA6-4E8D-4DD9-B5D6-A92B6EBECD3F}"/>
              </a:ext>
            </a:extLst>
          </p:cNvPr>
          <p:cNvGrpSpPr/>
          <p:nvPr/>
        </p:nvGrpSpPr>
        <p:grpSpPr>
          <a:xfrm>
            <a:off x="2218712" y="2351803"/>
            <a:ext cx="1914970" cy="2116505"/>
            <a:chOff x="4962499" y="793121"/>
            <a:chExt cx="1315465" cy="1646086"/>
          </a:xfrm>
        </p:grpSpPr>
        <p:pic>
          <p:nvPicPr>
            <p:cNvPr id="21"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303A3D-FE30-4348-97A5-08E8C5DD3415}"/>
                </a:ext>
              </a:extLst>
            </p:cNvPr>
            <p:cNvPicPr>
              <a:picLocks noChangeAspect="1"/>
            </p:cNvPicPr>
            <p:nvPr/>
          </p:nvPicPr>
          <p:blipFill>
            <a:blip r:embed="rId4">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62499" y="793121"/>
              <a:ext cx="823043" cy="1646086"/>
            </a:xfrm>
            <a:prstGeom prst="rect">
              <a:avLst/>
            </a:prstGeom>
          </p:spPr>
        </p:pic>
        <p:pic>
          <p:nvPicPr>
            <p:cNvPr id="22" name="Pictur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A497CE-4F66-46CE-B580-182BF0021DE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4921" y="793121"/>
              <a:ext cx="823043" cy="1646086"/>
            </a:xfrm>
            <a:prstGeom prst="rect">
              <a:avLst/>
            </a:prstGeom>
          </p:spPr>
        </p:pic>
      </p:gr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726554-F977-4B1C-9EEB-9D6FE8D841AE}"/>
              </a:ext>
            </a:extLst>
          </p:cNvPr>
          <p:cNvSpPr txBox="1"/>
          <p:nvPr/>
        </p:nvSpPr>
        <p:spPr>
          <a:xfrm>
            <a:off x="1433013" y="4578753"/>
            <a:ext cx="3125502" cy="461665"/>
          </a:xfrm>
          <a:prstGeom prst="rect">
            <a:avLst/>
          </a:prstGeom>
          <a:noFill/>
        </p:spPr>
        <p:txBody>
          <a:bodyPr wrap="square" rtlCol="0">
            <a:spAutoFit/>
          </a:bodyPr>
          <a:lstStyle/>
          <a:p>
            <a:r>
              <a:rPr lang="fr-BE" sz="2400" b="1" dirty="0">
                <a:solidFill>
                  <a:schemeClr val="accent2">
                    <a:lumMod val="75000"/>
                  </a:schemeClr>
                </a:solidFill>
              </a:rPr>
              <a:t>Plus d’1 adulte sur 2 </a:t>
            </a: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CEB46D-58AD-4BA4-819E-51D3E27F7E63}"/>
              </a:ext>
            </a:extLst>
          </p:cNvPr>
          <p:cNvSpPr txBox="1"/>
          <p:nvPr/>
        </p:nvSpPr>
        <p:spPr>
          <a:xfrm>
            <a:off x="1135374" y="1102957"/>
            <a:ext cx="6662557" cy="954107"/>
          </a:xfrm>
          <a:prstGeom prst="rect">
            <a:avLst/>
          </a:prstGeom>
          <a:noFill/>
        </p:spPr>
        <p:txBody>
          <a:bodyPr wrap="square" rtlCol="0">
            <a:spAutoFit/>
          </a:bodyPr>
          <a:lstStyle/>
          <a:p>
            <a:pPr algn="ctr"/>
            <a:r>
              <a:rPr lang="fr-BE" sz="2800" b="1" dirty="0"/>
              <a:t>Les projections sur </a:t>
            </a:r>
            <a:r>
              <a:rPr lang="fr-BE" sz="2800" b="1" dirty="0">
                <a:solidFill>
                  <a:schemeClr val="accent6"/>
                </a:solidFill>
              </a:rPr>
              <a:t>2030</a:t>
            </a:r>
            <a:r>
              <a:rPr lang="fr-BE" sz="2800" b="1" dirty="0"/>
              <a:t> sont pessimistes et prévoient une augmentation de l’obésité</a:t>
            </a:r>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19C8FE-D56A-4506-BC94-99934114B6D1}"/>
              </a:ext>
            </a:extLst>
          </p:cNvPr>
          <p:cNvSpPr txBox="1"/>
          <p:nvPr/>
        </p:nvSpPr>
        <p:spPr>
          <a:xfrm>
            <a:off x="2982195" y="5098843"/>
            <a:ext cx="3125502" cy="461665"/>
          </a:xfrm>
          <a:prstGeom prst="rect">
            <a:avLst/>
          </a:prstGeom>
          <a:noFill/>
        </p:spPr>
        <p:txBody>
          <a:bodyPr wrap="square" rtlCol="0">
            <a:spAutoFit/>
          </a:bodyPr>
          <a:lstStyle/>
          <a:p>
            <a:r>
              <a:rPr lang="fr-BE" sz="2400" b="1" dirty="0"/>
              <a:t>en surpoids ou obèse</a:t>
            </a:r>
            <a:r>
              <a:rPr lang="fr-BE" sz="2000" b="1" baseline="30000" dirty="0"/>
              <a:t>*</a:t>
            </a:r>
            <a:endParaRPr lang="fr-BE" sz="2000" baseline="30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283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CE655B-C0A2-467F-A755-22BB1AC05B1D}"/>
              </a:ext>
            </a:extLst>
          </p:cNvPr>
          <p:cNvSpPr>
            <a:spLocks noGrp="1"/>
          </p:cNvSpPr>
          <p:nvPr>
            <p:ph type="title"/>
          </p:nvPr>
        </p:nvSpPr>
        <p:spPr/>
        <p:txBody>
          <a:bodyPr/>
          <a:lstStyle/>
          <a:p>
            <a:r>
              <a:rPr lang="fr-BE" dirty="0"/>
              <a:t>Inflammation chronique ou de « bas grade »</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966D0A-A23B-49C4-B271-FF84BB4D524C}"/>
              </a:ext>
            </a:extLst>
          </p:cNvPr>
          <p:cNvSpPr txBox="1"/>
          <p:nvPr/>
        </p:nvSpPr>
        <p:spPr>
          <a:xfrm>
            <a:off x="3546996" y="1410149"/>
            <a:ext cx="5150499" cy="1077218"/>
          </a:xfrm>
          <a:prstGeom prst="rect">
            <a:avLst/>
          </a:prstGeom>
          <a:noFill/>
        </p:spPr>
        <p:txBody>
          <a:bodyPr wrap="square" rtlCol="0">
            <a:spAutoFit/>
          </a:bodyPr>
          <a:lstStyle/>
          <a:p>
            <a:pPr>
              <a:spcBef>
                <a:spcPts val="600"/>
              </a:spcBef>
            </a:pPr>
            <a:r>
              <a:rPr lang="fr-BE" dirty="0"/>
              <a:t>Cette inflammation est considérée de </a:t>
            </a:r>
            <a:r>
              <a:rPr lang="fr-BE" dirty="0" smtClean="0"/>
              <a:t>bas de </a:t>
            </a:r>
            <a:r>
              <a:rPr lang="fr-BE" dirty="0"/>
              <a:t>grade, car elle reste </a:t>
            </a:r>
            <a:r>
              <a:rPr lang="fr-BE" b="1" dirty="0"/>
              <a:t>discrète, sournoise</a:t>
            </a:r>
            <a:r>
              <a:rPr lang="fr-BE" dirty="0"/>
              <a:t> </a:t>
            </a:r>
          </a:p>
          <a:p>
            <a:pPr>
              <a:spcBef>
                <a:spcPts val="1200"/>
              </a:spcBef>
            </a:pPr>
            <a:r>
              <a:rPr lang="fr-BE" dirty="0"/>
              <a:t>Elle passe le plus </a:t>
            </a:r>
            <a:r>
              <a:rPr lang="fr-BE" b="1" dirty="0"/>
              <a:t>souvent inaperçue cliniquement </a:t>
            </a:r>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BDF16A-65C5-49C9-BA03-DA4EAA0CE20C}"/>
              </a:ext>
            </a:extLst>
          </p:cNvPr>
          <p:cNvPicPr>
            <a:picLocks noChangeAspect="1"/>
          </p:cNvPicPr>
          <p:nvPr/>
        </p:nvPicPr>
        <p:blipFill>
          <a:blip r:embed="rId3"/>
          <a:stretch>
            <a:fillRect/>
          </a:stretch>
        </p:blipFill>
        <p:spPr>
          <a:xfrm>
            <a:off x="540288" y="1372438"/>
            <a:ext cx="2665247" cy="2949468"/>
          </a:xfrm>
          <a:prstGeom prst="rect">
            <a:avLst/>
          </a:prstGeom>
        </p:spPr>
      </p:pic>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0ACB34-F3E5-49BE-B836-D339EBC6592C}"/>
              </a:ext>
            </a:extLst>
          </p:cNvPr>
          <p:cNvGrpSpPr/>
          <p:nvPr/>
        </p:nvGrpSpPr>
        <p:grpSpPr>
          <a:xfrm>
            <a:off x="429988" y="2965538"/>
            <a:ext cx="8267507" cy="2924605"/>
            <a:chOff x="429988" y="2965538"/>
            <a:chExt cx="8267507" cy="2924605"/>
          </a:xfrm>
        </p:grpSpPr>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58AFF9-C063-4F3C-8DCF-55343FE1DA63}"/>
                </a:ext>
              </a:extLst>
            </p:cNvPr>
            <p:cNvSpPr txBox="1"/>
            <p:nvPr/>
          </p:nvSpPr>
          <p:spPr>
            <a:xfrm>
              <a:off x="429988" y="4586717"/>
              <a:ext cx="3419333" cy="1200329"/>
            </a:xfrm>
            <a:prstGeom prst="rect">
              <a:avLst/>
            </a:prstGeom>
            <a:noFill/>
          </p:spPr>
          <p:txBody>
            <a:bodyPr wrap="square" rtlCol="0">
              <a:spAutoFit/>
            </a:bodyPr>
            <a:lstStyle/>
            <a:p>
              <a:pPr>
                <a:spcBef>
                  <a:spcPts val="1200"/>
                </a:spcBef>
              </a:pPr>
              <a:r>
                <a:rPr lang="fr-BE" dirty="0"/>
                <a:t>Ce bruit de fond inflammatoire </a:t>
              </a:r>
              <a:r>
                <a:rPr lang="fr-BE" b="1" dirty="0"/>
                <a:t>peut à la longue faire des dégâts </a:t>
              </a:r>
              <a:r>
                <a:rPr lang="fr-BE" dirty="0"/>
                <a:t>et favoriser ou amplifier la plupart des maladies chroniques actuelles</a:t>
              </a:r>
            </a:p>
          </p:txBody>
        </p:sp>
        <p:pic>
          <p:nvPicPr>
            <p:cNvPr id="32" name="Picture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0C9000-5608-4C84-BAE4-A15E8DCB8583}"/>
                </a:ext>
              </a:extLst>
            </p:cNvPr>
            <p:cNvPicPr>
              <a:picLocks noChangeAspect="1"/>
            </p:cNvPicPr>
            <p:nvPr/>
          </p:nvPicPr>
          <p:blipFill>
            <a:blip r:embed="rId4"/>
            <a:stretch>
              <a:fillRect/>
            </a:stretch>
          </p:blipFill>
          <p:spPr>
            <a:xfrm>
              <a:off x="3929117" y="2965538"/>
              <a:ext cx="4768378" cy="2924605"/>
            </a:xfrm>
            <a:prstGeom prst="rect">
              <a:avLst/>
            </a:prstGeom>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703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9" name="pasted-image.tiff"/>
          <p:cNvPicPr>
            <a:picLocks noChangeAspect="1"/>
          </p:cNvPicPr>
          <p:nvPr/>
        </p:nvPicPr>
        <p:blipFill>
          <a:blip r:embed="rId3">
            <a:extLst/>
          </a:blip>
          <a:stretch>
            <a:fillRect/>
          </a:stretch>
        </p:blipFill>
        <p:spPr>
          <a:xfrm>
            <a:off x="0" y="1042930"/>
            <a:ext cx="9144001" cy="5143501"/>
          </a:xfrm>
          <a:prstGeom prst="rect">
            <a:avLst/>
          </a:prstGeom>
        </p:spPr>
      </p:pic>
      <p:sp>
        <p:nvSpPr>
          <p:cNvPr id="728" name="Shape 728"/>
          <p:cNvSpPr/>
          <p:nvPr/>
        </p:nvSpPr>
        <p:spPr>
          <a:xfrm>
            <a:off x="935868" y="524391"/>
            <a:ext cx="7462763" cy="210314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lvl1pPr indent="-254000" algn="ctr" defTabSz="317500">
              <a:buClr>
                <a:srgbClr val="000000"/>
              </a:buClr>
              <a:buFont typeface="Book Antiqua"/>
              <a:defRPr sz="4500">
                <a:latin typeface="Avenir Book"/>
                <a:ea typeface="Avenir Book"/>
                <a:cs typeface="Avenir Book"/>
                <a:sym typeface="Avenir Book"/>
              </a:defRPr>
            </a:lvl1pPr>
          </a:lstStyle>
          <a:p>
            <a:r>
              <a:rPr lang="fr-BE" dirty="0">
                <a:latin typeface="+mn-lt"/>
              </a:rPr>
              <a:t>… Les </a:t>
            </a:r>
            <a:r>
              <a:rPr lang="fr-BE" dirty="0" smtClean="0">
                <a:latin typeface="+mn-lt"/>
              </a:rPr>
              <a:t>“bons</a:t>
            </a:r>
            <a:r>
              <a:rPr lang="fr-BE" dirty="0">
                <a:latin typeface="+mn-lt"/>
              </a:rPr>
              <a:t>”</a:t>
            </a:r>
            <a:r>
              <a:rPr lang="fr-BE" dirty="0" smtClean="0">
                <a:latin typeface="+mn-lt"/>
              </a:rPr>
              <a:t> lipides </a:t>
            </a:r>
            <a:r>
              <a:rPr lang="fr-BE" dirty="0">
                <a:latin typeface="+mn-lt"/>
              </a:rPr>
              <a:t>… </a:t>
            </a:r>
          </a:p>
          <a:p>
            <a:pPr>
              <a:spcBef>
                <a:spcPts val="600"/>
              </a:spcBef>
            </a:pPr>
            <a:r>
              <a:rPr lang="fr-BE" sz="4000" b="1" dirty="0">
                <a:latin typeface="Bradley Hand ITC" panose="03070402050302030203" pitchFamily="66" charset="0"/>
              </a:rPr>
              <a:t>Des alliés dans le combat contre l’inflammation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7716002"/>
      </p:ext>
    </p:extLst>
  </p:cSld>
  <p:clrMapOvr>
    <a:masterClrMapping/>
  </p:clrMapOvr>
  <p:transition spd="slow"/>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Rectangle 26"/>
          <p:cNvSpPr/>
          <p:nvPr/>
        </p:nvSpPr>
        <p:spPr>
          <a:xfrm>
            <a:off x="604366" y="3564304"/>
            <a:ext cx="8072089" cy="2900936"/>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3" name="Rectangle 42"/>
          <p:cNvSpPr/>
          <p:nvPr/>
        </p:nvSpPr>
        <p:spPr>
          <a:xfrm>
            <a:off x="4283967" y="791936"/>
            <a:ext cx="4392487" cy="2528347"/>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5" name="Rectangle 24"/>
          <p:cNvSpPr/>
          <p:nvPr/>
        </p:nvSpPr>
        <p:spPr>
          <a:xfrm>
            <a:off x="611559" y="781510"/>
            <a:ext cx="3600401" cy="253877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7147" y="1435277"/>
            <a:ext cx="1656185" cy="2431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itle 1"/>
          <p:cNvSpPr>
            <a:spLocks noGrp="1"/>
          </p:cNvSpPr>
          <p:nvPr>
            <p:ph type="title"/>
          </p:nvPr>
        </p:nvSpPr>
        <p:spPr>
          <a:xfrm>
            <a:off x="365368" y="67233"/>
            <a:ext cx="8360086" cy="600404"/>
          </a:xfrm>
        </p:spPr>
        <p:txBody>
          <a:bodyPr>
            <a:normAutofit/>
          </a:bodyPr>
          <a:lstStyle/>
          <a:p>
            <a:r>
              <a:rPr lang="en-US" dirty="0" err="1"/>
              <a:t>Famille</a:t>
            </a:r>
            <a:r>
              <a:rPr lang="en-US" dirty="0"/>
              <a:t> de </a:t>
            </a:r>
            <a:r>
              <a:rPr lang="en-US" dirty="0" err="1"/>
              <a:t>lipides</a:t>
            </a:r>
            <a:endParaRPr lang="fr-BE" dirty="0"/>
          </a:p>
        </p:txBody>
      </p:sp>
      <p:pic>
        <p:nvPicPr>
          <p:cNvPr id="5" name="Content Placeholder 4"/>
          <p:cNvPicPr>
            <a:picLocks noGrp="1" noChangeAspect="1"/>
          </p:cNvPicPr>
          <p:nvPr>
            <p:ph idx="4294967295"/>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2504" y="1789197"/>
            <a:ext cx="1386511" cy="790465"/>
          </a:xfrm>
        </p:spPr>
      </p:pic>
      <p:sp>
        <p:nvSpPr>
          <p:cNvPr id="4" name="TextBox 3"/>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7" name="TextBox 6"/>
          <p:cNvSpPr txBox="1"/>
          <p:nvPr/>
        </p:nvSpPr>
        <p:spPr>
          <a:xfrm>
            <a:off x="565860" y="3640932"/>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 name="TextBox 7"/>
          <p:cNvSpPr txBox="1"/>
          <p:nvPr/>
        </p:nvSpPr>
        <p:spPr>
          <a:xfrm>
            <a:off x="752872" y="3985750"/>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9" name="TextBox 8"/>
          <p:cNvSpPr txBox="1"/>
          <p:nvPr/>
        </p:nvSpPr>
        <p:spPr>
          <a:xfrm>
            <a:off x="4566590" y="3723675"/>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10" name="Picture 9"/>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55493" y="2294554"/>
            <a:ext cx="1358833" cy="906223"/>
          </a:xfrm>
          <a:prstGeom prst="rect">
            <a:avLst/>
          </a:prstGeom>
        </p:spPr>
      </p:pic>
      <p:cxnSp>
        <p:nvCxnSpPr>
          <p:cNvPr id="28" name="Straight Connector 27"/>
          <p:cNvCxnSpPr/>
          <p:nvPr/>
        </p:nvCxnSpPr>
        <p:spPr>
          <a:xfrm>
            <a:off x="4260181" y="4404939"/>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4878" y="4278887"/>
            <a:ext cx="1531125" cy="2413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1438" y="3980677"/>
            <a:ext cx="1649966" cy="2470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2" name="Picture 3"/>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4204" y="1435277"/>
            <a:ext cx="1660500" cy="18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0" name="TextBox 39"/>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52238" name="Picture 14"/>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29880" y="1842128"/>
            <a:ext cx="899645" cy="7516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2239" name="Picture 15" descr="C:\Users\bourgp00\Downloads\billionphotos-1636751.png"/>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15339" y="806528"/>
            <a:ext cx="1580584" cy="84719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TextBox 46"/>
          <p:cNvSpPr txBox="1"/>
          <p:nvPr/>
        </p:nvSpPr>
        <p:spPr>
          <a:xfrm>
            <a:off x="3449202" y="2637202"/>
            <a:ext cx="581098" cy="276999"/>
          </a:xfrm>
          <a:prstGeom prst="rect">
            <a:avLst/>
          </a:prstGeom>
          <a:noFill/>
        </p:spPr>
        <p:txBody>
          <a:bodyPr wrap="square" rtlCol="0">
            <a:spAutoFit/>
          </a:bodyPr>
          <a:lstStyle/>
          <a:p>
            <a:r>
              <a:rPr lang="fr-BE" sz="1200" dirty="0"/>
              <a:t>Coco</a:t>
            </a:r>
          </a:p>
        </p:txBody>
      </p:sp>
      <p:sp>
        <p:nvSpPr>
          <p:cNvPr id="71" name="TextBox 70"/>
          <p:cNvSpPr txBox="1"/>
          <p:nvPr/>
        </p:nvSpPr>
        <p:spPr>
          <a:xfrm>
            <a:off x="3069293" y="1480390"/>
            <a:ext cx="905785" cy="276999"/>
          </a:xfrm>
          <a:prstGeom prst="rect">
            <a:avLst/>
          </a:prstGeom>
          <a:noFill/>
        </p:spPr>
        <p:txBody>
          <a:bodyPr wrap="square" rtlCol="0">
            <a:spAutoFit/>
          </a:bodyPr>
          <a:lstStyle/>
          <a:p>
            <a:r>
              <a:rPr lang="fr-BE" sz="1200" dirty="0"/>
              <a:t>Beurre</a:t>
            </a:r>
          </a:p>
        </p:txBody>
      </p:sp>
      <p:sp>
        <p:nvSpPr>
          <p:cNvPr id="52" name="TextBox 51"/>
          <p:cNvSpPr txBox="1"/>
          <p:nvPr/>
        </p:nvSpPr>
        <p:spPr>
          <a:xfrm rot="16200000">
            <a:off x="-374347" y="3203262"/>
            <a:ext cx="1296144" cy="369332"/>
          </a:xfrm>
          <a:prstGeom prst="rect">
            <a:avLst/>
          </a:prstGeom>
          <a:noFill/>
        </p:spPr>
        <p:txBody>
          <a:bodyPr wrap="square" rtlCol="0">
            <a:spAutoFit/>
          </a:bodyPr>
          <a:lstStyle/>
          <a:p>
            <a:pPr algn="ctr"/>
            <a:r>
              <a:rPr lang="fr-BE" b="1" dirty="0"/>
              <a:t>Naturels</a:t>
            </a:r>
          </a:p>
        </p:txBody>
      </p:sp>
      <p:sp>
        <p:nvSpPr>
          <p:cNvPr id="48" name="TextBox 47"/>
          <p:cNvSpPr txBox="1"/>
          <p:nvPr/>
        </p:nvSpPr>
        <p:spPr>
          <a:xfrm>
            <a:off x="758462" y="2562445"/>
            <a:ext cx="905785" cy="461665"/>
          </a:xfrm>
          <a:prstGeom prst="rect">
            <a:avLst/>
          </a:prstGeom>
          <a:noFill/>
        </p:spPr>
        <p:txBody>
          <a:bodyPr wrap="square" rtlCol="0">
            <a:spAutoFit/>
          </a:bodyPr>
          <a:lstStyle/>
          <a:p>
            <a:r>
              <a:rPr lang="fr-BE" sz="1200" dirty="0"/>
              <a:t>Produits laitiers</a:t>
            </a:r>
          </a:p>
        </p:txBody>
      </p:sp>
      <p:sp>
        <p:nvSpPr>
          <p:cNvPr id="51" name="TextBox 50"/>
          <p:cNvSpPr txBox="1"/>
          <p:nvPr/>
        </p:nvSpPr>
        <p:spPr>
          <a:xfrm>
            <a:off x="2183122" y="2019669"/>
            <a:ext cx="905785" cy="276999"/>
          </a:xfrm>
          <a:prstGeom prst="rect">
            <a:avLst/>
          </a:prstGeom>
          <a:noFill/>
        </p:spPr>
        <p:txBody>
          <a:bodyPr wrap="square" rtlCol="0">
            <a:spAutoFit/>
          </a:bodyPr>
          <a:lstStyle/>
          <a:p>
            <a:r>
              <a:rPr lang="fr-BE" sz="1200" dirty="0"/>
              <a:t>Viandes</a:t>
            </a:r>
          </a:p>
        </p:txBody>
      </p:sp>
      <p:grpSp>
        <p:nvGrpSpPr>
          <p:cNvPr id="11" name="Group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0B4903-C0BD-4EE0-A7DD-E32C887F007B}"/>
              </a:ext>
            </a:extLst>
          </p:cNvPr>
          <p:cNvGrpSpPr/>
          <p:nvPr/>
        </p:nvGrpSpPr>
        <p:grpSpPr>
          <a:xfrm>
            <a:off x="4573818" y="3917989"/>
            <a:ext cx="3927755" cy="2466980"/>
            <a:chOff x="4573818" y="3917989"/>
            <a:chExt cx="3927755" cy="2466980"/>
          </a:xfrm>
        </p:grpSpPr>
        <p:grpSp>
          <p:nvGrpSpPr>
            <p:cNvPr id="31" name="Group 30"/>
            <p:cNvGrpSpPr/>
            <p:nvPr/>
          </p:nvGrpSpPr>
          <p:grpSpPr>
            <a:xfrm>
              <a:off x="4573818" y="3917989"/>
              <a:ext cx="3927755" cy="2466980"/>
              <a:chOff x="4528679" y="2763024"/>
              <a:chExt cx="3927755" cy="2466980"/>
            </a:xfrm>
          </p:grpSpPr>
          <p:pic>
            <p:nvPicPr>
              <p:cNvPr id="17" name="Picture 16"/>
              <p:cNvPicPr>
                <a:picLocks noChangeAspect="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28679" y="3611481"/>
                <a:ext cx="1615844" cy="1077229"/>
              </a:xfrm>
              <a:prstGeom prst="rect">
                <a:avLst/>
              </a:prstGeom>
            </p:spPr>
          </p:pic>
          <p:pic>
            <p:nvPicPr>
              <p:cNvPr id="49" name="Picture 48"/>
              <p:cNvPicPr>
                <a:picLocks noChangeAspect="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60688" y="3077944"/>
                <a:ext cx="895746" cy="895746"/>
              </a:xfrm>
              <a:prstGeom prst="rect">
                <a:avLst/>
              </a:prstGeom>
            </p:spPr>
          </p:pic>
          <p:pic>
            <p:nvPicPr>
              <p:cNvPr id="52226" name="Picture 2" descr="C:\Users\bourgp00\Downloads\billionphotos-954536.png"/>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15352" y="4067680"/>
                <a:ext cx="1583548" cy="116232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14"/>
              <p:cNvPicPr>
                <a:picLocks noChangeAspect="1"/>
              </p:cNvPicPr>
              <p:nvPr/>
            </p:nvPicPr>
            <p:blipFill>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3422" y="2825712"/>
                <a:ext cx="775227" cy="1032445"/>
              </a:xfrm>
              <a:prstGeom prst="rect">
                <a:avLst/>
              </a:prstGeom>
            </p:spPr>
          </p:pic>
          <p:sp>
            <p:nvSpPr>
              <p:cNvPr id="20" name="TextBox 19"/>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50" name="TextBox 49"/>
              <p:cNvSpPr txBox="1"/>
              <p:nvPr/>
            </p:nvSpPr>
            <p:spPr>
              <a:xfrm>
                <a:off x="7098410" y="2763024"/>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52227" name="Picture 3" descr="C:\Users\bourgp00\Downloads\billionphotos-924164.png"/>
              <p:cNvPicPr>
                <a:picLocks noChangeAspect="1" noChangeArrowheads="1"/>
              </p:cNvPicPr>
              <p:nvPr/>
            </p:nvPicPr>
            <p:blipFill>
              <a:blip r:embed="rId1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87700" y="4800892"/>
                <a:ext cx="574088" cy="30082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55" name="TextBox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E81CDC-04A5-4412-8028-4770E4889CF6}"/>
                </a:ext>
              </a:extLst>
            </p:cNvPr>
            <p:cNvSpPr txBox="1"/>
            <p:nvPr/>
          </p:nvSpPr>
          <p:spPr>
            <a:xfrm>
              <a:off x="4638115" y="5774300"/>
              <a:ext cx="1435273" cy="276999"/>
            </a:xfrm>
            <a:prstGeom prst="rect">
              <a:avLst/>
            </a:prstGeom>
            <a:noFill/>
          </p:spPr>
          <p:txBody>
            <a:bodyPr wrap="square" rtlCol="0">
              <a:spAutoFit/>
            </a:bodyPr>
            <a:lstStyle/>
            <a:p>
              <a:r>
                <a:rPr lang="fr-BE" sz="1200" b="1" dirty="0">
                  <a:solidFill>
                    <a:prstClr val="black"/>
                  </a:solidFill>
                </a:rPr>
                <a:t>Petits poissons gras</a:t>
              </a:r>
            </a:p>
          </p:txBody>
        </p:sp>
        <p:sp>
          <p:nvSpPr>
            <p:cNvPr id="56" name="TextBox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C78C1B-EB82-4698-9BCE-F1726DD6BD77}"/>
                </a:ext>
              </a:extLst>
            </p:cNvPr>
            <p:cNvSpPr txBox="1"/>
            <p:nvPr/>
          </p:nvSpPr>
          <p:spPr>
            <a:xfrm>
              <a:off x="6253468" y="6028703"/>
              <a:ext cx="941525" cy="276999"/>
            </a:xfrm>
            <a:prstGeom prst="rect">
              <a:avLst/>
            </a:prstGeom>
            <a:noFill/>
          </p:spPr>
          <p:txBody>
            <a:bodyPr wrap="square" rtlCol="0">
              <a:spAutoFit/>
            </a:bodyPr>
            <a:lstStyle/>
            <a:p>
              <a:r>
                <a:rPr lang="fr-BE" sz="1200" dirty="0">
                  <a:solidFill>
                    <a:prstClr val="black"/>
                  </a:solidFill>
                </a:rPr>
                <a:t>Oléagineux</a:t>
              </a:r>
            </a:p>
          </p:txBody>
        </p:sp>
        <p:sp>
          <p:nvSpPr>
            <p:cNvPr id="57" name="TextBox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F248F9-14DE-4344-8A51-04072DD0E1AD}"/>
                </a:ext>
              </a:extLst>
            </p:cNvPr>
            <p:cNvSpPr txBox="1"/>
            <p:nvPr/>
          </p:nvSpPr>
          <p:spPr>
            <a:xfrm>
              <a:off x="6503298" y="5214692"/>
              <a:ext cx="691695" cy="276999"/>
            </a:xfrm>
            <a:prstGeom prst="rect">
              <a:avLst/>
            </a:prstGeom>
            <a:noFill/>
          </p:spPr>
          <p:txBody>
            <a:bodyPr wrap="square" rtlCol="0">
              <a:spAutoFit/>
            </a:bodyPr>
            <a:lstStyle/>
            <a:p>
              <a:r>
                <a:rPr lang="fr-BE" sz="1200" dirty="0">
                  <a:solidFill>
                    <a:prstClr val="black"/>
                  </a:solidFill>
                </a:rPr>
                <a:t>Avocat</a:t>
              </a:r>
            </a:p>
          </p:txBody>
        </p:sp>
      </p:grpSp>
      <p:grpSp>
        <p:nvGrpSpPr>
          <p:cNvPr id="13" name="Group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21A5D0-9991-47C6-A826-6EBA4BED15B9}"/>
              </a:ext>
            </a:extLst>
          </p:cNvPr>
          <p:cNvGrpSpPr/>
          <p:nvPr/>
        </p:nvGrpSpPr>
        <p:grpSpPr>
          <a:xfrm>
            <a:off x="678065" y="4104204"/>
            <a:ext cx="3493217" cy="2269064"/>
            <a:chOff x="678065" y="4104204"/>
            <a:chExt cx="3493217" cy="2269064"/>
          </a:xfrm>
        </p:grpSpPr>
        <p:grpSp>
          <p:nvGrpSpPr>
            <p:cNvPr id="3" name="Group 2"/>
            <p:cNvGrpSpPr/>
            <p:nvPr/>
          </p:nvGrpSpPr>
          <p:grpSpPr>
            <a:xfrm>
              <a:off x="678065" y="4104204"/>
              <a:ext cx="3493217" cy="2066406"/>
              <a:chOff x="591549" y="2938900"/>
              <a:chExt cx="3493217" cy="2066406"/>
            </a:xfrm>
          </p:grpSpPr>
          <p:grpSp>
            <p:nvGrpSpPr>
              <p:cNvPr id="6" name="Group 5"/>
              <p:cNvGrpSpPr/>
              <p:nvPr/>
            </p:nvGrpSpPr>
            <p:grpSpPr>
              <a:xfrm>
                <a:off x="591549" y="3326199"/>
                <a:ext cx="3493217" cy="1679107"/>
                <a:chOff x="591549" y="3326199"/>
                <a:chExt cx="3493217" cy="1679107"/>
              </a:xfrm>
            </p:grpSpPr>
            <p:pic>
              <p:nvPicPr>
                <p:cNvPr id="65537" name="Picture 1" descr="U:\Data\Perso\01-Nutritherapie\01 Consultations\03 Presentation\Figures - Photos\Huile mais.png"/>
                <p:cNvPicPr>
                  <a:picLocks noChangeAspect="1" noChangeArrowheads="1"/>
                </p:cNvPicPr>
                <p:nvPr/>
              </p:nvPicPr>
              <p:blipFill>
                <a:blip r:embed="rId1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1549" y="3326199"/>
                  <a:ext cx="1289050" cy="10398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30" name="Group 29"/>
                <p:cNvGrpSpPr/>
                <p:nvPr/>
              </p:nvGrpSpPr>
              <p:grpSpPr>
                <a:xfrm>
                  <a:off x="2426281" y="3393308"/>
                  <a:ext cx="1658485" cy="1611998"/>
                  <a:chOff x="2426281" y="3393308"/>
                  <a:chExt cx="1658485" cy="1611998"/>
                </a:xfrm>
              </p:grpSpPr>
              <p:pic>
                <p:nvPicPr>
                  <p:cNvPr id="14" name="Picture 13"/>
                  <p:cNvPicPr>
                    <a:picLocks noChangeAspect="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96709" y="3393308"/>
                    <a:ext cx="1588057" cy="1588057"/>
                  </a:xfrm>
                  <a:prstGeom prst="rect">
                    <a:avLst/>
                  </a:prstGeom>
                </p:spPr>
              </p:pic>
              <p:sp>
                <p:nvSpPr>
                  <p:cNvPr id="21" name="TextBox 20"/>
                  <p:cNvSpPr txBox="1"/>
                  <p:nvPr/>
                </p:nvSpPr>
                <p:spPr>
                  <a:xfrm>
                    <a:off x="2426281" y="4728307"/>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54" name="TextBox 53"/>
                <p:cNvSpPr txBox="1"/>
                <p:nvPr/>
              </p:nvSpPr>
              <p:spPr>
                <a:xfrm>
                  <a:off x="1855493" y="3886355"/>
                  <a:ext cx="864096" cy="276999"/>
                </a:xfrm>
                <a:prstGeom prst="rect">
                  <a:avLst/>
                </a:prstGeom>
                <a:noFill/>
              </p:spPr>
              <p:txBody>
                <a:bodyPr wrap="square" rtlCol="0">
                  <a:spAutoFit/>
                </a:bodyPr>
                <a:lstStyle/>
                <a:p>
                  <a:r>
                    <a:rPr lang="fr-BE" sz="1200" dirty="0">
                      <a:solidFill>
                        <a:prstClr val="black"/>
                      </a:solidFill>
                    </a:rPr>
                    <a:t>Maïs</a:t>
                  </a:r>
                </a:p>
              </p:txBody>
            </p:sp>
          </p:grpSp>
          <p:sp>
            <p:nvSpPr>
              <p:cNvPr id="53" name="TextBox 52"/>
              <p:cNvSpPr txBox="1"/>
              <p:nvPr/>
            </p:nvSpPr>
            <p:spPr>
              <a:xfrm>
                <a:off x="3178193" y="2938900"/>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pic>
          <p:nvPicPr>
            <p:cNvPr id="58" name="Picture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38C5A7-06BC-4B51-8685-970C923B4D3D}"/>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7047" y="5661771"/>
              <a:ext cx="1029245" cy="686417"/>
            </a:xfrm>
            <a:prstGeom prst="rect">
              <a:avLst/>
            </a:prstGeom>
          </p:spPr>
        </p:pic>
        <p:sp>
          <p:nvSpPr>
            <p:cNvPr id="59" name="TextBox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4BA80C-7682-4FC4-A347-617977DD75DE}"/>
                </a:ext>
              </a:extLst>
            </p:cNvPr>
            <p:cNvSpPr txBox="1"/>
            <p:nvPr/>
          </p:nvSpPr>
          <p:spPr>
            <a:xfrm>
              <a:off x="1805426" y="6096269"/>
              <a:ext cx="905785" cy="276999"/>
            </a:xfrm>
            <a:prstGeom prst="rect">
              <a:avLst/>
            </a:prstGeom>
            <a:noFill/>
          </p:spPr>
          <p:txBody>
            <a:bodyPr wrap="square" rtlCol="0">
              <a:spAutoFit/>
            </a:bodyPr>
            <a:lstStyle/>
            <a:p>
              <a:r>
                <a:rPr lang="fr-BE" sz="1200" dirty="0"/>
                <a:t>Viandes</a:t>
              </a:r>
            </a:p>
          </p:txBody>
        </p:sp>
      </p:gr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577F9C-8B29-40A0-B3C6-E2E36D30762D}"/>
              </a:ext>
            </a:extLst>
          </p:cNvPr>
          <p:cNvGrpSpPr/>
          <p:nvPr/>
        </p:nvGrpSpPr>
        <p:grpSpPr>
          <a:xfrm>
            <a:off x="4473319" y="1220517"/>
            <a:ext cx="3976050" cy="1914616"/>
            <a:chOff x="4473319" y="1220517"/>
            <a:chExt cx="3976050" cy="1914616"/>
          </a:xfrm>
        </p:grpSpPr>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D58C33-A33C-41EA-8E0D-F501763D4BD5}"/>
                </a:ext>
              </a:extLst>
            </p:cNvPr>
            <p:cNvGrpSpPr/>
            <p:nvPr/>
          </p:nvGrpSpPr>
          <p:grpSpPr>
            <a:xfrm>
              <a:off x="4473319" y="1220517"/>
              <a:ext cx="3976050" cy="1914616"/>
              <a:chOff x="4473319" y="1220517"/>
              <a:chExt cx="3976050" cy="1914616"/>
            </a:xfrm>
          </p:grpSpPr>
          <p:grpSp>
            <p:nvGrpSpPr>
              <p:cNvPr id="29" name="Group 28"/>
              <p:cNvGrpSpPr/>
              <p:nvPr/>
            </p:nvGrpSpPr>
            <p:grpSpPr>
              <a:xfrm>
                <a:off x="4473319" y="1220517"/>
                <a:ext cx="3976050" cy="1686623"/>
                <a:chOff x="4555617" y="916705"/>
                <a:chExt cx="3976050" cy="1686623"/>
              </a:xfrm>
            </p:grpSpPr>
            <p:pic>
              <p:nvPicPr>
                <p:cNvPr id="44" name="Picture 43"/>
                <p:cNvPicPr>
                  <a:picLocks noChangeAspect="1"/>
                </p:cNvPicPr>
                <p:nvPr/>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48636" y="916705"/>
                  <a:ext cx="1383031" cy="1686623"/>
                </a:xfrm>
                <a:prstGeom prst="rect">
                  <a:avLst/>
                </a:prstGeom>
              </p:spPr>
            </p:pic>
            <p:pic>
              <p:nvPicPr>
                <p:cNvPr id="45" name="Picture 44"/>
                <p:cNvPicPr>
                  <a:picLocks noChangeAspect="1"/>
                </p:cNvPicPr>
                <p:nvPr/>
              </p:nvPicPr>
              <p:blipFill>
                <a:blip r:embed="rId1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55617" y="1454875"/>
                  <a:ext cx="1278503" cy="851483"/>
                </a:xfrm>
                <a:prstGeom prst="rect">
                  <a:avLst/>
                </a:prstGeom>
              </p:spPr>
            </p:pic>
            <p:sp>
              <p:nvSpPr>
                <p:cNvPr id="46" name="TextBox 45"/>
                <p:cNvSpPr txBox="1"/>
                <p:nvPr/>
              </p:nvSpPr>
              <p:spPr>
                <a:xfrm>
                  <a:off x="5550936" y="1581130"/>
                  <a:ext cx="864096" cy="276999"/>
                </a:xfrm>
                <a:prstGeom prst="rect">
                  <a:avLst/>
                </a:prstGeom>
                <a:noFill/>
              </p:spPr>
              <p:txBody>
                <a:bodyPr wrap="square" rtlCol="0">
                  <a:spAutoFit/>
                </a:bodyPr>
                <a:lstStyle/>
                <a:p>
                  <a:r>
                    <a:rPr lang="fr-BE" sz="1200" dirty="0">
                      <a:solidFill>
                        <a:prstClr val="black"/>
                      </a:solidFill>
                    </a:rPr>
                    <a:t>Olive</a:t>
                  </a:r>
                </a:p>
              </p:txBody>
            </p:sp>
          </p:grpSp>
          <p:pic>
            <p:nvPicPr>
              <p:cNvPr id="165890" name="Picture 2" descr="billionphotos-9544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2A0A90-1343-4C41-85D7-2C541C9235DB}"/>
                  </a:ext>
                </a:extLst>
              </p:cNvPr>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6477" y="2355671"/>
                <a:ext cx="924375" cy="6330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0" name="TextBox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CB1520-62E9-47B0-98F0-3ED3022E1F37}"/>
                  </a:ext>
                </a:extLst>
              </p:cNvPr>
              <p:cNvSpPr txBox="1"/>
              <p:nvPr/>
            </p:nvSpPr>
            <p:spPr>
              <a:xfrm>
                <a:off x="6771590" y="2858134"/>
                <a:ext cx="864096" cy="276999"/>
              </a:xfrm>
              <a:prstGeom prst="rect">
                <a:avLst/>
              </a:prstGeom>
              <a:noFill/>
            </p:spPr>
            <p:txBody>
              <a:bodyPr wrap="square" rtlCol="0">
                <a:spAutoFit/>
              </a:bodyPr>
              <a:lstStyle/>
              <a:p>
                <a:r>
                  <a:rPr lang="fr-BE" sz="1200" dirty="0">
                    <a:solidFill>
                      <a:prstClr val="black"/>
                    </a:solidFill>
                  </a:rPr>
                  <a:t>Avocat</a:t>
                </a:r>
              </a:p>
            </p:txBody>
          </p:sp>
        </p:grpSp>
        <p:sp>
          <p:nvSpPr>
            <p:cNvPr id="61" name="TextBox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09AB95-C6DF-4BB4-A606-3F0D0F3261F0}"/>
                </a:ext>
              </a:extLst>
            </p:cNvPr>
            <p:cNvSpPr txBox="1"/>
            <p:nvPr/>
          </p:nvSpPr>
          <p:spPr>
            <a:xfrm>
              <a:off x="6994331" y="1326859"/>
              <a:ext cx="864096" cy="461665"/>
            </a:xfrm>
            <a:prstGeom prst="rect">
              <a:avLst/>
            </a:prstGeom>
            <a:noFill/>
          </p:spPr>
          <p:txBody>
            <a:bodyPr wrap="square" rtlCol="0">
              <a:spAutoFit/>
            </a:bodyPr>
            <a:lstStyle/>
            <a:p>
              <a:r>
                <a:rPr lang="fr-BE" sz="1200" dirty="0">
                  <a:solidFill>
                    <a:prstClr val="black"/>
                  </a:solidFill>
                </a:rPr>
                <a:t>Huile d’Olive</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5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2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1" grpId="0"/>
      <p:bldP spid="48" grpId="0"/>
      <p:bldP spid="51" grpId="0"/>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9" name="Title 21508"/>
          <p:cNvSpPr>
            <a:spLocks noGrp="1"/>
          </p:cNvSpPr>
          <p:nvPr>
            <p:ph type="title"/>
          </p:nvPr>
        </p:nvSpPr>
        <p:spPr>
          <a:xfrm>
            <a:off x="2475530" y="270748"/>
            <a:ext cx="6263027" cy="600404"/>
          </a:xfrm>
        </p:spPr>
        <p:txBody>
          <a:bodyPr/>
          <a:lstStyle/>
          <a:p>
            <a:r>
              <a:rPr lang="fr-BE" dirty="0"/>
              <a:t>Pourquoi manger de « bons » lipides?</a:t>
            </a:r>
          </a:p>
        </p:txBody>
      </p:sp>
      <p:pic>
        <p:nvPicPr>
          <p:cNvPr id="120" name="Picture 8" descr="C:\Users\bourgp00\Downloads\billionphotos-1603384-512x51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A90D6B-BDF4-4DBA-ADDF-6BB2CF166A7F}"/>
              </a:ext>
            </a:extLst>
          </p:cNvPr>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402" t="14685" r="8214" b="15282"/>
          <a:stretch/>
        </p:blipFill>
        <p:spPr bwMode="auto">
          <a:xfrm>
            <a:off x="6326016" y="1832574"/>
            <a:ext cx="2264671" cy="190205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21" name="Group 1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C8BFCF-3E95-4D8B-99BB-2F8C7A7507DA}"/>
              </a:ext>
            </a:extLst>
          </p:cNvPr>
          <p:cNvGrpSpPr/>
          <p:nvPr/>
        </p:nvGrpSpPr>
        <p:grpSpPr>
          <a:xfrm>
            <a:off x="1579579" y="2621316"/>
            <a:ext cx="1342122" cy="1031879"/>
            <a:chOff x="1625600" y="724384"/>
            <a:chExt cx="2904202" cy="2243844"/>
          </a:xfrm>
        </p:grpSpPr>
        <p:grpSp>
          <p:nvGrpSpPr>
            <p:cNvPr id="122" name="Group 1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EFFCEF-02E6-46A6-AC13-2DE99DF1DC25}"/>
                </a:ext>
              </a:extLst>
            </p:cNvPr>
            <p:cNvGrpSpPr/>
            <p:nvPr/>
          </p:nvGrpSpPr>
          <p:grpSpPr>
            <a:xfrm>
              <a:off x="1625600" y="724384"/>
              <a:ext cx="426120" cy="1064096"/>
              <a:chOff x="1625600" y="764704"/>
              <a:chExt cx="426120" cy="1064096"/>
            </a:xfrm>
          </p:grpSpPr>
          <p:sp>
            <p:nvSpPr>
              <p:cNvPr id="167" name="Oval 1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12D528-56B7-40ED-833B-752D97A7FA03}"/>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8" name="Freeform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FBFAB4-B7F9-4319-B358-CBE33F97FB92}"/>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9" name="Freeform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BF6F96-CBDE-4778-91BA-C8F95F88D3FB}"/>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3" name="Group 1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71BB3A-62C3-411F-9F26-C98FE476A4C3}"/>
                </a:ext>
              </a:extLst>
            </p:cNvPr>
            <p:cNvGrpSpPr/>
            <p:nvPr/>
          </p:nvGrpSpPr>
          <p:grpSpPr>
            <a:xfrm>
              <a:off x="2168736" y="724384"/>
              <a:ext cx="422064" cy="1051396"/>
              <a:chOff x="2168736" y="752004"/>
              <a:chExt cx="422064" cy="1051396"/>
            </a:xfrm>
          </p:grpSpPr>
          <p:sp>
            <p:nvSpPr>
              <p:cNvPr id="164" name="Oval 1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24E28D-B9F8-40AB-9379-5A34AF67659A}"/>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5" name="Freeform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FBC2B5-E8BD-4511-9CFB-4A1A4FFE2CB0}"/>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6" name="Freeform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79CC6D-35DD-48BB-9306-6D6E4CC31A06}"/>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4" name="Group 1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CB53F8-FB1C-4FAE-BBCC-FD3150A1BD79}"/>
                </a:ext>
              </a:extLst>
            </p:cNvPr>
            <p:cNvGrpSpPr/>
            <p:nvPr/>
          </p:nvGrpSpPr>
          <p:grpSpPr>
            <a:xfrm>
              <a:off x="2590800" y="724384"/>
              <a:ext cx="426120" cy="1064096"/>
              <a:chOff x="2590800" y="752004"/>
              <a:chExt cx="426120" cy="1064096"/>
            </a:xfrm>
          </p:grpSpPr>
          <p:sp>
            <p:nvSpPr>
              <p:cNvPr id="161" name="Oval 1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60C0B9-7773-45CA-A089-528FBB1990BD}"/>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2" name="Freeform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8E84AC-A52B-4B33-9065-C2132E4F6F40}"/>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3" name="Freeform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1A7825-C211-4964-AE20-ADDADA4565BC}"/>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5" name="Group 1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A7A9A3-72A4-4D96-92D5-627899A16487}"/>
                </a:ext>
              </a:extLst>
            </p:cNvPr>
            <p:cNvGrpSpPr/>
            <p:nvPr/>
          </p:nvGrpSpPr>
          <p:grpSpPr>
            <a:xfrm>
              <a:off x="2882123" y="724384"/>
              <a:ext cx="762777" cy="1015516"/>
              <a:chOff x="2882123" y="749784"/>
              <a:chExt cx="762777" cy="1015516"/>
            </a:xfrm>
          </p:grpSpPr>
          <p:sp>
            <p:nvSpPr>
              <p:cNvPr id="158" name="Oval 1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1E76BB-00F1-4E23-937D-06648FDDAE2F}"/>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9" name="Freeform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5E838E-3804-4879-9F61-E3FAE1FCEB03}"/>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60" name="Freeform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3631FA-8F74-4842-8ED9-6290CD6133B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6" name="Group 1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31CB5F-9490-471D-9A9D-B421029F2321}"/>
                </a:ext>
              </a:extLst>
            </p:cNvPr>
            <p:cNvGrpSpPr/>
            <p:nvPr/>
          </p:nvGrpSpPr>
          <p:grpSpPr>
            <a:xfrm>
              <a:off x="3573070" y="724384"/>
              <a:ext cx="426120" cy="1038696"/>
              <a:chOff x="3573070" y="724384"/>
              <a:chExt cx="426120" cy="1038696"/>
            </a:xfrm>
          </p:grpSpPr>
          <p:sp>
            <p:nvSpPr>
              <p:cNvPr id="155" name="Oval 1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22A3DC-6A81-4A35-851A-E4C163769870}"/>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6" name="Freeform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0956959-9A7C-4773-A7FC-A426FEE097ED}"/>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7" name="Freeform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B571D1-3BF9-45D7-82B0-A548EB4A4AD9}"/>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7" name="Group 1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B8F31E-F90C-490C-85B9-F87B56263689}"/>
                </a:ext>
              </a:extLst>
            </p:cNvPr>
            <p:cNvGrpSpPr/>
            <p:nvPr/>
          </p:nvGrpSpPr>
          <p:grpSpPr>
            <a:xfrm>
              <a:off x="4034296" y="724384"/>
              <a:ext cx="426120" cy="1064096"/>
              <a:chOff x="2590800" y="752004"/>
              <a:chExt cx="426120" cy="1064096"/>
            </a:xfrm>
          </p:grpSpPr>
          <p:sp>
            <p:nvSpPr>
              <p:cNvPr id="152" name="Oval 1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E336B8-3D09-498E-A0B0-F341879BE17E}"/>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3" name="Freeform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B483BA-11AE-4BB9-8BC0-2C823C72AE4E}"/>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4" name="Freeform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4D49EB-7DDB-48CD-A8FD-733C88BD0192}"/>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8" name="Group 1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4FC241-38D5-417B-AC59-57F7B84F978E}"/>
                </a:ext>
              </a:extLst>
            </p:cNvPr>
            <p:cNvGrpSpPr/>
            <p:nvPr/>
          </p:nvGrpSpPr>
          <p:grpSpPr>
            <a:xfrm flipV="1">
              <a:off x="1648211" y="1904132"/>
              <a:ext cx="426120" cy="1064096"/>
              <a:chOff x="1625600" y="764704"/>
              <a:chExt cx="426120" cy="1064096"/>
            </a:xfrm>
          </p:grpSpPr>
          <p:sp>
            <p:nvSpPr>
              <p:cNvPr id="149" name="Oval 1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FDC257-58B5-41B9-9E77-5DBEFD45AB62}"/>
                  </a:ext>
                </a:extLst>
              </p:cNvPr>
              <p:cNvSpPr/>
              <p:nvPr/>
            </p:nvSpPr>
            <p:spPr>
              <a:xfrm>
                <a:off x="1662113" y="7647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0" name="Freeform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B7C7A5-0EB1-4702-BEF6-3738AE1757C4}"/>
                  </a:ext>
                </a:extLst>
              </p:cNvPr>
              <p:cNvSpPr/>
              <p:nvPr/>
            </p:nvSpPr>
            <p:spPr>
              <a:xfrm>
                <a:off x="1625600" y="11430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51" name="Freeform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8F7D96-09AF-4512-BD16-B89080F0B744}"/>
                  </a:ext>
                </a:extLst>
              </p:cNvPr>
              <p:cNvSpPr/>
              <p:nvPr/>
            </p:nvSpPr>
            <p:spPr>
              <a:xfrm>
                <a:off x="1892300" y="11430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29" name="Group 1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0D13CB-8500-404E-893C-32EECBF37A9D}"/>
                </a:ext>
              </a:extLst>
            </p:cNvPr>
            <p:cNvGrpSpPr/>
            <p:nvPr/>
          </p:nvGrpSpPr>
          <p:grpSpPr>
            <a:xfrm flipV="1">
              <a:off x="2191347" y="1916832"/>
              <a:ext cx="422064" cy="1051396"/>
              <a:chOff x="2168736" y="752004"/>
              <a:chExt cx="422064" cy="1051396"/>
            </a:xfrm>
          </p:grpSpPr>
          <p:sp>
            <p:nvSpPr>
              <p:cNvPr id="146" name="Oval 1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5CD042-0348-4933-93E5-70FF0BECED9B}"/>
                  </a:ext>
                </a:extLst>
              </p:cNvPr>
              <p:cNvSpPr/>
              <p:nvPr/>
            </p:nvSpPr>
            <p:spPr>
              <a:xfrm>
                <a:off x="2168736"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7" name="Freeform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265AE1-DC22-4D0F-B601-312EA769287B}"/>
                  </a:ext>
                </a:extLst>
              </p:cNvPr>
              <p:cNvSpPr/>
              <p:nvPr/>
            </p:nvSpPr>
            <p:spPr>
              <a:xfrm>
                <a:off x="2180763" y="1117600"/>
                <a:ext cx="156537" cy="685800"/>
              </a:xfrm>
              <a:custGeom>
                <a:avLst/>
                <a:gdLst>
                  <a:gd name="connsiteX0" fmla="*/ 105237 w 156537"/>
                  <a:gd name="connsiteY0" fmla="*/ 0 h 685800"/>
                  <a:gd name="connsiteX1" fmla="*/ 130637 w 156537"/>
                  <a:gd name="connsiteY1" fmla="*/ 63500 h 685800"/>
                  <a:gd name="connsiteX2" fmla="*/ 156037 w 156537"/>
                  <a:gd name="connsiteY2" fmla="*/ 101600 h 685800"/>
                  <a:gd name="connsiteX3" fmla="*/ 143337 w 156537"/>
                  <a:gd name="connsiteY3" fmla="*/ 177800 h 685800"/>
                  <a:gd name="connsiteX4" fmla="*/ 105237 w 156537"/>
                  <a:gd name="connsiteY4" fmla="*/ 254000 h 685800"/>
                  <a:gd name="connsiteX5" fmla="*/ 67137 w 156537"/>
                  <a:gd name="connsiteY5" fmla="*/ 279400 h 685800"/>
                  <a:gd name="connsiteX6" fmla="*/ 29037 w 156537"/>
                  <a:gd name="connsiteY6" fmla="*/ 317500 h 685800"/>
                  <a:gd name="connsiteX7" fmla="*/ 16337 w 156537"/>
                  <a:gd name="connsiteY7" fmla="*/ 355600 h 685800"/>
                  <a:gd name="connsiteX8" fmla="*/ 3637 w 156537"/>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37" h="685800">
                    <a:moveTo>
                      <a:pt x="105237" y="0"/>
                    </a:moveTo>
                    <a:cubicBezTo>
                      <a:pt x="113704" y="21167"/>
                      <a:pt x="120442" y="43110"/>
                      <a:pt x="130637" y="63500"/>
                    </a:cubicBezTo>
                    <a:cubicBezTo>
                      <a:pt x="137463" y="77152"/>
                      <a:pt x="154351" y="86430"/>
                      <a:pt x="156037" y="101600"/>
                    </a:cubicBezTo>
                    <a:cubicBezTo>
                      <a:pt x="158881" y="127193"/>
                      <a:pt x="148923" y="152663"/>
                      <a:pt x="143337" y="177800"/>
                    </a:cubicBezTo>
                    <a:cubicBezTo>
                      <a:pt x="137435" y="204361"/>
                      <a:pt x="124809" y="234428"/>
                      <a:pt x="105237" y="254000"/>
                    </a:cubicBezTo>
                    <a:cubicBezTo>
                      <a:pt x="94444" y="264793"/>
                      <a:pt x="78863" y="269629"/>
                      <a:pt x="67137" y="279400"/>
                    </a:cubicBezTo>
                    <a:cubicBezTo>
                      <a:pt x="53339" y="290898"/>
                      <a:pt x="41737" y="304800"/>
                      <a:pt x="29037" y="317500"/>
                    </a:cubicBezTo>
                    <a:cubicBezTo>
                      <a:pt x="24804" y="330200"/>
                      <a:pt x="19241" y="342532"/>
                      <a:pt x="16337" y="355600"/>
                    </a:cubicBezTo>
                    <a:cubicBezTo>
                      <a:pt x="-10282" y="475386"/>
                      <a:pt x="3637" y="537334"/>
                      <a:pt x="3637"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8" name="Freeform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7AF6B9-C8F5-444A-9C73-2EA0415636F8}"/>
                  </a:ext>
                </a:extLst>
              </p:cNvPr>
              <p:cNvSpPr/>
              <p:nvPr/>
            </p:nvSpPr>
            <p:spPr>
              <a:xfrm>
                <a:off x="2425700" y="1130300"/>
                <a:ext cx="165100" cy="673100"/>
              </a:xfrm>
              <a:custGeom>
                <a:avLst/>
                <a:gdLst>
                  <a:gd name="connsiteX0" fmla="*/ 0 w 165100"/>
                  <a:gd name="connsiteY0" fmla="*/ 0 h 673100"/>
                  <a:gd name="connsiteX1" fmla="*/ 25400 w 165100"/>
                  <a:gd name="connsiteY1" fmla="*/ 101600 h 673100"/>
                  <a:gd name="connsiteX2" fmla="*/ 50800 w 165100"/>
                  <a:gd name="connsiteY2" fmla="*/ 139700 h 673100"/>
                  <a:gd name="connsiteX3" fmla="*/ 114300 w 165100"/>
                  <a:gd name="connsiteY3" fmla="*/ 266700 h 673100"/>
                  <a:gd name="connsiteX4" fmla="*/ 152400 w 165100"/>
                  <a:gd name="connsiteY4" fmla="*/ 279400 h 673100"/>
                  <a:gd name="connsiteX5" fmla="*/ 165100 w 165100"/>
                  <a:gd name="connsiteY5" fmla="*/ 317500 h 673100"/>
                  <a:gd name="connsiteX6" fmla="*/ 152400 w 165100"/>
                  <a:gd name="connsiteY6" fmla="*/ 355600 h 673100"/>
                  <a:gd name="connsiteX7" fmla="*/ 139700 w 165100"/>
                  <a:gd name="connsiteY7" fmla="*/ 406400 h 673100"/>
                  <a:gd name="connsiteX8" fmla="*/ 76200 w 165100"/>
                  <a:gd name="connsiteY8" fmla="*/ 520700 h 673100"/>
                  <a:gd name="connsiteX9" fmla="*/ 63500 w 165100"/>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00" h="673100">
                    <a:moveTo>
                      <a:pt x="0" y="0"/>
                    </a:moveTo>
                    <a:cubicBezTo>
                      <a:pt x="4830" y="24152"/>
                      <a:pt x="12383" y="75565"/>
                      <a:pt x="25400" y="101600"/>
                    </a:cubicBezTo>
                    <a:cubicBezTo>
                      <a:pt x="32226" y="115252"/>
                      <a:pt x="42333" y="127000"/>
                      <a:pt x="50800" y="139700"/>
                    </a:cubicBezTo>
                    <a:cubicBezTo>
                      <a:pt x="59901" y="176102"/>
                      <a:pt x="73062" y="252954"/>
                      <a:pt x="114300" y="266700"/>
                    </a:cubicBezTo>
                    <a:lnTo>
                      <a:pt x="152400" y="279400"/>
                    </a:lnTo>
                    <a:cubicBezTo>
                      <a:pt x="156633" y="292100"/>
                      <a:pt x="165100" y="304113"/>
                      <a:pt x="165100" y="317500"/>
                    </a:cubicBezTo>
                    <a:cubicBezTo>
                      <a:pt x="165100" y="330887"/>
                      <a:pt x="156078" y="342728"/>
                      <a:pt x="152400" y="355600"/>
                    </a:cubicBezTo>
                    <a:cubicBezTo>
                      <a:pt x="147605" y="372383"/>
                      <a:pt x="144716" y="389682"/>
                      <a:pt x="139700" y="406400"/>
                    </a:cubicBezTo>
                    <a:cubicBezTo>
                      <a:pt x="113060" y="495199"/>
                      <a:pt x="130254" y="466646"/>
                      <a:pt x="76200" y="520700"/>
                    </a:cubicBezTo>
                    <a:cubicBezTo>
                      <a:pt x="55286" y="604355"/>
                      <a:pt x="63500" y="554046"/>
                      <a:pt x="635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0" name="Group 1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EC4AED-8947-47AC-B8FC-8A382FFCF32D}"/>
                </a:ext>
              </a:extLst>
            </p:cNvPr>
            <p:cNvGrpSpPr/>
            <p:nvPr/>
          </p:nvGrpSpPr>
          <p:grpSpPr>
            <a:xfrm flipV="1">
              <a:off x="2613411" y="1904132"/>
              <a:ext cx="426120" cy="1064096"/>
              <a:chOff x="2590800" y="752004"/>
              <a:chExt cx="426120" cy="1064096"/>
            </a:xfrm>
          </p:grpSpPr>
          <p:sp>
            <p:nvSpPr>
              <p:cNvPr id="143" name="Oval 1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670621-A658-4ABD-9D98-C8EB4E0D0891}"/>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4" name="Freeform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6589D6-220D-4223-B77F-3D13574F29E8}"/>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5" name="Freeform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31D0E4-55F6-47F8-901B-BA0CC30C6D7F}"/>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1" name="Group 1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62BD28-10D7-4538-B7F4-87582E7BEF10}"/>
                </a:ext>
              </a:extLst>
            </p:cNvPr>
            <p:cNvGrpSpPr/>
            <p:nvPr/>
          </p:nvGrpSpPr>
          <p:grpSpPr>
            <a:xfrm flipV="1">
              <a:off x="3767025" y="1952712"/>
              <a:ext cx="762777" cy="1015516"/>
              <a:chOff x="2882123" y="749784"/>
              <a:chExt cx="762777" cy="1015516"/>
            </a:xfrm>
          </p:grpSpPr>
          <p:sp>
            <p:nvSpPr>
              <p:cNvPr id="140" name="Oval 1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64B6EA-5B94-4574-B25C-03F29D307149}"/>
                  </a:ext>
                </a:extLst>
              </p:cNvPr>
              <p:cNvSpPr/>
              <p:nvPr/>
            </p:nvSpPr>
            <p:spPr>
              <a:xfrm>
                <a:off x="3143920" y="7497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1" name="Freeform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FDDD34-726F-4019-8AF9-E5ED5C5F60E0}"/>
                  </a:ext>
                </a:extLst>
              </p:cNvPr>
              <p:cNvSpPr/>
              <p:nvPr/>
            </p:nvSpPr>
            <p:spPr>
              <a:xfrm>
                <a:off x="2882123" y="1117600"/>
                <a:ext cx="407177" cy="647700"/>
              </a:xfrm>
              <a:custGeom>
                <a:avLst/>
                <a:gdLst>
                  <a:gd name="connsiteX0" fmla="*/ 407177 w 407177"/>
                  <a:gd name="connsiteY0" fmla="*/ 0 h 647700"/>
                  <a:gd name="connsiteX1" fmla="*/ 318277 w 407177"/>
                  <a:gd name="connsiteY1" fmla="*/ 88900 h 647700"/>
                  <a:gd name="connsiteX2" fmla="*/ 280177 w 407177"/>
                  <a:gd name="connsiteY2" fmla="*/ 127000 h 647700"/>
                  <a:gd name="connsiteX3" fmla="*/ 178577 w 407177"/>
                  <a:gd name="connsiteY3" fmla="*/ 165100 h 647700"/>
                  <a:gd name="connsiteX4" fmla="*/ 127777 w 407177"/>
                  <a:gd name="connsiteY4" fmla="*/ 190500 h 647700"/>
                  <a:gd name="connsiteX5" fmla="*/ 89677 w 407177"/>
                  <a:gd name="connsiteY5" fmla="*/ 203200 h 647700"/>
                  <a:gd name="connsiteX6" fmla="*/ 13477 w 407177"/>
                  <a:gd name="connsiteY6" fmla="*/ 241300 h 647700"/>
                  <a:gd name="connsiteX7" fmla="*/ 777 w 407177"/>
                  <a:gd name="connsiteY7" fmla="*/ 279400 h 647700"/>
                  <a:gd name="connsiteX8" fmla="*/ 13477 w 407177"/>
                  <a:gd name="connsiteY8" fmla="*/ 330200 h 647700"/>
                  <a:gd name="connsiteX9" fmla="*/ 26177 w 407177"/>
                  <a:gd name="connsiteY9" fmla="*/ 406400 h 647700"/>
                  <a:gd name="connsiteX10" fmla="*/ 13477 w 407177"/>
                  <a:gd name="connsiteY10" fmla="*/ 469900 h 647700"/>
                  <a:gd name="connsiteX11" fmla="*/ 13477 w 407177"/>
                  <a:gd name="connsiteY11" fmla="*/ 546100 h 647700"/>
                  <a:gd name="connsiteX12" fmla="*/ 51577 w 407177"/>
                  <a:gd name="connsiteY12" fmla="*/ 571500 h 647700"/>
                  <a:gd name="connsiteX13" fmla="*/ 89677 w 407177"/>
                  <a:gd name="connsiteY13" fmla="*/ 584200 h 647700"/>
                  <a:gd name="connsiteX14" fmla="*/ 127777 w 407177"/>
                  <a:gd name="connsiteY14"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177" h="647700">
                    <a:moveTo>
                      <a:pt x="407177" y="0"/>
                    </a:moveTo>
                    <a:cubicBezTo>
                      <a:pt x="303756" y="129277"/>
                      <a:pt x="403193" y="18137"/>
                      <a:pt x="318277" y="88900"/>
                    </a:cubicBezTo>
                    <a:cubicBezTo>
                      <a:pt x="304479" y="100398"/>
                      <a:pt x="294792" y="116561"/>
                      <a:pt x="280177" y="127000"/>
                    </a:cubicBezTo>
                    <a:cubicBezTo>
                      <a:pt x="228070" y="164219"/>
                      <a:pt x="234556" y="144108"/>
                      <a:pt x="178577" y="165100"/>
                    </a:cubicBezTo>
                    <a:cubicBezTo>
                      <a:pt x="160850" y="171747"/>
                      <a:pt x="145178" y="183042"/>
                      <a:pt x="127777" y="190500"/>
                    </a:cubicBezTo>
                    <a:cubicBezTo>
                      <a:pt x="115472" y="195773"/>
                      <a:pt x="101651" y="197213"/>
                      <a:pt x="89677" y="203200"/>
                    </a:cubicBezTo>
                    <a:cubicBezTo>
                      <a:pt x="-8800" y="252439"/>
                      <a:pt x="109242" y="209378"/>
                      <a:pt x="13477" y="241300"/>
                    </a:cubicBezTo>
                    <a:cubicBezTo>
                      <a:pt x="9244" y="254000"/>
                      <a:pt x="777" y="266013"/>
                      <a:pt x="777" y="279400"/>
                    </a:cubicBezTo>
                    <a:cubicBezTo>
                      <a:pt x="777" y="296854"/>
                      <a:pt x="10054" y="313084"/>
                      <a:pt x="13477" y="330200"/>
                    </a:cubicBezTo>
                    <a:cubicBezTo>
                      <a:pt x="18527" y="355450"/>
                      <a:pt x="21944" y="381000"/>
                      <a:pt x="26177" y="406400"/>
                    </a:cubicBezTo>
                    <a:cubicBezTo>
                      <a:pt x="21944" y="427567"/>
                      <a:pt x="18712" y="448959"/>
                      <a:pt x="13477" y="469900"/>
                    </a:cubicBezTo>
                    <a:cubicBezTo>
                      <a:pt x="5414" y="502154"/>
                      <a:pt x="-12326" y="513846"/>
                      <a:pt x="13477" y="546100"/>
                    </a:cubicBezTo>
                    <a:cubicBezTo>
                      <a:pt x="23012" y="558019"/>
                      <a:pt x="37925" y="564674"/>
                      <a:pt x="51577" y="571500"/>
                    </a:cubicBezTo>
                    <a:cubicBezTo>
                      <a:pt x="63551" y="577487"/>
                      <a:pt x="76977" y="579967"/>
                      <a:pt x="89677" y="584200"/>
                    </a:cubicBezTo>
                    <a:cubicBezTo>
                      <a:pt x="120328" y="630176"/>
                      <a:pt x="108251" y="608648"/>
                      <a:pt x="127777" y="6477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2" name="Freeform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C922CC-F226-4F5C-9F7A-B026AA295F47}"/>
                  </a:ext>
                </a:extLst>
              </p:cNvPr>
              <p:cNvSpPr/>
              <p:nvPr/>
            </p:nvSpPr>
            <p:spPr>
              <a:xfrm>
                <a:off x="3403600" y="1130300"/>
                <a:ext cx="241300" cy="508000"/>
              </a:xfrm>
              <a:custGeom>
                <a:avLst/>
                <a:gdLst>
                  <a:gd name="connsiteX0" fmla="*/ 0 w 241300"/>
                  <a:gd name="connsiteY0" fmla="*/ 0 h 508000"/>
                  <a:gd name="connsiteX1" fmla="*/ 25400 w 241300"/>
                  <a:gd name="connsiteY1" fmla="*/ 63500 h 508000"/>
                  <a:gd name="connsiteX2" fmla="*/ 63500 w 241300"/>
                  <a:gd name="connsiteY2" fmla="*/ 88900 h 508000"/>
                  <a:gd name="connsiteX3" fmla="*/ 76200 w 241300"/>
                  <a:gd name="connsiteY3" fmla="*/ 127000 h 508000"/>
                  <a:gd name="connsiteX4" fmla="*/ 152400 w 241300"/>
                  <a:gd name="connsiteY4" fmla="*/ 165100 h 508000"/>
                  <a:gd name="connsiteX5" fmla="*/ 139700 w 241300"/>
                  <a:gd name="connsiteY5" fmla="*/ 228600 h 508000"/>
                  <a:gd name="connsiteX6" fmla="*/ 114300 w 241300"/>
                  <a:gd name="connsiteY6" fmla="*/ 304800 h 508000"/>
                  <a:gd name="connsiteX7" fmla="*/ 139700 w 241300"/>
                  <a:gd name="connsiteY7" fmla="*/ 419100 h 508000"/>
                  <a:gd name="connsiteX8" fmla="*/ 215900 w 241300"/>
                  <a:gd name="connsiteY8" fmla="*/ 482600 h 508000"/>
                  <a:gd name="connsiteX9" fmla="*/ 241300 w 241300"/>
                  <a:gd name="connsiteY9"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300" h="508000">
                    <a:moveTo>
                      <a:pt x="0" y="0"/>
                    </a:moveTo>
                    <a:cubicBezTo>
                      <a:pt x="8467" y="21167"/>
                      <a:pt x="12149" y="44949"/>
                      <a:pt x="25400" y="63500"/>
                    </a:cubicBezTo>
                    <a:cubicBezTo>
                      <a:pt x="34272" y="75920"/>
                      <a:pt x="53965" y="76981"/>
                      <a:pt x="63500" y="88900"/>
                    </a:cubicBezTo>
                    <a:cubicBezTo>
                      <a:pt x="71863" y="99353"/>
                      <a:pt x="67837" y="116547"/>
                      <a:pt x="76200" y="127000"/>
                    </a:cubicBezTo>
                    <a:cubicBezTo>
                      <a:pt x="94105" y="149381"/>
                      <a:pt x="127301" y="156734"/>
                      <a:pt x="152400" y="165100"/>
                    </a:cubicBezTo>
                    <a:cubicBezTo>
                      <a:pt x="148167" y="186267"/>
                      <a:pt x="145380" y="207775"/>
                      <a:pt x="139700" y="228600"/>
                    </a:cubicBezTo>
                    <a:cubicBezTo>
                      <a:pt x="132655" y="254431"/>
                      <a:pt x="114300" y="304800"/>
                      <a:pt x="114300" y="304800"/>
                    </a:cubicBezTo>
                    <a:cubicBezTo>
                      <a:pt x="115837" y="314020"/>
                      <a:pt x="125805" y="398257"/>
                      <a:pt x="139700" y="419100"/>
                    </a:cubicBezTo>
                    <a:cubicBezTo>
                      <a:pt x="165558" y="457887"/>
                      <a:pt x="182432" y="455825"/>
                      <a:pt x="215900" y="482600"/>
                    </a:cubicBezTo>
                    <a:cubicBezTo>
                      <a:pt x="225250" y="490080"/>
                      <a:pt x="232833" y="499533"/>
                      <a:pt x="241300" y="5080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2" name="Group 1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0D22C2-677B-4F46-8FDF-80CB1FFC889E}"/>
                </a:ext>
              </a:extLst>
            </p:cNvPr>
            <p:cNvGrpSpPr/>
            <p:nvPr/>
          </p:nvGrpSpPr>
          <p:grpSpPr>
            <a:xfrm flipV="1">
              <a:off x="3049463" y="1929532"/>
              <a:ext cx="426120" cy="1038696"/>
              <a:chOff x="3573070" y="724384"/>
              <a:chExt cx="426120" cy="1038696"/>
            </a:xfrm>
          </p:grpSpPr>
          <p:sp>
            <p:nvSpPr>
              <p:cNvPr id="137" name="Oval 1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A970AE-6AA4-4A71-B643-F188C42F715F}"/>
                  </a:ext>
                </a:extLst>
              </p:cNvPr>
              <p:cNvSpPr/>
              <p:nvPr/>
            </p:nvSpPr>
            <p:spPr>
              <a:xfrm>
                <a:off x="3609583" y="72438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8" name="Freeform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FD019A-DA71-42EF-AE7A-EAFECCDB5542}"/>
                  </a:ext>
                </a:extLst>
              </p:cNvPr>
              <p:cNvSpPr/>
              <p:nvPr/>
            </p:nvSpPr>
            <p:spPr>
              <a:xfrm>
                <a:off x="3573070" y="107728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9" name="Freeform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CD2E61-5957-4F27-B0C0-47F9737B761B}"/>
                  </a:ext>
                </a:extLst>
              </p:cNvPr>
              <p:cNvSpPr/>
              <p:nvPr/>
            </p:nvSpPr>
            <p:spPr>
              <a:xfrm>
                <a:off x="3839770" y="107728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3" name="Group 1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62DDE9-4312-4CB2-ADAA-6D0AFEE53852}"/>
                </a:ext>
              </a:extLst>
            </p:cNvPr>
            <p:cNvGrpSpPr/>
            <p:nvPr/>
          </p:nvGrpSpPr>
          <p:grpSpPr>
            <a:xfrm flipV="1">
              <a:off x="3527826" y="1904132"/>
              <a:ext cx="426120" cy="1064096"/>
              <a:chOff x="2590800" y="752004"/>
              <a:chExt cx="426120" cy="1064096"/>
            </a:xfrm>
          </p:grpSpPr>
          <p:sp>
            <p:nvSpPr>
              <p:cNvPr id="134" name="Oval 1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ED7112-BB2A-49E3-B96C-6B46CCBB2C35}"/>
                  </a:ext>
                </a:extLst>
              </p:cNvPr>
              <p:cNvSpPr/>
              <p:nvPr/>
            </p:nvSpPr>
            <p:spPr>
              <a:xfrm>
                <a:off x="2627313" y="752004"/>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5" name="Freeform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AA2BBA-815B-4A37-B437-7A3ECAE5F9F4}"/>
                  </a:ext>
                </a:extLst>
              </p:cNvPr>
              <p:cNvSpPr/>
              <p:nvPr/>
            </p:nvSpPr>
            <p:spPr>
              <a:xfrm>
                <a:off x="2590800" y="1130300"/>
                <a:ext cx="177800" cy="685800"/>
              </a:xfrm>
              <a:custGeom>
                <a:avLst/>
                <a:gdLst>
                  <a:gd name="connsiteX0" fmla="*/ 177800 w 177800"/>
                  <a:gd name="connsiteY0" fmla="*/ 0 h 685800"/>
                  <a:gd name="connsiteX1" fmla="*/ 127000 w 177800"/>
                  <a:gd name="connsiteY1" fmla="*/ 101600 h 685800"/>
                  <a:gd name="connsiteX2" fmla="*/ 114300 w 177800"/>
                  <a:gd name="connsiteY2" fmla="*/ 304800 h 685800"/>
                  <a:gd name="connsiteX3" fmla="*/ 25400 w 177800"/>
                  <a:gd name="connsiteY3" fmla="*/ 406400 h 685800"/>
                  <a:gd name="connsiteX4" fmla="*/ 12700 w 177800"/>
                  <a:gd name="connsiteY4" fmla="*/ 520700 h 685800"/>
                  <a:gd name="connsiteX5" fmla="*/ 0 w 177800"/>
                  <a:gd name="connsiteY5" fmla="*/ 558800 h 685800"/>
                  <a:gd name="connsiteX6" fmla="*/ 12700 w 177800"/>
                  <a:gd name="connsiteY6" fmla="*/ 647700 h 685800"/>
                  <a:gd name="connsiteX7" fmla="*/ 38100 w 177800"/>
                  <a:gd name="connsiteY7"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685800">
                    <a:moveTo>
                      <a:pt x="177800" y="0"/>
                    </a:moveTo>
                    <a:cubicBezTo>
                      <a:pt x="164188" y="22687"/>
                      <a:pt x="130490" y="68442"/>
                      <a:pt x="127000" y="101600"/>
                    </a:cubicBezTo>
                    <a:cubicBezTo>
                      <a:pt x="119896" y="169093"/>
                      <a:pt x="129340" y="238622"/>
                      <a:pt x="114300" y="304800"/>
                    </a:cubicBezTo>
                    <a:cubicBezTo>
                      <a:pt x="101071" y="363008"/>
                      <a:pt x="65881" y="379412"/>
                      <a:pt x="25400" y="406400"/>
                    </a:cubicBezTo>
                    <a:cubicBezTo>
                      <a:pt x="21167" y="444500"/>
                      <a:pt x="19002" y="482887"/>
                      <a:pt x="12700" y="520700"/>
                    </a:cubicBezTo>
                    <a:cubicBezTo>
                      <a:pt x="10499" y="533905"/>
                      <a:pt x="0" y="545413"/>
                      <a:pt x="0" y="558800"/>
                    </a:cubicBezTo>
                    <a:cubicBezTo>
                      <a:pt x="0" y="588734"/>
                      <a:pt x="4098" y="619028"/>
                      <a:pt x="12700" y="647700"/>
                    </a:cubicBezTo>
                    <a:cubicBezTo>
                      <a:pt x="17086" y="662320"/>
                      <a:pt x="38100" y="685800"/>
                      <a:pt x="38100" y="6858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6" name="Freeform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FCE4AE-CA20-4D04-84B4-9472B40CEA39}"/>
                  </a:ext>
                </a:extLst>
              </p:cNvPr>
              <p:cNvSpPr/>
              <p:nvPr/>
            </p:nvSpPr>
            <p:spPr>
              <a:xfrm>
                <a:off x="2857500" y="1130300"/>
                <a:ext cx="90343" cy="673100"/>
              </a:xfrm>
              <a:custGeom>
                <a:avLst/>
                <a:gdLst>
                  <a:gd name="connsiteX0" fmla="*/ 12700 w 90343"/>
                  <a:gd name="connsiteY0" fmla="*/ 0 h 673100"/>
                  <a:gd name="connsiteX1" fmla="*/ 50800 w 90343"/>
                  <a:gd name="connsiteY1" fmla="*/ 114300 h 673100"/>
                  <a:gd name="connsiteX2" fmla="*/ 88900 w 90343"/>
                  <a:gd name="connsiteY2" fmla="*/ 190500 h 673100"/>
                  <a:gd name="connsiteX3" fmla="*/ 38100 w 90343"/>
                  <a:gd name="connsiteY3" fmla="*/ 241300 h 673100"/>
                  <a:gd name="connsiteX4" fmla="*/ 25400 w 90343"/>
                  <a:gd name="connsiteY4" fmla="*/ 279400 h 673100"/>
                  <a:gd name="connsiteX5" fmla="*/ 0 w 90343"/>
                  <a:gd name="connsiteY5" fmla="*/ 317500 h 673100"/>
                  <a:gd name="connsiteX6" fmla="*/ 12700 w 90343"/>
                  <a:gd name="connsiteY6" fmla="*/ 444500 h 673100"/>
                  <a:gd name="connsiteX7" fmla="*/ 50800 w 90343"/>
                  <a:gd name="connsiteY7" fmla="*/ 469900 h 673100"/>
                  <a:gd name="connsiteX8" fmla="*/ 88900 w 90343"/>
                  <a:gd name="connsiteY8" fmla="*/ 546100 h 673100"/>
                  <a:gd name="connsiteX9" fmla="*/ 88900 w 90343"/>
                  <a:gd name="connsiteY9" fmla="*/ 6731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43" h="673100">
                    <a:moveTo>
                      <a:pt x="12700" y="0"/>
                    </a:moveTo>
                    <a:cubicBezTo>
                      <a:pt x="25400" y="38100"/>
                      <a:pt x="28523" y="80884"/>
                      <a:pt x="50800" y="114300"/>
                    </a:cubicBezTo>
                    <a:cubicBezTo>
                      <a:pt x="83626" y="163539"/>
                      <a:pt x="71373" y="137920"/>
                      <a:pt x="88900" y="190500"/>
                    </a:cubicBezTo>
                    <a:cubicBezTo>
                      <a:pt x="55033" y="292100"/>
                      <a:pt x="105833" y="173567"/>
                      <a:pt x="38100" y="241300"/>
                    </a:cubicBezTo>
                    <a:cubicBezTo>
                      <a:pt x="28634" y="250766"/>
                      <a:pt x="31387" y="267426"/>
                      <a:pt x="25400" y="279400"/>
                    </a:cubicBezTo>
                    <a:cubicBezTo>
                      <a:pt x="18574" y="293052"/>
                      <a:pt x="8467" y="304800"/>
                      <a:pt x="0" y="317500"/>
                    </a:cubicBezTo>
                    <a:cubicBezTo>
                      <a:pt x="4233" y="359833"/>
                      <a:pt x="-754" y="404139"/>
                      <a:pt x="12700" y="444500"/>
                    </a:cubicBezTo>
                    <a:cubicBezTo>
                      <a:pt x="17527" y="458980"/>
                      <a:pt x="40007" y="459107"/>
                      <a:pt x="50800" y="469900"/>
                    </a:cubicBezTo>
                    <a:cubicBezTo>
                      <a:pt x="65605" y="484705"/>
                      <a:pt x="87178" y="523720"/>
                      <a:pt x="88900" y="546100"/>
                    </a:cubicBezTo>
                    <a:cubicBezTo>
                      <a:pt x="92147" y="588309"/>
                      <a:pt x="88900" y="630767"/>
                      <a:pt x="88900" y="6731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grpSp>
        <p:nvGrpSpPr>
          <p:cNvPr id="170" name="Group 1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FDFE09-9724-4067-83A8-F518990F64B3}"/>
              </a:ext>
            </a:extLst>
          </p:cNvPr>
          <p:cNvGrpSpPr/>
          <p:nvPr/>
        </p:nvGrpSpPr>
        <p:grpSpPr>
          <a:xfrm>
            <a:off x="4382903" y="2594723"/>
            <a:ext cx="1176490" cy="1031880"/>
            <a:chOff x="4622800" y="1695214"/>
            <a:chExt cx="2609403" cy="2237842"/>
          </a:xfrm>
        </p:grpSpPr>
        <p:grpSp>
          <p:nvGrpSpPr>
            <p:cNvPr id="171" name="Group 1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AB004F-9BFD-4205-9DDB-65F8F7122D8C}"/>
                </a:ext>
              </a:extLst>
            </p:cNvPr>
            <p:cNvGrpSpPr/>
            <p:nvPr/>
          </p:nvGrpSpPr>
          <p:grpSpPr>
            <a:xfrm>
              <a:off x="4644008" y="1695214"/>
              <a:ext cx="389607" cy="1020403"/>
              <a:chOff x="4644008" y="1735497"/>
              <a:chExt cx="389607" cy="1020403"/>
            </a:xfrm>
          </p:grpSpPr>
          <p:sp>
            <p:nvSpPr>
              <p:cNvPr id="216" name="Oval 2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83FDDA-AC4B-4EE6-BF72-3425883B6FD0}"/>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7" name="Freeform 215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C9333E-A8A3-46C1-BE36-1B597F440C01}"/>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8" name="Freeform 215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EEBED7-F869-452C-8C32-77C92D8C3E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2" name="Group 1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AEC1A3-9627-4C57-AEA0-0B0047D328C8}"/>
                </a:ext>
              </a:extLst>
            </p:cNvPr>
            <p:cNvGrpSpPr/>
            <p:nvPr/>
          </p:nvGrpSpPr>
          <p:grpSpPr>
            <a:xfrm>
              <a:off x="5061585" y="1695214"/>
              <a:ext cx="389607" cy="1020403"/>
              <a:chOff x="4644008" y="1735497"/>
              <a:chExt cx="389607" cy="1020403"/>
            </a:xfrm>
          </p:grpSpPr>
          <p:sp>
            <p:nvSpPr>
              <p:cNvPr id="213" name="Oval 2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EE87D6-F711-4B11-82FD-63A870DAF1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4" name="Freeform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02F8ED-5C92-445E-8B4C-EAF63834821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5" name="Freeform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F8C93B-01C2-4355-82CA-DB9589A6B31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3" name="Group 1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4E33CC-AB2E-4D1F-B8B3-21B39A95F836}"/>
                </a:ext>
              </a:extLst>
            </p:cNvPr>
            <p:cNvGrpSpPr/>
            <p:nvPr/>
          </p:nvGrpSpPr>
          <p:grpSpPr>
            <a:xfrm>
              <a:off x="5501992" y="1695214"/>
              <a:ext cx="389607" cy="1020403"/>
              <a:chOff x="4644008" y="1735497"/>
              <a:chExt cx="389607" cy="1020403"/>
            </a:xfrm>
          </p:grpSpPr>
          <p:sp>
            <p:nvSpPr>
              <p:cNvPr id="210" name="Oval 20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6D364A-1428-4CE2-B30D-EEE2D55D793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1" name="Freeform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12914F-90BC-432A-B9C4-158247D58FA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12" name="Freeform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A01B7C-4134-4F7F-85A1-F41CD36E57E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4" name="Group 1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BD806B-34CA-4F3F-AF7F-7BB4606CE567}"/>
                </a:ext>
              </a:extLst>
            </p:cNvPr>
            <p:cNvGrpSpPr/>
            <p:nvPr/>
          </p:nvGrpSpPr>
          <p:grpSpPr>
            <a:xfrm>
              <a:off x="5949594" y="1695214"/>
              <a:ext cx="389607" cy="1020403"/>
              <a:chOff x="4644008" y="1735497"/>
              <a:chExt cx="389607" cy="1020403"/>
            </a:xfrm>
          </p:grpSpPr>
          <p:sp>
            <p:nvSpPr>
              <p:cNvPr id="207" name="Oval 2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16FFA7-91ED-41DE-AD64-B6758188FCAE}"/>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8" name="Freeform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57677D-F278-48B0-813B-481783724033}"/>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9" name="Freeform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573EC7-7C4C-4A60-9663-8206855DEDFE}"/>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5" name="Group 1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29F7F6-AEBB-4FA8-B08C-4C94FA21919A}"/>
                </a:ext>
              </a:extLst>
            </p:cNvPr>
            <p:cNvGrpSpPr/>
            <p:nvPr/>
          </p:nvGrpSpPr>
          <p:grpSpPr>
            <a:xfrm>
              <a:off x="6390001" y="1695214"/>
              <a:ext cx="389607" cy="1020403"/>
              <a:chOff x="4644008" y="1735497"/>
              <a:chExt cx="389607" cy="1020403"/>
            </a:xfrm>
          </p:grpSpPr>
          <p:sp>
            <p:nvSpPr>
              <p:cNvPr id="204" name="Oval 2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D1E061-FCDE-4D48-B6AF-C4BD9655E81A}"/>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5" name="Freeform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C3E745-9734-48F5-B471-F31104770C4F}"/>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6" name="Freeform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7CC436-05ED-4404-9AC0-7B921E0A7B08}"/>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6" name="Group 1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B44C20-4343-4DF3-83D7-DF882535D15F}"/>
                </a:ext>
              </a:extLst>
            </p:cNvPr>
            <p:cNvGrpSpPr/>
            <p:nvPr/>
          </p:nvGrpSpPr>
          <p:grpSpPr>
            <a:xfrm>
              <a:off x="6842596" y="1695214"/>
              <a:ext cx="389607" cy="1020403"/>
              <a:chOff x="4644008" y="1735497"/>
              <a:chExt cx="389607" cy="1020403"/>
            </a:xfrm>
          </p:grpSpPr>
          <p:sp>
            <p:nvSpPr>
              <p:cNvPr id="201" name="Oval 2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853935-DACB-4495-B613-38D6563AEFCC}"/>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2" name="Freeform 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9B7A3B-F586-4529-B578-2C7DC371FD67}"/>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3" name="Freeform 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37B243-19F0-4DA2-8E96-9743AD0F015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7" name="Group 1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444243-BF35-4F54-B8F8-453EC413856B}"/>
                </a:ext>
              </a:extLst>
            </p:cNvPr>
            <p:cNvGrpSpPr/>
            <p:nvPr/>
          </p:nvGrpSpPr>
          <p:grpSpPr>
            <a:xfrm flipV="1">
              <a:off x="4622800" y="2912653"/>
              <a:ext cx="389607" cy="1020403"/>
              <a:chOff x="4644008" y="1735497"/>
              <a:chExt cx="389607" cy="1020403"/>
            </a:xfrm>
          </p:grpSpPr>
          <p:sp>
            <p:nvSpPr>
              <p:cNvPr id="198" name="Oval 19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7FEF8F-50BA-4F84-B2B6-AEEBAC19CF56}"/>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9" name="Freeform 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40A3AD-70CA-4924-A279-D0215EC94C04}"/>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00" name="Freeform 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42E278-9D09-4FD1-A0C6-226465C4766C}"/>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8" name="Group 1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F51AE0-2775-40B1-BA1A-A9261FF20A13}"/>
                </a:ext>
              </a:extLst>
            </p:cNvPr>
            <p:cNvGrpSpPr/>
            <p:nvPr/>
          </p:nvGrpSpPr>
          <p:grpSpPr>
            <a:xfrm flipV="1">
              <a:off x="5053077" y="2912653"/>
              <a:ext cx="389607" cy="1020403"/>
              <a:chOff x="4644008" y="1735497"/>
              <a:chExt cx="389607" cy="1020403"/>
            </a:xfrm>
          </p:grpSpPr>
          <p:sp>
            <p:nvSpPr>
              <p:cNvPr id="195" name="Oval 19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C810456-6F29-458A-BC99-F825508D9E6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6" name="Freeform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623EC2-5966-4CBC-AAF9-55139A3991FC}"/>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7" name="Freeform 8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B25C9A-A5A1-4CC4-A079-3E2AF866C01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79" name="Group 1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04A728-A39E-45D0-97FA-65B3DC04BAC2}"/>
                </a:ext>
              </a:extLst>
            </p:cNvPr>
            <p:cNvGrpSpPr/>
            <p:nvPr/>
          </p:nvGrpSpPr>
          <p:grpSpPr>
            <a:xfrm flipV="1">
              <a:off x="5480784" y="2912653"/>
              <a:ext cx="389607" cy="1020403"/>
              <a:chOff x="4644008" y="1735497"/>
              <a:chExt cx="389607" cy="1020403"/>
            </a:xfrm>
          </p:grpSpPr>
          <p:sp>
            <p:nvSpPr>
              <p:cNvPr id="192" name="Oval 1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DC32B3-2BED-49D0-B49C-BEC6D8793D5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3" name="Freeform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245F34-0FEF-4200-A7E7-4E2CB11702D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4" name="Freeform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08A78C-F2A2-4D9E-877B-91B2781EEB9A}"/>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0" name="Group 1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D21E04-BA3E-4F66-9EA2-9D3D9DA418BE}"/>
                </a:ext>
              </a:extLst>
            </p:cNvPr>
            <p:cNvGrpSpPr/>
            <p:nvPr/>
          </p:nvGrpSpPr>
          <p:grpSpPr>
            <a:xfrm flipV="1">
              <a:off x="5928386" y="2912653"/>
              <a:ext cx="389607" cy="1020403"/>
              <a:chOff x="4644008" y="1735497"/>
              <a:chExt cx="389607" cy="1020403"/>
            </a:xfrm>
          </p:grpSpPr>
          <p:sp>
            <p:nvSpPr>
              <p:cNvPr id="189" name="Oval 1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A57633-CCFC-4954-A768-2A36A07BD54B}"/>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0" name="Freeform 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8304AF-9C66-44FC-BBB0-AAFFD0B7CCF8}"/>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91" name="Freeform 9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8ABCB3-9D8D-458F-8B6F-4B8507602442}"/>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1" name="Group 1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0FBBDA-CAA1-4670-973D-3150774D80E2}"/>
                </a:ext>
              </a:extLst>
            </p:cNvPr>
            <p:cNvGrpSpPr/>
            <p:nvPr/>
          </p:nvGrpSpPr>
          <p:grpSpPr>
            <a:xfrm flipV="1">
              <a:off x="6368793" y="2912653"/>
              <a:ext cx="389607" cy="1020403"/>
              <a:chOff x="4644008" y="1735497"/>
              <a:chExt cx="389607" cy="1020403"/>
            </a:xfrm>
          </p:grpSpPr>
          <p:sp>
            <p:nvSpPr>
              <p:cNvPr id="186" name="Oval 18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E717B6-DF1A-4B2B-B57A-49625B0C0E51}"/>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7" name="Freeform 9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89A1A4-EFA8-441E-B5AA-E9AEC980E37E}"/>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8" name="Freeform 9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0C47FB-7FAE-4562-9FE7-30225106D8EF}"/>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82" name="Group 1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64DF3F-2D14-46CF-9797-8D7611765DE8}"/>
                </a:ext>
              </a:extLst>
            </p:cNvPr>
            <p:cNvGrpSpPr/>
            <p:nvPr/>
          </p:nvGrpSpPr>
          <p:grpSpPr>
            <a:xfrm flipV="1">
              <a:off x="6821388" y="2912653"/>
              <a:ext cx="389607" cy="1020403"/>
              <a:chOff x="4644008" y="1735497"/>
              <a:chExt cx="389607" cy="1020403"/>
            </a:xfrm>
          </p:grpSpPr>
          <p:sp>
            <p:nvSpPr>
              <p:cNvPr id="183" name="Oval 18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D1D6D4-F053-40C8-B08C-B7D33CEE6DA5}"/>
                  </a:ext>
                </a:extLst>
              </p:cNvPr>
              <p:cNvSpPr/>
              <p:nvPr/>
            </p:nvSpPr>
            <p:spPr>
              <a:xfrm>
                <a:off x="4644008" y="1735497"/>
                <a:ext cx="389607" cy="360040"/>
              </a:xfrm>
              <a:prstGeom prst="ellipse">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4" name="Freeform 1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374239-6F3B-442C-A2FB-4D904C60D130}"/>
                  </a:ext>
                </a:extLst>
              </p:cNvPr>
              <p:cNvSpPr/>
              <p:nvPr/>
            </p:nvSpPr>
            <p:spPr>
              <a:xfrm>
                <a:off x="4762500" y="2095500"/>
                <a:ext cx="50800" cy="660400"/>
              </a:xfrm>
              <a:custGeom>
                <a:avLst/>
                <a:gdLst>
                  <a:gd name="connsiteX0" fmla="*/ 0 w 50800"/>
                  <a:gd name="connsiteY0" fmla="*/ 0 h 660400"/>
                  <a:gd name="connsiteX1" fmla="*/ 50800 w 50800"/>
                  <a:gd name="connsiteY1" fmla="*/ 101600 h 660400"/>
                  <a:gd name="connsiteX2" fmla="*/ 38100 w 50800"/>
                  <a:gd name="connsiteY2" fmla="*/ 177800 h 660400"/>
                  <a:gd name="connsiteX3" fmla="*/ 12700 w 50800"/>
                  <a:gd name="connsiteY3" fmla="*/ 342900 h 660400"/>
                  <a:gd name="connsiteX4" fmla="*/ 25400 w 50800"/>
                  <a:gd name="connsiteY4" fmla="*/ 660400 h 66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0" h="660400">
                    <a:moveTo>
                      <a:pt x="0" y="0"/>
                    </a:moveTo>
                    <a:cubicBezTo>
                      <a:pt x="7177" y="11961"/>
                      <a:pt x="50800" y="74259"/>
                      <a:pt x="50800" y="101600"/>
                    </a:cubicBezTo>
                    <a:cubicBezTo>
                      <a:pt x="50800" y="127350"/>
                      <a:pt x="41294" y="152248"/>
                      <a:pt x="38100" y="177800"/>
                    </a:cubicBezTo>
                    <a:cubicBezTo>
                      <a:pt x="18455" y="334959"/>
                      <a:pt x="40620" y="259140"/>
                      <a:pt x="12700" y="342900"/>
                    </a:cubicBezTo>
                    <a:lnTo>
                      <a:pt x="25400" y="660400"/>
                    </a:ln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85" name="Freeform 1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468B31-0286-4C53-929B-D5647EEB6524}"/>
                  </a:ext>
                </a:extLst>
              </p:cNvPr>
              <p:cNvSpPr/>
              <p:nvPr/>
            </p:nvSpPr>
            <p:spPr>
              <a:xfrm>
                <a:off x="4889500" y="2108200"/>
                <a:ext cx="32717" cy="622300"/>
              </a:xfrm>
              <a:custGeom>
                <a:avLst/>
                <a:gdLst>
                  <a:gd name="connsiteX0" fmla="*/ 0 w 32717"/>
                  <a:gd name="connsiteY0" fmla="*/ 0 h 622300"/>
                  <a:gd name="connsiteX1" fmla="*/ 12700 w 32717"/>
                  <a:gd name="connsiteY1" fmla="*/ 190500 h 622300"/>
                  <a:gd name="connsiteX2" fmla="*/ 25400 w 32717"/>
                  <a:gd name="connsiteY2" fmla="*/ 228600 h 622300"/>
                  <a:gd name="connsiteX3" fmla="*/ 12700 w 32717"/>
                  <a:gd name="connsiteY3" fmla="*/ 431800 h 622300"/>
                  <a:gd name="connsiteX4" fmla="*/ 12700 w 32717"/>
                  <a:gd name="connsiteY4" fmla="*/ 62230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7" h="622300">
                    <a:moveTo>
                      <a:pt x="0" y="0"/>
                    </a:moveTo>
                    <a:cubicBezTo>
                      <a:pt x="4233" y="63500"/>
                      <a:pt x="5672" y="127248"/>
                      <a:pt x="12700" y="190500"/>
                    </a:cubicBezTo>
                    <a:cubicBezTo>
                      <a:pt x="14178" y="203805"/>
                      <a:pt x="25400" y="215213"/>
                      <a:pt x="25400" y="228600"/>
                    </a:cubicBezTo>
                    <a:cubicBezTo>
                      <a:pt x="25400" y="296465"/>
                      <a:pt x="16933" y="364067"/>
                      <a:pt x="12700" y="431800"/>
                    </a:cubicBezTo>
                    <a:cubicBezTo>
                      <a:pt x="26126" y="606338"/>
                      <a:pt x="50084" y="547531"/>
                      <a:pt x="12700" y="622300"/>
                    </a:cubicBezTo>
                  </a:path>
                </a:pathLst>
              </a:custGeom>
              <a:noFill/>
              <a:ln w="25400" cap="flat" cmpd="sng" algn="ctr">
                <a:solidFill>
                  <a:srgbClr val="E0773C">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sp>
        <p:nvSpPr>
          <p:cNvPr id="219" name="TextBox 2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FCF87E-16C2-4E08-B5FB-0F3D43D6846A}"/>
              </a:ext>
            </a:extLst>
          </p:cNvPr>
          <p:cNvSpPr txBox="1"/>
          <p:nvPr/>
        </p:nvSpPr>
        <p:spPr>
          <a:xfrm>
            <a:off x="852840" y="3883974"/>
            <a:ext cx="3036853" cy="646331"/>
          </a:xfrm>
          <a:prstGeom prst="rect">
            <a:avLst/>
          </a:prstGeom>
          <a:noFill/>
        </p:spPr>
        <p:txBody>
          <a:bodyPr wrap="square" rtlCol="0">
            <a:spAutoFit/>
          </a:bodyPr>
          <a:lstStyle/>
          <a:p>
            <a:pPr algn="ctr" defTabSz="914400"/>
            <a:r>
              <a:rPr lang="fr-BE" dirty="0">
                <a:solidFill>
                  <a:prstClr val="black"/>
                </a:solidFill>
                <a:latin typeface="Arial"/>
              </a:rPr>
              <a:t>Membrane des cellules </a:t>
            </a:r>
            <a:r>
              <a:rPr lang="fr-BE" b="1" dirty="0">
                <a:solidFill>
                  <a:prstClr val="black"/>
                </a:solidFill>
                <a:latin typeface="Arial"/>
              </a:rPr>
              <a:t>fluide</a:t>
            </a:r>
          </a:p>
        </p:txBody>
      </p:sp>
      <p:sp>
        <p:nvSpPr>
          <p:cNvPr id="220" name="TextBox 2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E7BAA0-0342-4C85-8F81-D4ACF6D6487D}"/>
              </a:ext>
            </a:extLst>
          </p:cNvPr>
          <p:cNvSpPr txBox="1"/>
          <p:nvPr/>
        </p:nvSpPr>
        <p:spPr>
          <a:xfrm>
            <a:off x="3675236" y="3883973"/>
            <a:ext cx="2764402" cy="646331"/>
          </a:xfrm>
          <a:prstGeom prst="rect">
            <a:avLst/>
          </a:prstGeom>
          <a:noFill/>
        </p:spPr>
        <p:txBody>
          <a:bodyPr wrap="square" rtlCol="0">
            <a:spAutoFit/>
          </a:bodyPr>
          <a:lstStyle/>
          <a:p>
            <a:pPr algn="ctr" defTabSz="914400"/>
            <a:r>
              <a:rPr lang="fr-BE" dirty="0">
                <a:solidFill>
                  <a:prstClr val="black"/>
                </a:solidFill>
                <a:latin typeface="Arial"/>
              </a:rPr>
              <a:t>Membrane des cellules visqueuse, </a:t>
            </a:r>
            <a:r>
              <a:rPr lang="fr-BE" b="1" dirty="0">
                <a:solidFill>
                  <a:prstClr val="black"/>
                </a:solidFill>
                <a:latin typeface="Arial"/>
              </a:rPr>
              <a:t>rigide</a:t>
            </a:r>
          </a:p>
        </p:txBody>
      </p:sp>
      <p:sp>
        <p:nvSpPr>
          <p:cNvPr id="221" name="TextBox 2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F29BD9-4446-4597-AAC0-067E84D6FBD5}"/>
              </a:ext>
            </a:extLst>
          </p:cNvPr>
          <p:cNvSpPr txBox="1"/>
          <p:nvPr/>
        </p:nvSpPr>
        <p:spPr>
          <a:xfrm>
            <a:off x="1066169" y="2117195"/>
            <a:ext cx="2376264" cy="369332"/>
          </a:xfrm>
          <a:prstGeom prst="rect">
            <a:avLst/>
          </a:prstGeom>
          <a:noFill/>
        </p:spPr>
        <p:txBody>
          <a:bodyPr wrap="square" rtlCol="0">
            <a:spAutoFit/>
          </a:bodyPr>
          <a:lstStyle/>
          <a:p>
            <a:pPr algn="ctr" defTabSz="914400"/>
            <a:r>
              <a:rPr lang="fr-BE" b="1" dirty="0">
                <a:solidFill>
                  <a:prstClr val="black"/>
                </a:solidFill>
                <a:latin typeface="Arial"/>
              </a:rPr>
              <a:t>Lipides insaturés</a:t>
            </a:r>
          </a:p>
        </p:txBody>
      </p:sp>
      <p:sp>
        <p:nvSpPr>
          <p:cNvPr id="222" name="TextBox 2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4F890D-22E8-4A76-9AB0-A6232A5ACD05}"/>
              </a:ext>
            </a:extLst>
          </p:cNvPr>
          <p:cNvSpPr txBox="1"/>
          <p:nvPr/>
        </p:nvSpPr>
        <p:spPr>
          <a:xfrm>
            <a:off x="3544984" y="2123564"/>
            <a:ext cx="2764402" cy="369332"/>
          </a:xfrm>
          <a:prstGeom prst="rect">
            <a:avLst/>
          </a:prstGeom>
          <a:noFill/>
        </p:spPr>
        <p:txBody>
          <a:bodyPr wrap="square" rtlCol="0">
            <a:spAutoFit/>
          </a:bodyPr>
          <a:lstStyle/>
          <a:p>
            <a:pPr algn="ctr" defTabSz="914400"/>
            <a:r>
              <a:rPr lang="fr-BE" b="1" dirty="0">
                <a:solidFill>
                  <a:prstClr val="black"/>
                </a:solidFill>
                <a:latin typeface="Arial"/>
              </a:rPr>
              <a:t>Lipides saturés</a:t>
            </a:r>
          </a:p>
        </p:txBody>
      </p:sp>
      <p:sp>
        <p:nvSpPr>
          <p:cNvPr id="223" name="TextBox 2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F2B016-AFE4-4CCD-98D0-3ECF0E7D6CE0}"/>
              </a:ext>
            </a:extLst>
          </p:cNvPr>
          <p:cNvSpPr txBox="1"/>
          <p:nvPr/>
        </p:nvSpPr>
        <p:spPr>
          <a:xfrm>
            <a:off x="909068" y="5131637"/>
            <a:ext cx="2814749" cy="646331"/>
          </a:xfrm>
          <a:prstGeom prst="rect">
            <a:avLst/>
          </a:prstGeom>
          <a:noFill/>
        </p:spPr>
        <p:txBody>
          <a:bodyPr wrap="square" rtlCol="0">
            <a:spAutoFit/>
          </a:bodyPr>
          <a:lstStyle/>
          <a:p>
            <a:pPr algn="ctr" defTabSz="914400"/>
            <a:r>
              <a:rPr lang="fr-BE" b="1" dirty="0">
                <a:solidFill>
                  <a:prstClr val="black"/>
                </a:solidFill>
                <a:latin typeface="Arial"/>
              </a:rPr>
              <a:t>Bon fonctionnement </a:t>
            </a:r>
            <a:r>
              <a:rPr lang="fr-BE" dirty="0">
                <a:solidFill>
                  <a:prstClr val="black"/>
                </a:solidFill>
                <a:latin typeface="Arial"/>
              </a:rPr>
              <a:t>cellulaire</a:t>
            </a:r>
          </a:p>
        </p:txBody>
      </p:sp>
      <p:sp>
        <p:nvSpPr>
          <p:cNvPr id="224" name="TextBox 2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76E4E5-1C08-4F97-9C66-3CF89230FB7D}"/>
              </a:ext>
            </a:extLst>
          </p:cNvPr>
          <p:cNvSpPr txBox="1"/>
          <p:nvPr/>
        </p:nvSpPr>
        <p:spPr>
          <a:xfrm>
            <a:off x="3762979" y="5131637"/>
            <a:ext cx="2897253" cy="646331"/>
          </a:xfrm>
          <a:prstGeom prst="rect">
            <a:avLst/>
          </a:prstGeom>
          <a:noFill/>
        </p:spPr>
        <p:txBody>
          <a:bodyPr wrap="square" rtlCol="0">
            <a:spAutoFit/>
          </a:bodyPr>
          <a:lstStyle/>
          <a:p>
            <a:pPr algn="ctr" defTabSz="914400"/>
            <a:r>
              <a:rPr lang="fr-BE" b="1" dirty="0">
                <a:solidFill>
                  <a:prstClr val="black"/>
                </a:solidFill>
                <a:latin typeface="Arial"/>
              </a:rPr>
              <a:t>Mauvais fonctionnement </a:t>
            </a:r>
            <a:r>
              <a:rPr lang="fr-BE" dirty="0">
                <a:solidFill>
                  <a:prstClr val="black"/>
                </a:solidFill>
                <a:latin typeface="Arial"/>
              </a:rPr>
              <a:t>cellulaire</a:t>
            </a:r>
          </a:p>
        </p:txBody>
      </p:sp>
      <p:sp>
        <p:nvSpPr>
          <p:cNvPr id="225" name="Down Arrow 215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F3966B-3CF1-43D3-82A6-672F65711DD7}"/>
              </a:ext>
            </a:extLst>
          </p:cNvPr>
          <p:cNvSpPr/>
          <p:nvPr/>
        </p:nvSpPr>
        <p:spPr>
          <a:xfrm>
            <a:off x="2135790" y="4596685"/>
            <a:ext cx="521477" cy="492720"/>
          </a:xfrm>
          <a:prstGeom prst="downArrow">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6" name="Down Arrow 1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1630EE-D145-462B-9344-6A51DB815412}"/>
              </a:ext>
            </a:extLst>
          </p:cNvPr>
          <p:cNvSpPr/>
          <p:nvPr/>
        </p:nvSpPr>
        <p:spPr>
          <a:xfrm>
            <a:off x="4765576" y="4580725"/>
            <a:ext cx="521477" cy="492720"/>
          </a:xfrm>
          <a:prstGeom prst="downArrow">
            <a:avLst/>
          </a:prstGeom>
          <a:solidFill>
            <a:srgbClr val="B77BB4"/>
          </a:solidFill>
          <a:ln w="25400" cap="flat" cmpd="sng" algn="ctr">
            <a:solidFill>
              <a:srgbClr val="B77BB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7" name="TextBox 2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267759-0EBD-4991-A9ED-63D9DE5B191B}"/>
              </a:ext>
            </a:extLst>
          </p:cNvPr>
          <p:cNvSpPr txBox="1"/>
          <p:nvPr/>
        </p:nvSpPr>
        <p:spPr>
          <a:xfrm>
            <a:off x="663419" y="5927751"/>
            <a:ext cx="8077831" cy="707886"/>
          </a:xfrm>
          <a:prstGeom prst="rect">
            <a:avLst/>
          </a:prstGeom>
          <a:solidFill>
            <a:schemeClr val="accent1">
              <a:lumMod val="20000"/>
              <a:lumOff val="80000"/>
            </a:schemeClr>
          </a:solidFill>
        </p:spPr>
        <p:txBody>
          <a:bodyPr wrap="square" rtlCol="0">
            <a:spAutoFit/>
          </a:bodyPr>
          <a:lstStyle/>
          <a:p>
            <a:pPr marL="0" lvl="1" algn="ctr" defTabSz="914400"/>
            <a:r>
              <a:rPr lang="fr-FR" sz="2000" b="1" dirty="0">
                <a:solidFill>
                  <a:srgbClr val="E0773C">
                    <a:lumMod val="75000"/>
                  </a:srgbClr>
                </a:solidFill>
                <a:latin typeface="Arial"/>
              </a:rPr>
              <a:t>On a besoin de </a:t>
            </a:r>
            <a:r>
              <a:rPr lang="fr-FR" sz="2000" b="1" u="sng" dirty="0">
                <a:solidFill>
                  <a:srgbClr val="E0773C">
                    <a:lumMod val="75000"/>
                  </a:srgbClr>
                </a:solidFill>
                <a:latin typeface="Arial"/>
              </a:rPr>
              <a:t>tous</a:t>
            </a:r>
            <a:r>
              <a:rPr lang="fr-FR" sz="2000" b="1" dirty="0">
                <a:solidFill>
                  <a:srgbClr val="E0773C">
                    <a:lumMod val="75000"/>
                  </a:srgbClr>
                </a:solidFill>
                <a:latin typeface="Arial"/>
              </a:rPr>
              <a:t> les types de lipides mais en proportions différentes </a:t>
            </a:r>
            <a:r>
              <a:rPr lang="fr-FR" sz="2000" b="1" dirty="0">
                <a:solidFill>
                  <a:srgbClr val="E0773C">
                    <a:lumMod val="75000"/>
                  </a:srgbClr>
                </a:solidFill>
                <a:latin typeface="Arial"/>
                <a:sym typeface="Wingdings"/>
              </a:rPr>
              <a:t></a:t>
            </a:r>
            <a:r>
              <a:rPr lang="fr-FR" sz="2000" b="1" dirty="0">
                <a:solidFill>
                  <a:srgbClr val="E0773C">
                    <a:lumMod val="75000"/>
                  </a:srgbClr>
                </a:solidFill>
                <a:latin typeface="Arial"/>
              </a:rPr>
              <a:t> ¼ AGS, ½ AGMI, ¼ AGPI</a:t>
            </a:r>
            <a:endParaRPr lang="fr-BE" sz="2000" b="1" dirty="0">
              <a:solidFill>
                <a:srgbClr val="E0773C">
                  <a:lumMod val="75000"/>
                </a:srgbClr>
              </a:solidFill>
              <a:latin typeface="Arial"/>
            </a:endParaRPr>
          </a:p>
        </p:txBody>
      </p:sp>
      <p:sp>
        <p:nvSpPr>
          <p:cNvPr id="228" name="TextBox 2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B7580E-C5C0-4F78-9421-3BC63E6B29ED}"/>
              </a:ext>
            </a:extLst>
          </p:cNvPr>
          <p:cNvSpPr txBox="1"/>
          <p:nvPr/>
        </p:nvSpPr>
        <p:spPr>
          <a:xfrm>
            <a:off x="7674375" y="3181705"/>
            <a:ext cx="948735" cy="646331"/>
          </a:xfrm>
          <a:prstGeom prst="rect">
            <a:avLst/>
          </a:prstGeom>
          <a:noFill/>
        </p:spPr>
        <p:txBody>
          <a:bodyPr wrap="square" rtlCol="0">
            <a:spAutoFit/>
          </a:bodyPr>
          <a:lstStyle/>
          <a:p>
            <a:pPr defTabSz="914400"/>
            <a:r>
              <a:rPr lang="fr-BE" b="1" dirty="0">
                <a:solidFill>
                  <a:prstClr val="black"/>
                </a:solidFill>
                <a:latin typeface="Arial"/>
              </a:rPr>
              <a:t>60 % lipides</a:t>
            </a:r>
          </a:p>
        </p:txBody>
      </p:sp>
      <p:pic>
        <p:nvPicPr>
          <p:cNvPr id="229" name="Picture 2" descr="U:\Data\Perso\01-Nutritherapie\01 Consultations\03 Presentation\Figures - Photos\Cellule complèt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57009C-7B13-4378-A62B-6DBFE3783694}"/>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2142" y="23295"/>
            <a:ext cx="2271883" cy="21825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30" name="Rounded Rectangle 1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1322C9-54AA-4EFA-ABAE-08D636A74237}"/>
              </a:ext>
            </a:extLst>
          </p:cNvPr>
          <p:cNvSpPr/>
          <p:nvPr/>
        </p:nvSpPr>
        <p:spPr>
          <a:xfrm>
            <a:off x="2010746" y="1156011"/>
            <a:ext cx="198461" cy="170453"/>
          </a:xfrm>
          <a:prstGeom prst="roundRect">
            <a:avLst/>
          </a:prstGeom>
          <a:noFill/>
          <a:ln w="25400" cap="flat" cmpd="sng" algn="ctr">
            <a:solidFill>
              <a:sysClr val="windowText" lastClr="000000">
                <a:lumMod val="65000"/>
                <a:lumOff val="3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1" name="Shape 2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37FC83-0CE4-4470-BA87-9BE178DAD978}"/>
              </a:ext>
            </a:extLst>
          </p:cNvPr>
          <p:cNvSpPr/>
          <p:nvPr/>
        </p:nvSpPr>
        <p:spPr>
          <a:xfrm rot="5937721">
            <a:off x="2070879" y="1318443"/>
            <a:ext cx="514207" cy="418751"/>
          </a:xfrm>
          <a:prstGeom prst="swooshArrow">
            <a:avLst>
              <a:gd name="adj1" fmla="val 16310"/>
              <a:gd name="adj2" fmla="val 31370"/>
            </a:avLst>
          </a:prstGeom>
          <a:solidFill>
            <a:sysClr val="windowText" lastClr="000000">
              <a:tint val="55000"/>
            </a:sysClr>
          </a:solidFill>
          <a:ln w="12700" cap="flat" cmpd="sng" algn="ctr">
            <a:noFill/>
            <a:prstDash val="solid"/>
          </a:ln>
          <a:effectLst/>
        </p:spPr>
        <p:txBody>
          <a:bodyPr/>
          <a:lstStyle/>
          <a:p>
            <a:endParaRPr lang="fr-BE"/>
          </a:p>
        </p:txBody>
      </p:sp>
      <p:grpSp>
        <p:nvGrpSpPr>
          <p:cNvPr id="232" name="Group 2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C95551-1545-4075-AE44-769282C5DAF3}"/>
              </a:ext>
            </a:extLst>
          </p:cNvPr>
          <p:cNvGrpSpPr/>
          <p:nvPr/>
        </p:nvGrpSpPr>
        <p:grpSpPr>
          <a:xfrm>
            <a:off x="2931918" y="1035754"/>
            <a:ext cx="634086" cy="450368"/>
            <a:chOff x="553539" y="1268760"/>
            <a:chExt cx="634086" cy="450368"/>
          </a:xfrm>
        </p:grpSpPr>
        <p:sp>
          <p:nvSpPr>
            <p:cNvPr id="233" name="Oval 2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F8CD56-82D6-4810-960C-E9A0CD34EDF0}"/>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34"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632138-10B9-4305-B84D-E4B0CCC614B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35" name="TextBox 2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5517-976B-4FCC-A209-8BE3CBE3E8A2}"/>
              </a:ext>
            </a:extLst>
          </p:cNvPr>
          <p:cNvSpPr txBox="1"/>
          <p:nvPr/>
        </p:nvSpPr>
        <p:spPr>
          <a:xfrm>
            <a:off x="3418510" y="1098422"/>
            <a:ext cx="2997206" cy="369332"/>
          </a:xfrm>
          <a:prstGeom prst="rect">
            <a:avLst/>
          </a:prstGeom>
          <a:noFill/>
        </p:spPr>
        <p:txBody>
          <a:bodyPr wrap="square" rtlCol="0">
            <a:spAutoFit/>
          </a:bodyPr>
          <a:lstStyle/>
          <a:p>
            <a:pPr defTabSz="914400"/>
            <a:r>
              <a:rPr lang="fr-BE" b="1" dirty="0">
                <a:solidFill>
                  <a:prstClr val="black"/>
                </a:solidFill>
                <a:latin typeface="Arial"/>
              </a:rPr>
              <a:t>Constituent nos cellules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10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0097" y="130478"/>
            <a:ext cx="3451225" cy="992188"/>
          </a:xfrm>
        </p:spPr>
        <p:txBody>
          <a:bodyPr>
            <a:normAutofit fontScale="90000"/>
          </a:bodyPr>
          <a:lstStyle/>
          <a:p>
            <a:r>
              <a:rPr lang="fr-BE" dirty="0"/>
              <a:t>Balance Oméga-6 et Oméga-3 – Pro et Anti-inflammatoire</a:t>
            </a:r>
          </a:p>
        </p:txBody>
      </p:sp>
      <p:sp>
        <p:nvSpPr>
          <p:cNvPr id="42" name="Rounded Rectangle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91949B-CA09-47DB-9B3C-273405825897}"/>
              </a:ext>
            </a:extLst>
          </p:cNvPr>
          <p:cNvSpPr/>
          <p:nvPr/>
        </p:nvSpPr>
        <p:spPr>
          <a:xfrm>
            <a:off x="5109281" y="5013176"/>
            <a:ext cx="3633285" cy="1080120"/>
          </a:xfrm>
          <a:prstGeom prst="roundRect">
            <a:avLst/>
          </a:prstGeom>
          <a:gradFill flip="none" rotWithShape="1">
            <a:gsLst>
              <a:gs pos="0">
                <a:srgbClr val="98C723">
                  <a:shade val="30000"/>
                  <a:satMod val="115000"/>
                </a:srgbClr>
              </a:gs>
              <a:gs pos="50000">
                <a:srgbClr val="98C723">
                  <a:shade val="67500"/>
                  <a:satMod val="115000"/>
                </a:srgbClr>
              </a:gs>
              <a:gs pos="100000">
                <a:srgbClr val="98C723">
                  <a:shade val="100000"/>
                  <a:satMod val="115000"/>
                </a:srgbClr>
              </a:gs>
            </a:gsLst>
            <a:lin ang="18900000" scaled="1"/>
            <a:tileRect/>
          </a:gra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3" name="Explosion 2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C917C8-3388-414F-97BF-6CF51E03CA92}"/>
              </a:ext>
            </a:extLst>
          </p:cNvPr>
          <p:cNvSpPr/>
          <p:nvPr/>
        </p:nvSpPr>
        <p:spPr>
          <a:xfrm rot="258738">
            <a:off x="836653" y="3966567"/>
            <a:ext cx="2657348" cy="863324"/>
          </a:xfrm>
          <a:prstGeom prst="irregularSeal2">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path path="circle">
              <a:fillToRect r="100000" b="100000"/>
            </a:path>
            <a:tileRect l="-100000" t="-100000"/>
          </a:gra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4" name="Down Arrow Callout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F13591-6594-4361-8920-20D703856804}"/>
              </a:ext>
            </a:extLst>
          </p:cNvPr>
          <p:cNvSpPr/>
          <p:nvPr/>
        </p:nvSpPr>
        <p:spPr>
          <a:xfrm>
            <a:off x="5815211" y="2369312"/>
            <a:ext cx="1728192" cy="852340"/>
          </a:xfrm>
          <a:prstGeom prst="downArrowCallout">
            <a:avLst>
              <a:gd name="adj1" fmla="val 25000"/>
              <a:gd name="adj2" fmla="val 25000"/>
              <a:gd name="adj3" fmla="val 25000"/>
              <a:gd name="adj4" fmla="val 43786"/>
            </a:avLst>
          </a:prstGeom>
          <a:solidFill>
            <a:srgbClr val="98C723"/>
          </a:solidFill>
          <a:ln w="25400" cap="flat" cmpd="sng" algn="ctr">
            <a:solidFill>
              <a:srgbClr val="98C72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5" name="Down Arrow Callout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74F9C2-2F8A-4166-B13C-013E51264D49}"/>
              </a:ext>
            </a:extLst>
          </p:cNvPr>
          <p:cNvSpPr/>
          <p:nvPr/>
        </p:nvSpPr>
        <p:spPr>
          <a:xfrm>
            <a:off x="2660669" y="2357624"/>
            <a:ext cx="1728192" cy="852340"/>
          </a:xfrm>
          <a:prstGeom prst="downArrowCallout">
            <a:avLst>
              <a:gd name="adj1" fmla="val 25000"/>
              <a:gd name="adj2" fmla="val 25000"/>
              <a:gd name="adj3" fmla="val 25000"/>
              <a:gd name="adj4" fmla="val 43786"/>
            </a:avLst>
          </a:prstGeom>
          <a:solidFill>
            <a:srgbClr val="E0773C"/>
          </a:solidFill>
          <a:ln w="25400" cap="flat" cmpd="sng" algn="ctr">
            <a:solidFill>
              <a:srgbClr val="E077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6" name="TextBox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561603-80FE-49E1-8D04-92AE3D83EF4B}"/>
              </a:ext>
            </a:extLst>
          </p:cNvPr>
          <p:cNvSpPr txBox="1"/>
          <p:nvPr/>
        </p:nvSpPr>
        <p:spPr>
          <a:xfrm>
            <a:off x="2660669"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Oméga-6</a:t>
            </a:r>
          </a:p>
        </p:txBody>
      </p:sp>
      <p:sp>
        <p:nvSpPr>
          <p:cNvPr id="47" name="TextBox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62343B-30B1-4C8B-992A-CF0208C89A35}"/>
              </a:ext>
            </a:extLst>
          </p:cNvPr>
          <p:cNvSpPr txBox="1"/>
          <p:nvPr/>
        </p:nvSpPr>
        <p:spPr>
          <a:xfrm>
            <a:off x="5816960" y="2366033"/>
            <a:ext cx="1728192" cy="369332"/>
          </a:xfrm>
          <a:prstGeom prst="rect">
            <a:avLst/>
          </a:prstGeom>
          <a:noFill/>
        </p:spPr>
        <p:txBody>
          <a:bodyPr wrap="square" rtlCol="0">
            <a:spAutoFit/>
          </a:bodyPr>
          <a:lstStyle/>
          <a:p>
            <a:pPr algn="ctr" defTabSz="914400"/>
            <a:r>
              <a:rPr lang="fr-BE" b="1" dirty="0">
                <a:solidFill>
                  <a:prstClr val="black"/>
                </a:solidFill>
                <a:latin typeface="Arial"/>
              </a:rPr>
              <a:t>Oméga-3</a:t>
            </a:r>
          </a:p>
        </p:txBody>
      </p:sp>
      <p:sp>
        <p:nvSpPr>
          <p:cNvPr id="48" name="TextBox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5D3E92-FDF3-40D2-96C9-9E9F67BBD00C}"/>
              </a:ext>
            </a:extLst>
          </p:cNvPr>
          <p:cNvSpPr txBox="1"/>
          <p:nvPr/>
        </p:nvSpPr>
        <p:spPr>
          <a:xfrm>
            <a:off x="2521868" y="3265934"/>
            <a:ext cx="2054460"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linoléique</a:t>
            </a:r>
          </a:p>
        </p:txBody>
      </p:sp>
      <p:sp>
        <p:nvSpPr>
          <p:cNvPr id="49" name="TextBox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7CFB56-2169-485A-B982-901014060997}"/>
              </a:ext>
            </a:extLst>
          </p:cNvPr>
          <p:cNvSpPr txBox="1"/>
          <p:nvPr/>
        </p:nvSpPr>
        <p:spPr>
          <a:xfrm>
            <a:off x="5436096" y="3283955"/>
            <a:ext cx="2501119" cy="307777"/>
          </a:xfrm>
          <a:prstGeom prst="rect">
            <a:avLst/>
          </a:prstGeom>
          <a:noFill/>
        </p:spPr>
        <p:txBody>
          <a:bodyPr wrap="square" rtlCol="0">
            <a:spAutoFit/>
          </a:bodyPr>
          <a:lstStyle/>
          <a:p>
            <a:pPr algn="ctr" defTabSz="914400"/>
            <a:r>
              <a:rPr lang="fr-BE" sz="1400" i="1" dirty="0">
                <a:solidFill>
                  <a:prstClr val="black"/>
                </a:solidFill>
                <a:latin typeface="Arial"/>
              </a:rPr>
              <a:t>Dérivés </a:t>
            </a:r>
            <a:r>
              <a:rPr lang="fr-BE" sz="1400" i="1" dirty="0" err="1">
                <a:solidFill>
                  <a:prstClr val="black"/>
                </a:solidFill>
                <a:latin typeface="Arial"/>
              </a:rPr>
              <a:t>Ac</a:t>
            </a:r>
            <a:r>
              <a:rPr lang="fr-BE" sz="1400" i="1" dirty="0">
                <a:solidFill>
                  <a:prstClr val="black"/>
                </a:solidFill>
                <a:latin typeface="Arial"/>
              </a:rPr>
              <a:t> </a:t>
            </a:r>
            <a:r>
              <a:rPr lang="fr-BE" sz="1400" i="1" dirty="0">
                <a:solidFill>
                  <a:prstClr val="black"/>
                </a:solidFill>
                <a:latin typeface="Symbol" panose="05050102010706020507" pitchFamily="18" charset="2"/>
              </a:rPr>
              <a:t>a</a:t>
            </a:r>
            <a:r>
              <a:rPr lang="fr-BE" sz="1400" i="1" dirty="0">
                <a:solidFill>
                  <a:prstClr val="black"/>
                </a:solidFill>
                <a:latin typeface="Arial"/>
              </a:rPr>
              <a:t>-</a:t>
            </a:r>
            <a:r>
              <a:rPr lang="fr-BE" sz="1400" i="1" dirty="0" err="1">
                <a:solidFill>
                  <a:prstClr val="black"/>
                </a:solidFill>
                <a:latin typeface="Arial"/>
              </a:rPr>
              <a:t>linolé</a:t>
            </a:r>
            <a:r>
              <a:rPr lang="fr-BE" sz="1400" i="1" u="sng" dirty="0" err="1">
                <a:solidFill>
                  <a:prstClr val="black"/>
                </a:solidFill>
                <a:latin typeface="Arial"/>
              </a:rPr>
              <a:t>n</a:t>
            </a:r>
            <a:r>
              <a:rPr lang="fr-BE" sz="1400" i="1" dirty="0" err="1">
                <a:solidFill>
                  <a:prstClr val="black"/>
                </a:solidFill>
                <a:latin typeface="Arial"/>
              </a:rPr>
              <a:t>ique</a:t>
            </a:r>
            <a:endParaRPr lang="fr-BE" sz="1400" i="1" dirty="0">
              <a:solidFill>
                <a:prstClr val="black"/>
              </a:solidFill>
              <a:latin typeface="Arial"/>
            </a:endParaRP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4C70C8-2461-4740-965A-0DD76E7A2291}"/>
              </a:ext>
            </a:extLst>
          </p:cNvPr>
          <p:cNvSpPr txBox="1"/>
          <p:nvPr/>
        </p:nvSpPr>
        <p:spPr>
          <a:xfrm>
            <a:off x="1095189" y="4246670"/>
            <a:ext cx="2054460" cy="307777"/>
          </a:xfrm>
          <a:prstGeom prst="rect">
            <a:avLst/>
          </a:prstGeom>
          <a:noFill/>
        </p:spPr>
        <p:txBody>
          <a:bodyPr wrap="square" rtlCol="0">
            <a:spAutoFit/>
          </a:bodyPr>
          <a:lstStyle/>
          <a:p>
            <a:pPr algn="ctr" defTabSz="914400"/>
            <a:r>
              <a:rPr lang="fr-BE" sz="1400" b="1" dirty="0" err="1">
                <a:solidFill>
                  <a:prstClr val="white"/>
                </a:solidFill>
                <a:latin typeface="Arial"/>
              </a:rPr>
              <a:t>Ac</a:t>
            </a:r>
            <a:r>
              <a:rPr lang="fr-BE" sz="1400" b="1" dirty="0">
                <a:solidFill>
                  <a:prstClr val="white"/>
                </a:solidFill>
                <a:latin typeface="Arial"/>
              </a:rPr>
              <a:t>. </a:t>
            </a:r>
            <a:r>
              <a:rPr lang="fr-BE" sz="1400" b="1" dirty="0" err="1">
                <a:solidFill>
                  <a:prstClr val="white"/>
                </a:solidFill>
                <a:latin typeface="Arial"/>
              </a:rPr>
              <a:t>arachidonique</a:t>
            </a:r>
            <a:endParaRPr lang="fr-BE" sz="1400" b="1" dirty="0">
              <a:solidFill>
                <a:prstClr val="white"/>
              </a:solidFill>
              <a:latin typeface="Arial"/>
            </a:endParaRPr>
          </a:p>
        </p:txBody>
      </p:sp>
      <p:sp>
        <p:nvSpPr>
          <p:cNvPr id="51" name="TextBox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AE9B08-DF59-4468-8C64-FFBD6462EC40}"/>
              </a:ext>
            </a:extLst>
          </p:cNvPr>
          <p:cNvSpPr txBox="1"/>
          <p:nvPr/>
        </p:nvSpPr>
        <p:spPr>
          <a:xfrm>
            <a:off x="3991452" y="4147881"/>
            <a:ext cx="1222212"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a:t>
            </a:r>
          </a:p>
          <a:p>
            <a:pPr algn="ctr" defTabSz="914400"/>
            <a:r>
              <a:rPr lang="fr-BE" sz="1000" i="1" dirty="0">
                <a:solidFill>
                  <a:prstClr val="black"/>
                </a:solidFill>
                <a:latin typeface="Arial"/>
              </a:rPr>
              <a:t>Type 1</a:t>
            </a:r>
          </a:p>
        </p:txBody>
      </p:sp>
      <p:sp>
        <p:nvSpPr>
          <p:cNvPr id="52" name="TextBox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B74C52-9FDE-4012-8EA9-607FE3D96DA7}"/>
              </a:ext>
            </a:extLst>
          </p:cNvPr>
          <p:cNvSpPr txBox="1"/>
          <p:nvPr/>
        </p:nvSpPr>
        <p:spPr>
          <a:xfrm>
            <a:off x="1509428" y="4788826"/>
            <a:ext cx="2054460" cy="400110"/>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Type 2</a:t>
            </a:r>
          </a:p>
          <a:p>
            <a:pPr algn="ctr" defTabSz="914400"/>
            <a:r>
              <a:rPr lang="fr-BE" sz="1000" i="1" dirty="0">
                <a:solidFill>
                  <a:prstClr val="black"/>
                </a:solidFill>
                <a:latin typeface="Arial"/>
              </a:rPr>
              <a:t>LT type 4</a:t>
            </a:r>
          </a:p>
        </p:txBody>
      </p:sp>
      <p:sp>
        <p:nvSpPr>
          <p:cNvPr id="53" name="TextBox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34663A-C9DE-48AA-9C5D-D849CA01C87D}"/>
              </a:ext>
            </a:extLst>
          </p:cNvPr>
          <p:cNvSpPr txBox="1"/>
          <p:nvPr/>
        </p:nvSpPr>
        <p:spPr>
          <a:xfrm>
            <a:off x="5638066" y="4200516"/>
            <a:ext cx="1155521" cy="553998"/>
          </a:xfrm>
          <a:prstGeom prst="rect">
            <a:avLst/>
          </a:prstGeom>
          <a:noFill/>
        </p:spPr>
        <p:txBody>
          <a:bodyPr wrap="square" rtlCol="0">
            <a:spAutoFit/>
          </a:bodyPr>
          <a:lstStyle/>
          <a:p>
            <a:pPr algn="ctr" defTabSz="914400"/>
            <a:r>
              <a:rPr lang="fr-BE" sz="1000" i="1" dirty="0">
                <a:solidFill>
                  <a:prstClr val="black"/>
                </a:solidFill>
                <a:latin typeface="Arial"/>
              </a:rPr>
              <a:t>PG, </a:t>
            </a:r>
            <a:r>
              <a:rPr lang="fr-BE" sz="1000" i="1" dirty="0" err="1">
                <a:solidFill>
                  <a:prstClr val="black"/>
                </a:solidFill>
                <a:latin typeface="Arial"/>
              </a:rPr>
              <a:t>Tx</a:t>
            </a:r>
            <a:r>
              <a:rPr lang="fr-BE" sz="1000" i="1" dirty="0">
                <a:solidFill>
                  <a:prstClr val="black"/>
                </a:solidFill>
                <a:latin typeface="Arial"/>
              </a:rPr>
              <a:t> Type 3</a:t>
            </a:r>
          </a:p>
          <a:p>
            <a:pPr algn="ctr" defTabSz="914400"/>
            <a:r>
              <a:rPr lang="fr-BE" sz="1000" i="1" dirty="0">
                <a:solidFill>
                  <a:prstClr val="black"/>
                </a:solidFill>
                <a:latin typeface="Arial"/>
              </a:rPr>
              <a:t>LT type 5</a:t>
            </a:r>
          </a:p>
          <a:p>
            <a:pPr algn="ctr" defTabSz="914400"/>
            <a:endParaRPr lang="fr-BE" sz="1000" i="1" dirty="0">
              <a:solidFill>
                <a:prstClr val="black"/>
              </a:solidFill>
              <a:latin typeface="Arial"/>
            </a:endParaRPr>
          </a:p>
        </p:txBody>
      </p:sp>
      <p:sp>
        <p:nvSpPr>
          <p:cNvPr id="54" name="TextBox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FBCBAB-407A-4BAD-8AB1-4A5A0EBDDBDC}"/>
              </a:ext>
            </a:extLst>
          </p:cNvPr>
          <p:cNvSpPr txBox="1"/>
          <p:nvPr/>
        </p:nvSpPr>
        <p:spPr>
          <a:xfrm>
            <a:off x="5109282" y="5096051"/>
            <a:ext cx="3633284" cy="954107"/>
          </a:xfrm>
          <a:prstGeom prst="rect">
            <a:avLst/>
          </a:prstGeom>
          <a:noFill/>
        </p:spPr>
        <p:txBody>
          <a:bodyPr wrap="square" rtlCol="0">
            <a:spAutoFit/>
          </a:bodyPr>
          <a:lstStyle/>
          <a:p>
            <a:pPr algn="ctr" defTabSz="914400"/>
            <a:r>
              <a:rPr lang="fr-BE" sz="1400" b="1" dirty="0">
                <a:solidFill>
                  <a:prstClr val="white"/>
                </a:solidFill>
                <a:latin typeface="Arial"/>
              </a:rPr>
              <a:t>Contrôle de l’inflammation</a:t>
            </a:r>
          </a:p>
          <a:p>
            <a:pPr algn="ctr" defTabSz="914400"/>
            <a:r>
              <a:rPr lang="fr-BE" sz="1400" b="1" dirty="0">
                <a:solidFill>
                  <a:prstClr val="white"/>
                </a:solidFill>
                <a:latin typeface="Arial"/>
              </a:rPr>
              <a:t>Contrôle de la croissance de cellules</a:t>
            </a:r>
          </a:p>
          <a:p>
            <a:pPr algn="ctr" defTabSz="914400"/>
            <a:r>
              <a:rPr lang="fr-BE" sz="1400" b="1" dirty="0">
                <a:solidFill>
                  <a:prstClr val="white"/>
                </a:solidFill>
                <a:latin typeface="Arial"/>
              </a:rPr>
              <a:t>Fluidification du sang</a:t>
            </a:r>
          </a:p>
          <a:p>
            <a:pPr algn="ctr" defTabSz="914400"/>
            <a:r>
              <a:rPr lang="fr-BE" sz="1400" b="1" dirty="0">
                <a:solidFill>
                  <a:prstClr val="white"/>
                </a:solidFill>
                <a:latin typeface="Arial"/>
              </a:rPr>
              <a:t>Vasodilatation</a:t>
            </a:r>
          </a:p>
        </p:txBody>
      </p:sp>
      <p:pic>
        <p:nvPicPr>
          <p:cNvPr id="55" name="Picture 2" descr="Résultat de recherche d'images pour &quot;balanc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3089B1-2C81-40FE-964E-FCFA2AD4935B}"/>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92072" y="0"/>
            <a:ext cx="3034419" cy="260684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6" name="Picture 3" descr="C:\Users\bourgp00\Downloads\billionphotos-166813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6A440F-565D-407E-BE77-1C6DF82F98CB}"/>
              </a:ext>
            </a:extLst>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50" y="2124293"/>
            <a:ext cx="1752415" cy="12547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7" name="Oval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8D7B9B-2DD0-4BBA-B73C-EBC6EF205559}"/>
              </a:ext>
            </a:extLst>
          </p:cNvPr>
          <p:cNvSpPr/>
          <p:nvPr/>
        </p:nvSpPr>
        <p:spPr>
          <a:xfrm>
            <a:off x="4056255" y="1299774"/>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692D15-84E0-4ABE-A96E-23BA8DBC6CC0}"/>
              </a:ext>
            </a:extLst>
          </p:cNvPr>
          <p:cNvSpPr txBox="1"/>
          <p:nvPr/>
        </p:nvSpPr>
        <p:spPr>
          <a:xfrm>
            <a:off x="4018155" y="1299774"/>
            <a:ext cx="427298" cy="369332"/>
          </a:xfrm>
          <a:prstGeom prst="rect">
            <a:avLst/>
          </a:prstGeom>
          <a:noFill/>
        </p:spPr>
        <p:txBody>
          <a:bodyPr wrap="square" rtlCol="0">
            <a:spAutoFit/>
          </a:bodyPr>
          <a:lstStyle/>
          <a:p>
            <a:pPr algn="ctr" defTabSz="914400"/>
            <a:r>
              <a:rPr lang="fr-BE" b="1" dirty="0">
                <a:solidFill>
                  <a:prstClr val="white"/>
                </a:solidFill>
                <a:latin typeface="Arial"/>
              </a:rPr>
              <a:t>4</a:t>
            </a:r>
          </a:p>
        </p:txBody>
      </p:sp>
      <p:sp>
        <p:nvSpPr>
          <p:cNvPr id="59" name="Oval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D74BE3-8A2B-4DD8-89AC-71F766756F40}"/>
              </a:ext>
            </a:extLst>
          </p:cNvPr>
          <p:cNvSpPr/>
          <p:nvPr/>
        </p:nvSpPr>
        <p:spPr>
          <a:xfrm>
            <a:off x="5775455" y="1198398"/>
            <a:ext cx="360000" cy="360000"/>
          </a:xfrm>
          <a:prstGeom prst="ellipse">
            <a:avLst/>
          </a:prstGeom>
          <a:solidFill>
            <a:srgbClr val="59B0B9"/>
          </a:solidFill>
          <a:ln w="25400" cap="flat" cmpd="sng" algn="ctr">
            <a:solidFill>
              <a:srgbClr val="59B0B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0" name="TextBox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EA5044-AB3B-49D3-A6EF-F4A43874E36B}"/>
              </a:ext>
            </a:extLst>
          </p:cNvPr>
          <p:cNvSpPr txBox="1"/>
          <p:nvPr/>
        </p:nvSpPr>
        <p:spPr>
          <a:xfrm>
            <a:off x="5737355" y="1180516"/>
            <a:ext cx="427298" cy="369332"/>
          </a:xfrm>
          <a:prstGeom prst="rect">
            <a:avLst/>
          </a:prstGeom>
          <a:noFill/>
        </p:spPr>
        <p:txBody>
          <a:bodyPr wrap="square" rtlCol="0">
            <a:spAutoFit/>
          </a:bodyPr>
          <a:lstStyle/>
          <a:p>
            <a:pPr algn="ctr" defTabSz="914400"/>
            <a:r>
              <a:rPr lang="fr-BE" b="1" dirty="0">
                <a:solidFill>
                  <a:prstClr val="white"/>
                </a:solidFill>
                <a:latin typeface="Arial"/>
              </a:rPr>
              <a:t>1</a:t>
            </a:r>
          </a:p>
        </p:txBody>
      </p:sp>
      <p:sp>
        <p:nvSpPr>
          <p:cNvPr id="61" name="Shape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F8BEA2-B607-4230-B484-9D0E60F5F0A0}"/>
              </a:ext>
            </a:extLst>
          </p:cNvPr>
          <p:cNvSpPr/>
          <p:nvPr/>
        </p:nvSpPr>
        <p:spPr>
          <a:xfrm flipV="1">
            <a:off x="3590667" y="3511786"/>
            <a:ext cx="692259" cy="836150"/>
          </a:xfrm>
          <a:custGeom>
            <a:avLst/>
            <a:gdLst>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233479 h 840081"/>
              <a:gd name="connsiteX6" fmla="*/ 0 w 692259"/>
              <a:gd name="connsiteY6" fmla="*/ 840081 h 840081"/>
              <a:gd name="connsiteX0" fmla="*/ 0 w 692259"/>
              <a:gd name="connsiteY0" fmla="*/ 840081 h 840081"/>
              <a:gd name="connsiteX1" fmla="*/ 482878 w 692259"/>
              <a:gd name="connsiteY1" fmla="*/ 8653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 name="connsiteX0" fmla="*/ 0 w 692259"/>
              <a:gd name="connsiteY0" fmla="*/ 840081 h 840081"/>
              <a:gd name="connsiteX1" fmla="*/ 482878 w 692259"/>
              <a:gd name="connsiteY1" fmla="*/ 143682 h 840081"/>
              <a:gd name="connsiteX2" fmla="*/ 473128 w 692259"/>
              <a:gd name="connsiteY2" fmla="*/ 0 h 840081"/>
              <a:gd name="connsiteX3" fmla="*/ 692259 w 692259"/>
              <a:gd name="connsiteY3" fmla="*/ 118002 h 840081"/>
              <a:gd name="connsiteX4" fmla="*/ 509185 w 692259"/>
              <a:gd name="connsiteY4" fmla="*/ 320012 h 840081"/>
              <a:gd name="connsiteX5" fmla="*/ 499435 w 692259"/>
              <a:gd name="connsiteY5" fmla="*/ 195379 h 840081"/>
              <a:gd name="connsiteX6" fmla="*/ 0 w 692259"/>
              <a:gd name="connsiteY6" fmla="*/ 840081 h 84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259" h="840081">
                <a:moveTo>
                  <a:pt x="0" y="840081"/>
                </a:moveTo>
                <a:cubicBezTo>
                  <a:pt x="76918" y="466712"/>
                  <a:pt x="237877" y="272679"/>
                  <a:pt x="482878" y="143682"/>
                </a:cubicBezTo>
                <a:lnTo>
                  <a:pt x="473128" y="0"/>
                </a:lnTo>
                <a:lnTo>
                  <a:pt x="692259" y="118002"/>
                </a:lnTo>
                <a:lnTo>
                  <a:pt x="509185" y="320012"/>
                </a:lnTo>
                <a:cubicBezTo>
                  <a:pt x="505935" y="291168"/>
                  <a:pt x="502685" y="224223"/>
                  <a:pt x="499435" y="195379"/>
                </a:cubicBezTo>
                <a:cubicBezTo>
                  <a:pt x="281855" y="242050"/>
                  <a:pt x="115377" y="482351"/>
                  <a:pt x="0" y="840081"/>
                </a:cubicBezTo>
                <a:close/>
              </a:path>
            </a:pathLst>
          </a:custGeom>
          <a:solidFill>
            <a:sysClr val="window" lastClr="FFFFFF">
              <a:lumMod val="85000"/>
            </a:sysClr>
          </a:solidFill>
          <a:ln>
            <a:noFill/>
          </a:ln>
          <a:effectLst/>
        </p:spPr>
        <p:txBody>
          <a:bodyPr/>
          <a:lstStyle/>
          <a:p>
            <a:endParaRPr lang="fr-BE"/>
          </a:p>
        </p:txBody>
      </p:sp>
      <p:sp>
        <p:nvSpPr>
          <p:cNvPr id="62" name="Shape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B790E8-DD12-45AD-BFEF-E329326E2127}"/>
              </a:ext>
            </a:extLst>
          </p:cNvPr>
          <p:cNvSpPr/>
          <p:nvPr/>
        </p:nvSpPr>
        <p:spPr>
          <a:xfrm rot="20869380" flipH="1" flipV="1">
            <a:off x="2992346" y="3576319"/>
            <a:ext cx="668342" cy="607352"/>
          </a:xfrm>
          <a:custGeom>
            <a:avLst/>
            <a:gdLst>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68481 h 855495"/>
              <a:gd name="connsiteX6" fmla="*/ 0 w 668342"/>
              <a:gd name="connsiteY6" fmla="*/ 855495 h 855495"/>
              <a:gd name="connsiteX0" fmla="*/ 0 w 668342"/>
              <a:gd name="connsiteY0" fmla="*/ 855495 h 855495"/>
              <a:gd name="connsiteX1" fmla="*/ 391735 w 668342"/>
              <a:gd name="connsiteY1" fmla="*/ 8354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 name="connsiteX0" fmla="*/ 0 w 668342"/>
              <a:gd name="connsiteY0" fmla="*/ 855495 h 855495"/>
              <a:gd name="connsiteX1" fmla="*/ 401260 w 668342"/>
              <a:gd name="connsiteY1" fmla="*/ 140693 h 855495"/>
              <a:gd name="connsiteX2" fmla="*/ 382322 w 668342"/>
              <a:gd name="connsiteY2" fmla="*/ 0 h 855495"/>
              <a:gd name="connsiteX3" fmla="*/ 668342 w 668342"/>
              <a:gd name="connsiteY3" fmla="*/ 233237 h 855495"/>
              <a:gd name="connsiteX4" fmla="*/ 444520 w 668342"/>
              <a:gd name="connsiteY4" fmla="*/ 552024 h 855495"/>
              <a:gd name="connsiteX5" fmla="*/ 435107 w 668342"/>
              <a:gd name="connsiteY5" fmla="*/ 401806 h 855495"/>
              <a:gd name="connsiteX6" fmla="*/ 0 w 668342"/>
              <a:gd name="connsiteY6" fmla="*/ 855495 h 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342" h="855495">
                <a:moveTo>
                  <a:pt x="0" y="855495"/>
                </a:moveTo>
                <a:cubicBezTo>
                  <a:pt x="74260" y="475275"/>
                  <a:pt x="214363" y="275108"/>
                  <a:pt x="401260" y="140693"/>
                </a:cubicBezTo>
                <a:lnTo>
                  <a:pt x="382322" y="0"/>
                </a:lnTo>
                <a:lnTo>
                  <a:pt x="668342" y="233237"/>
                </a:lnTo>
                <a:lnTo>
                  <a:pt x="444520" y="552024"/>
                </a:lnTo>
                <a:cubicBezTo>
                  <a:pt x="441382" y="524176"/>
                  <a:pt x="438245" y="429654"/>
                  <a:pt x="435107" y="401806"/>
                </a:cubicBezTo>
                <a:cubicBezTo>
                  <a:pt x="256426" y="449334"/>
                  <a:pt x="111391" y="645014"/>
                  <a:pt x="0" y="855495"/>
                </a:cubicBezTo>
                <a:close/>
              </a:path>
            </a:pathLst>
          </a:custGeom>
          <a:solidFill>
            <a:sysClr val="window" lastClr="FFFFFF">
              <a:lumMod val="85000"/>
            </a:sysClr>
          </a:solidFill>
          <a:ln>
            <a:noFill/>
          </a:ln>
          <a:effectLst/>
        </p:spPr>
        <p:txBody>
          <a:bodyPr/>
          <a:lstStyle/>
          <a:p>
            <a:endParaRPr lang="fr-BE"/>
          </a:p>
        </p:txBody>
      </p:sp>
      <p:sp>
        <p:nvSpPr>
          <p:cNvPr id="63" name="Shap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0EB4E4-6871-4986-A2F3-4A380F517C0F}"/>
              </a:ext>
            </a:extLst>
          </p:cNvPr>
          <p:cNvSpPr/>
          <p:nvPr/>
        </p:nvSpPr>
        <p:spPr>
          <a:xfrm rot="871045" flipV="1">
            <a:off x="774067" y="3387851"/>
            <a:ext cx="501217" cy="706300"/>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64" name="Shape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A9F139-1BC0-4FAD-8259-D7E818809129}"/>
              </a:ext>
            </a:extLst>
          </p:cNvPr>
          <p:cNvSpPr/>
          <p:nvPr/>
        </p:nvSpPr>
        <p:spPr>
          <a:xfrm flipV="1">
            <a:off x="1721285" y="4745408"/>
            <a:ext cx="346884" cy="300990"/>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65" name="Shape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3BE707-1992-4C41-9B00-0530825DC3C6}"/>
              </a:ext>
            </a:extLst>
          </p:cNvPr>
          <p:cNvSpPr/>
          <p:nvPr/>
        </p:nvSpPr>
        <p:spPr>
          <a:xfrm rot="19672509" flipH="1" flipV="1">
            <a:off x="6364654" y="3853413"/>
            <a:ext cx="273422" cy="261435"/>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66" name="Rounded Rectangl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B397B3-4834-4389-859D-85FE7F0B512E}"/>
              </a:ext>
            </a:extLst>
          </p:cNvPr>
          <p:cNvSpPr/>
          <p:nvPr/>
        </p:nvSpPr>
        <p:spPr>
          <a:xfrm>
            <a:off x="755576" y="5517232"/>
            <a:ext cx="3633285" cy="1080120"/>
          </a:xfrm>
          <a:prstGeom prst="roundRect">
            <a:avLst/>
          </a:prstGeom>
          <a:gradFill flip="none" rotWithShape="1">
            <a:gsLst>
              <a:gs pos="0">
                <a:srgbClr val="E0773C">
                  <a:shade val="30000"/>
                  <a:satMod val="115000"/>
                </a:srgbClr>
              </a:gs>
              <a:gs pos="50000">
                <a:srgbClr val="E0773C">
                  <a:shade val="67500"/>
                  <a:satMod val="115000"/>
                </a:srgbClr>
              </a:gs>
              <a:gs pos="100000">
                <a:srgbClr val="E0773C">
                  <a:shade val="100000"/>
                  <a:satMod val="115000"/>
                </a:srgbClr>
              </a:gs>
            </a:gsLst>
            <a:lin ang="13500000" scaled="1"/>
            <a:tileRect/>
          </a:gradFill>
          <a:ln w="254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13BDB5-1EF5-4C91-AE34-78751CD692B3}"/>
              </a:ext>
            </a:extLst>
          </p:cNvPr>
          <p:cNvSpPr txBox="1"/>
          <p:nvPr/>
        </p:nvSpPr>
        <p:spPr>
          <a:xfrm>
            <a:off x="755577" y="5590687"/>
            <a:ext cx="3633284" cy="954107"/>
          </a:xfrm>
          <a:prstGeom prst="rect">
            <a:avLst/>
          </a:prstGeom>
          <a:noFill/>
        </p:spPr>
        <p:txBody>
          <a:bodyPr wrap="square" rtlCol="0">
            <a:spAutoFit/>
          </a:bodyPr>
          <a:lstStyle/>
          <a:p>
            <a:pPr algn="ctr" defTabSz="914400"/>
            <a:r>
              <a:rPr lang="fr-BE" sz="1400" b="1" dirty="0">
                <a:solidFill>
                  <a:prstClr val="white"/>
                </a:solidFill>
                <a:latin typeface="Arial"/>
              </a:rPr>
              <a:t>Inflammation</a:t>
            </a:r>
          </a:p>
          <a:p>
            <a:pPr algn="ctr" defTabSz="914400"/>
            <a:r>
              <a:rPr lang="fr-BE" sz="1400" b="1" dirty="0">
                <a:solidFill>
                  <a:prstClr val="white"/>
                </a:solidFill>
                <a:latin typeface="Arial"/>
              </a:rPr>
              <a:t>Stimulation de croissance de cellules</a:t>
            </a:r>
          </a:p>
          <a:p>
            <a:pPr algn="ctr" defTabSz="914400"/>
            <a:r>
              <a:rPr lang="fr-BE" sz="1400" b="1" dirty="0">
                <a:solidFill>
                  <a:prstClr val="white"/>
                </a:solidFill>
                <a:latin typeface="Arial"/>
              </a:rPr>
              <a:t>Coagulation</a:t>
            </a:r>
          </a:p>
          <a:p>
            <a:pPr algn="ctr" defTabSz="914400"/>
            <a:r>
              <a:rPr lang="fr-BE" sz="1400" b="1" dirty="0">
                <a:solidFill>
                  <a:prstClr val="white"/>
                </a:solidFill>
                <a:latin typeface="Arial"/>
              </a:rPr>
              <a:t>Vasoconstriction</a:t>
            </a:r>
          </a:p>
        </p:txBody>
      </p:sp>
      <p:sp>
        <p:nvSpPr>
          <p:cNvPr id="68" name="Shape 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B50065-C1F5-4CEF-BED4-F0B171BFEC85}"/>
              </a:ext>
            </a:extLst>
          </p:cNvPr>
          <p:cNvSpPr/>
          <p:nvPr/>
        </p:nvSpPr>
        <p:spPr>
          <a:xfrm rot="17924444" flipH="1" flipV="1">
            <a:off x="2792454" y="5051210"/>
            <a:ext cx="355034" cy="275451"/>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69" name="Shape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376D53-33ED-4E1D-A26C-696D8569BB4E}"/>
              </a:ext>
            </a:extLst>
          </p:cNvPr>
          <p:cNvSpPr/>
          <p:nvPr/>
        </p:nvSpPr>
        <p:spPr>
          <a:xfrm rot="19831328" flipH="1" flipV="1">
            <a:off x="6109021" y="4637574"/>
            <a:ext cx="292210" cy="238009"/>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70" name="Shape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F55A47-DBFA-47BF-885E-BC4707608548}"/>
              </a:ext>
            </a:extLst>
          </p:cNvPr>
          <p:cNvSpPr/>
          <p:nvPr/>
        </p:nvSpPr>
        <p:spPr>
          <a:xfrm rot="652724" flipV="1">
            <a:off x="4841494" y="4430587"/>
            <a:ext cx="346884" cy="300990"/>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71" name="TextBox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2B5B33-090E-4AE4-A8D9-EE6129AAAA59}"/>
              </a:ext>
            </a:extLst>
          </p:cNvPr>
          <p:cNvSpPr txBox="1"/>
          <p:nvPr/>
        </p:nvSpPr>
        <p:spPr>
          <a:xfrm>
            <a:off x="6009742" y="3601094"/>
            <a:ext cx="1440160" cy="307777"/>
          </a:xfrm>
          <a:prstGeom prst="rect">
            <a:avLst/>
          </a:prstGeom>
          <a:noFill/>
        </p:spPr>
        <p:txBody>
          <a:bodyPr wrap="square" rtlCol="0">
            <a:spAutoFit/>
          </a:bodyPr>
          <a:lstStyle/>
          <a:p>
            <a:pPr algn="ctr" defTabSz="914400"/>
            <a:r>
              <a:rPr lang="fr-BE" sz="1400" b="1" dirty="0">
                <a:solidFill>
                  <a:prstClr val="black"/>
                </a:solidFill>
                <a:latin typeface="Arial"/>
              </a:rPr>
              <a:t>EPA, DHA</a:t>
            </a:r>
          </a:p>
        </p:txBody>
      </p:sp>
      <p:grpSp>
        <p:nvGrpSpPr>
          <p:cNvPr id="5" name="Group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EDD507-26E9-4A9C-AE47-78B08981EEF4}"/>
              </a:ext>
            </a:extLst>
          </p:cNvPr>
          <p:cNvGrpSpPr/>
          <p:nvPr/>
        </p:nvGrpSpPr>
        <p:grpSpPr>
          <a:xfrm>
            <a:off x="78913" y="171422"/>
            <a:ext cx="634086" cy="450368"/>
            <a:chOff x="553539" y="1268760"/>
            <a:chExt cx="634086" cy="450368"/>
          </a:xfrm>
        </p:grpSpPr>
        <p:sp>
          <p:nvSpPr>
            <p:cNvPr id="73" name="Oval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BB2AFB5-256A-4D9F-AECA-FCA534DA8679}"/>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74"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6D80AF-2332-44A0-AE4C-7D4A4BB78702}"/>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5E5373-E116-4726-AF71-7D74BCD99259}"/>
              </a:ext>
            </a:extLst>
          </p:cNvPr>
          <p:cNvSpPr txBox="1"/>
          <p:nvPr/>
        </p:nvSpPr>
        <p:spPr>
          <a:xfrm>
            <a:off x="4954524" y="6583705"/>
            <a:ext cx="3550596" cy="246221"/>
          </a:xfrm>
          <a:prstGeom prst="rect">
            <a:avLst/>
          </a:prstGeom>
          <a:noFill/>
        </p:spPr>
        <p:txBody>
          <a:bodyPr wrap="square" rtlCol="0">
            <a:spAutoFit/>
          </a:bodyPr>
          <a:lstStyle/>
          <a:p>
            <a:r>
              <a:rPr lang="fr-BE" sz="1000" i="1" dirty="0" err="1"/>
              <a:t>Ac</a:t>
            </a:r>
            <a:r>
              <a:rPr lang="fr-BE" sz="1000" i="1" dirty="0"/>
              <a:t>: acide ; PG: </a:t>
            </a:r>
            <a:r>
              <a:rPr lang="fr-BE" sz="1000" i="1" dirty="0" err="1"/>
              <a:t>protaglandine</a:t>
            </a:r>
            <a:r>
              <a:rPr lang="fr-BE" sz="1000" i="1" dirty="0"/>
              <a:t> ; </a:t>
            </a:r>
            <a:r>
              <a:rPr lang="fr-BE" sz="1000" i="1" dirty="0" err="1"/>
              <a:t>Tx</a:t>
            </a:r>
            <a:r>
              <a:rPr lang="fr-BE" sz="1000" i="1" dirty="0"/>
              <a:t>: thromboxane ; LT: leucotriène</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D1A27F-3BB3-4FB9-A80B-51E1ED86D3E6}"/>
              </a:ext>
            </a:extLst>
          </p:cNvPr>
          <p:cNvSpPr txBox="1"/>
          <p:nvPr/>
        </p:nvSpPr>
        <p:spPr>
          <a:xfrm>
            <a:off x="6445960" y="861056"/>
            <a:ext cx="2344147" cy="523220"/>
          </a:xfrm>
          <a:prstGeom prst="rect">
            <a:avLst/>
          </a:prstGeom>
          <a:noFill/>
        </p:spPr>
        <p:txBody>
          <a:bodyPr wrap="square" rtlCol="0">
            <a:spAutoFit/>
          </a:bodyPr>
          <a:lstStyle/>
          <a:p>
            <a:r>
              <a:rPr lang="fr-BE" sz="2800" b="1" dirty="0">
                <a:solidFill>
                  <a:schemeClr val="accent2">
                    <a:lumMod val="75000"/>
                  </a:schemeClr>
                </a:solidFill>
              </a:rPr>
              <a:t>Ratio idéal</a:t>
            </a:r>
          </a:p>
        </p:txBody>
      </p:sp>
      <p:sp>
        <p:nvSpPr>
          <p:cNvPr id="38" name="Shape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78F87E-B3CC-4027-98BF-F768B7AEEDE2}"/>
              </a:ext>
            </a:extLst>
          </p:cNvPr>
          <p:cNvSpPr/>
          <p:nvPr/>
        </p:nvSpPr>
        <p:spPr>
          <a:xfrm rot="19831328" flipH="1" flipV="1">
            <a:off x="6911832" y="4579258"/>
            <a:ext cx="292210" cy="238009"/>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
        <p:nvSpPr>
          <p:cNvPr id="39" name="TextBox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34F210-7EF2-4F84-9569-73ACE4FC9CF4}"/>
              </a:ext>
            </a:extLst>
          </p:cNvPr>
          <p:cNvSpPr txBox="1"/>
          <p:nvPr/>
        </p:nvSpPr>
        <p:spPr>
          <a:xfrm>
            <a:off x="6656582" y="4224964"/>
            <a:ext cx="1122812" cy="246221"/>
          </a:xfrm>
          <a:prstGeom prst="rect">
            <a:avLst/>
          </a:prstGeom>
          <a:noFill/>
        </p:spPr>
        <p:txBody>
          <a:bodyPr wrap="square" rtlCol="0">
            <a:spAutoFit/>
          </a:bodyPr>
          <a:lstStyle/>
          <a:p>
            <a:pPr algn="ctr" defTabSz="914400"/>
            <a:r>
              <a:rPr lang="fr-BE" sz="1000" i="1" dirty="0" err="1">
                <a:solidFill>
                  <a:prstClr val="black"/>
                </a:solidFill>
                <a:latin typeface="Arial"/>
              </a:rPr>
              <a:t>Résolvines</a:t>
            </a:r>
            <a:r>
              <a:rPr lang="fr-BE" sz="1000" i="1" dirty="0">
                <a:solidFill>
                  <a:prstClr val="black"/>
                </a:solidFill>
                <a:latin typeface="Arial"/>
              </a:rPr>
              <a:t>…</a:t>
            </a:r>
          </a:p>
        </p:txBody>
      </p:sp>
      <p:sp>
        <p:nvSpPr>
          <p:cNvPr id="40" name="Shape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20B5420-2F1A-4557-905C-137FB9408841}"/>
              </a:ext>
            </a:extLst>
          </p:cNvPr>
          <p:cNvSpPr/>
          <p:nvPr/>
        </p:nvSpPr>
        <p:spPr>
          <a:xfrm rot="18281039" flipH="1" flipV="1">
            <a:off x="6846882" y="3869585"/>
            <a:ext cx="292210" cy="238009"/>
          </a:xfrm>
          <a:prstGeom prst="swooshArrow">
            <a:avLst>
              <a:gd name="adj1" fmla="val 17492"/>
              <a:gd name="adj2" fmla="val 30246"/>
            </a:avLst>
          </a:prstGeom>
          <a:solidFill>
            <a:sysClr val="window" lastClr="FFFFFF">
              <a:lumMod val="85000"/>
            </a:sysClr>
          </a:solidFill>
          <a:ln>
            <a:noFill/>
          </a:ln>
          <a:effectLst/>
        </p:spPr>
        <p:txBody>
          <a:bodyPr/>
          <a:lstStyle/>
          <a:p>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84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6998" y="689980"/>
            <a:ext cx="2395339" cy="1561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0726230">
            <a:off x="112559" y="2150890"/>
            <a:ext cx="3962400" cy="828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24128" y="4432418"/>
            <a:ext cx="3000375" cy="819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5492462"/>
            <a:ext cx="8676456" cy="9440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17169" y="2909532"/>
            <a:ext cx="5010150" cy="409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70464" y="3319107"/>
            <a:ext cx="4924425" cy="352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07569" y="3671532"/>
            <a:ext cx="6229350"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04815" y="542660"/>
            <a:ext cx="5638625" cy="11648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9505687">
            <a:off x="-171571" y="2742256"/>
            <a:ext cx="6067425" cy="638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9691" y="1407643"/>
            <a:ext cx="2544812" cy="14322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5" name="Picture 11"/>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75656" y="4447727"/>
            <a:ext cx="4010025" cy="885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6" name="Picture 12"/>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23928" y="6165304"/>
            <a:ext cx="2888954" cy="5591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427EBC-FAE6-4D41-B0AC-9537D503E3AE}"/>
              </a:ext>
            </a:extLst>
          </p:cNvPr>
          <p:cNvSpPr>
            <a:spLocks noGrp="1"/>
          </p:cNvSpPr>
          <p:nvPr>
            <p:ph type="title"/>
          </p:nvPr>
        </p:nvSpPr>
        <p:spPr>
          <a:xfrm>
            <a:off x="302931" y="64367"/>
            <a:ext cx="8360086" cy="600404"/>
          </a:xfrm>
        </p:spPr>
        <p:txBody>
          <a:bodyPr/>
          <a:lstStyle/>
          <a:p>
            <a:r>
              <a:rPr lang="fr-BE" dirty="0"/>
              <a:t>Les omégas 3, au cœur de l’actualité</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6909176"/>
      </p:ext>
    </p:extLst>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3" name="Capture d’écran 2012-09-02 à 15.31.10.png"/>
          <p:cNvPicPr>
            <a:picLocks noChangeAspect="1"/>
          </p:cNvPicPr>
          <p:nvPr/>
        </p:nvPicPr>
        <p:blipFill>
          <a:blip r:embed="rId3">
            <a:extLst/>
          </a:blip>
          <a:stretch>
            <a:fillRect/>
          </a:stretch>
        </p:blipFill>
        <p:spPr>
          <a:xfrm>
            <a:off x="802102" y="1035218"/>
            <a:ext cx="7744739" cy="5205006"/>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07F0D4-6604-4CD4-BAD1-15A78AA18859}"/>
              </a:ext>
            </a:extLst>
          </p:cNvPr>
          <p:cNvSpPr>
            <a:spLocks noGrp="1"/>
          </p:cNvSpPr>
          <p:nvPr>
            <p:ph type="title"/>
          </p:nvPr>
        </p:nvSpPr>
        <p:spPr/>
        <p:txBody>
          <a:bodyPr/>
          <a:lstStyle/>
          <a:p>
            <a:r>
              <a:rPr lang="fr-BE" dirty="0"/>
              <a:t>Obésité &amp; Oméga 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2415726"/>
      </p:ext>
    </p:extLst>
  </p:cSld>
  <p:clrMapOvr>
    <a:masterClrMapping/>
  </p:clrMapOvr>
  <p:transition spd="slow"/>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Capture d’écran 2013-04-16 à 22.46.35.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6CC917-32B7-44E1-A105-A682CF7C95AF}"/>
              </a:ext>
            </a:extLst>
          </p:cNvPr>
          <p:cNvPicPr>
            <a:picLocks noChangeAspect="1"/>
          </p:cNvPicPr>
          <p:nvPr/>
        </p:nvPicPr>
        <p:blipFill>
          <a:blip r:embed="rId3">
            <a:extLst/>
          </a:blip>
          <a:stretch>
            <a:fillRect/>
          </a:stretch>
        </p:blipFill>
        <p:spPr>
          <a:xfrm>
            <a:off x="579215" y="1008101"/>
            <a:ext cx="3908843" cy="2692316"/>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43E4E6-264B-4EDA-91A5-BC34E05D27BB}"/>
              </a:ext>
            </a:extLst>
          </p:cNvPr>
          <p:cNvSpPr>
            <a:spLocks noGrp="1"/>
          </p:cNvSpPr>
          <p:nvPr>
            <p:ph type="title"/>
          </p:nvPr>
        </p:nvSpPr>
        <p:spPr>
          <a:xfrm>
            <a:off x="119680" y="215098"/>
            <a:ext cx="8360086" cy="600404"/>
          </a:xfrm>
        </p:spPr>
        <p:txBody>
          <a:bodyPr/>
          <a:lstStyle/>
          <a:p>
            <a:r>
              <a:rPr lang="fr-BE" dirty="0"/>
              <a:t>Cancer &amp; Bienfaits Oméga 3</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02958A-77B4-4E44-A254-EAFFB497E3CD}"/>
              </a:ext>
            </a:extLst>
          </p:cNvPr>
          <p:cNvSpPr txBox="1"/>
          <p:nvPr/>
        </p:nvSpPr>
        <p:spPr>
          <a:xfrm>
            <a:off x="1999338" y="2129656"/>
            <a:ext cx="192369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 du sein</a:t>
            </a:r>
          </a:p>
        </p:txBody>
      </p:sp>
      <p:pic>
        <p:nvPicPr>
          <p:cNvPr id="5" name="Capture d’écran 2014-03-07 à 13.49.07.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071089-58F6-4048-A2EA-875ADAA014CD}"/>
              </a:ext>
            </a:extLst>
          </p:cNvPr>
          <p:cNvPicPr>
            <a:picLocks noChangeAspect="1"/>
          </p:cNvPicPr>
          <p:nvPr/>
        </p:nvPicPr>
        <p:blipFill>
          <a:blip r:embed="rId4">
            <a:extLst/>
          </a:blip>
          <a:stretch>
            <a:fillRect/>
          </a:stretch>
        </p:blipFill>
        <p:spPr>
          <a:xfrm>
            <a:off x="4830879" y="263717"/>
            <a:ext cx="4078507" cy="2863970"/>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88E172-D736-4C41-A7A7-9F305C862EDB}"/>
              </a:ext>
            </a:extLst>
          </p:cNvPr>
          <p:cNvSpPr txBox="1"/>
          <p:nvPr/>
        </p:nvSpPr>
        <p:spPr>
          <a:xfrm>
            <a:off x="5084379" y="1623263"/>
            <a:ext cx="3483350"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Cancers du colon, prostate, sein</a:t>
            </a:r>
          </a:p>
        </p:txBody>
      </p:sp>
      <p:pic>
        <p:nvPicPr>
          <p:cNvPr id="8" name="Capture d’écran 2014-03-07 à 13.11.45.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C07F34-ACFB-483F-BC49-BA27EBFB8B82}"/>
              </a:ext>
            </a:extLst>
          </p:cNvPr>
          <p:cNvPicPr>
            <a:picLocks noChangeAspect="1"/>
          </p:cNvPicPr>
          <p:nvPr/>
        </p:nvPicPr>
        <p:blipFill>
          <a:blip r:embed="rId5">
            <a:extLst/>
          </a:blip>
          <a:stretch>
            <a:fillRect/>
          </a:stretch>
        </p:blipFill>
        <p:spPr>
          <a:xfrm>
            <a:off x="466545" y="3856931"/>
            <a:ext cx="4006162" cy="2748828"/>
          </a:xfrm>
          <a:prstGeom prst="rect">
            <a:avLst/>
          </a:prstGeom>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EF6543-9A59-445B-9E55-326A2E546D98}"/>
              </a:ext>
            </a:extLst>
          </p:cNvPr>
          <p:cNvSpPr txBox="1"/>
          <p:nvPr/>
        </p:nvSpPr>
        <p:spPr>
          <a:xfrm>
            <a:off x="647700" y="5024082"/>
            <a:ext cx="3303916" cy="400110"/>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r>
              <a:rPr lang="fr-BE" sz="2000" dirty="0"/>
              <a:t>Dissémination des métastases</a:t>
            </a:r>
          </a:p>
        </p:txBody>
      </p:sp>
      <p:pic>
        <p:nvPicPr>
          <p:cNvPr id="10" name="Capture d’écran 2014-03-07 à 15.22.07.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C3AB7DC-9E2D-4C1F-A1EC-3D178648D87C}"/>
              </a:ext>
            </a:extLst>
          </p:cNvPr>
          <p:cNvPicPr>
            <a:picLocks noChangeAspect="1"/>
          </p:cNvPicPr>
          <p:nvPr/>
        </p:nvPicPr>
        <p:blipFill>
          <a:blip r:embed="rId6">
            <a:extLst/>
          </a:blip>
          <a:stretch>
            <a:fillRect/>
          </a:stretch>
        </p:blipFill>
        <p:spPr>
          <a:xfrm>
            <a:off x="4829715" y="3165251"/>
            <a:ext cx="3894915" cy="3440508"/>
          </a:xfrm>
          <a:prstGeom prst="rect">
            <a:avLst/>
          </a:prstGeom>
        </p:spPr>
      </p:pic>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91CCD2-CB92-4726-A63D-5DE0E4CC5C25}"/>
              </a:ext>
            </a:extLst>
          </p:cNvPr>
          <p:cNvSpPr txBox="1"/>
          <p:nvPr/>
        </p:nvSpPr>
        <p:spPr>
          <a:xfrm>
            <a:off x="5100936" y="4512780"/>
            <a:ext cx="3526386" cy="707886"/>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r>
              <a:rPr lang="fr-BE" sz="2000" dirty="0"/>
              <a:t>Efficacité de la chimiothérapie (cancer du sein)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65340107"/>
      </p:ext>
    </p:extLst>
  </p:cSld>
  <p:clrMapOvr>
    <a:masterClrMapping/>
  </p:clrMapOvr>
  <p:transition spd="slow"/>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 name="Picture 6" descr="C:\Users\bourgp00\Downloads\billionphotos-1050182-64x64.png"/>
          <p:cNvPicPr>
            <a:picLocks noChangeAspect="1" noChangeArrowheads="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aturation sat="66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7749196" y="1088529"/>
            <a:ext cx="798152" cy="79815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8614" name="Picture 6" descr="C:\Users\bourgp00\Downloads\billionphotos-1050182-64x64.png"/>
          <p:cNvPicPr>
            <a:picLocks noChangeAspect="1" noChangeArrowheads="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aturation sat="66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6960569" y="252970"/>
            <a:ext cx="798152" cy="79815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Oval 7"/>
          <p:cNvSpPr/>
          <p:nvPr/>
        </p:nvSpPr>
        <p:spPr>
          <a:xfrm>
            <a:off x="3851920" y="836712"/>
            <a:ext cx="2520280" cy="2520000"/>
          </a:xfrm>
          <a:prstGeom prst="ellipse">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Oval 38"/>
          <p:cNvSpPr/>
          <p:nvPr/>
        </p:nvSpPr>
        <p:spPr>
          <a:xfrm>
            <a:off x="5939199" y="1204867"/>
            <a:ext cx="433001" cy="369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ounded Rectangle 13"/>
          <p:cNvSpPr/>
          <p:nvPr/>
        </p:nvSpPr>
        <p:spPr>
          <a:xfrm>
            <a:off x="5939199" y="334718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3" name="Rounded Rectangle 22"/>
          <p:cNvSpPr/>
          <p:nvPr/>
        </p:nvSpPr>
        <p:spPr>
          <a:xfrm>
            <a:off x="5939199" y="3886733"/>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4" name="Rounded Rectangle 23"/>
          <p:cNvSpPr/>
          <p:nvPr/>
        </p:nvSpPr>
        <p:spPr>
          <a:xfrm>
            <a:off x="5939199" y="4456026"/>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5" name="Rounded Rectangle 24"/>
          <p:cNvSpPr/>
          <p:nvPr/>
        </p:nvSpPr>
        <p:spPr>
          <a:xfrm>
            <a:off x="5939199" y="5065985"/>
            <a:ext cx="2839591" cy="216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6" name="Rounded Rectangle 25"/>
          <p:cNvSpPr/>
          <p:nvPr/>
        </p:nvSpPr>
        <p:spPr>
          <a:xfrm>
            <a:off x="5939199" y="3610210"/>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7" name="Rounded Rectangle 26"/>
          <p:cNvSpPr/>
          <p:nvPr/>
        </p:nvSpPr>
        <p:spPr>
          <a:xfrm>
            <a:off x="5939199" y="4171661"/>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8" name="Rounded Rectangle 27"/>
          <p:cNvSpPr/>
          <p:nvPr/>
        </p:nvSpPr>
        <p:spPr>
          <a:xfrm>
            <a:off x="5939199" y="4762774"/>
            <a:ext cx="2839591" cy="2160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p>
        </p:txBody>
      </p:sp>
      <p:sp>
        <p:nvSpPr>
          <p:cNvPr id="2" name="Title 1"/>
          <p:cNvSpPr>
            <a:spLocks noGrp="1"/>
          </p:cNvSpPr>
          <p:nvPr>
            <p:ph type="title"/>
          </p:nvPr>
        </p:nvSpPr>
        <p:spPr/>
        <p:txBody>
          <a:bodyPr/>
          <a:lstStyle/>
          <a:p>
            <a:r>
              <a:rPr lang="fr-BE" dirty="0"/>
              <a:t>Abusez d’ épices</a:t>
            </a:r>
          </a:p>
        </p:txBody>
      </p:sp>
      <p:pic>
        <p:nvPicPr>
          <p:cNvPr id="4" name="Picture 3"/>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8196" y="1088529"/>
            <a:ext cx="2744736" cy="1926805"/>
          </a:xfrm>
          <a:prstGeom prst="rect">
            <a:avLst/>
          </a:prstGeom>
        </p:spPr>
      </p:pic>
      <p:pic>
        <p:nvPicPr>
          <p:cNvPr id="68610" name="Picture 2" descr="U:\Data\Perso\01-Nutritherapie\01 Consultations\03 Presentation\Figures - Photos\curcuma gingembre.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60837" y="1088529"/>
            <a:ext cx="3409561" cy="211384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TextBox 11"/>
          <p:cNvSpPr txBox="1"/>
          <p:nvPr/>
        </p:nvSpPr>
        <p:spPr>
          <a:xfrm>
            <a:off x="5908873" y="3313559"/>
            <a:ext cx="2992313" cy="276999"/>
          </a:xfrm>
          <a:prstGeom prst="rect">
            <a:avLst/>
          </a:prstGeom>
          <a:noFill/>
        </p:spPr>
        <p:txBody>
          <a:bodyPr wrap="square" rtlCol="0">
            <a:spAutoFit/>
          </a:bodyPr>
          <a:lstStyle/>
          <a:p>
            <a:r>
              <a:rPr lang="fr-BE" sz="1200" dirty="0">
                <a:latin typeface="Century Gothic" panose="020B0502020202020204" pitchFamily="34" charset="0"/>
              </a:rPr>
              <a:t>- Soulage les troubles de la digestion</a:t>
            </a:r>
          </a:p>
        </p:txBody>
      </p:sp>
      <p:sp>
        <p:nvSpPr>
          <p:cNvPr id="15" name="TextBox 14"/>
          <p:cNvSpPr txBox="1"/>
          <p:nvPr/>
        </p:nvSpPr>
        <p:spPr>
          <a:xfrm>
            <a:off x="5908873" y="3582587"/>
            <a:ext cx="2767583" cy="276999"/>
          </a:xfrm>
          <a:prstGeom prst="rect">
            <a:avLst/>
          </a:prstGeom>
          <a:noFill/>
        </p:spPr>
        <p:txBody>
          <a:bodyPr wrap="square" rtlCol="0">
            <a:spAutoFit/>
          </a:bodyPr>
          <a:lstStyle/>
          <a:p>
            <a:r>
              <a:rPr lang="fr-BE" sz="1200" dirty="0">
                <a:latin typeface="Century Gothic" panose="020B0502020202020204" pitchFamily="34" charset="0"/>
              </a:rPr>
              <a:t>- Fait baisser le taux cholestérol</a:t>
            </a:r>
          </a:p>
        </p:txBody>
      </p:sp>
      <p:sp>
        <p:nvSpPr>
          <p:cNvPr id="16" name="TextBox 15"/>
          <p:cNvSpPr txBox="1"/>
          <p:nvPr/>
        </p:nvSpPr>
        <p:spPr>
          <a:xfrm>
            <a:off x="5908873" y="3864513"/>
            <a:ext cx="2767583" cy="276999"/>
          </a:xfrm>
          <a:prstGeom prst="rect">
            <a:avLst/>
          </a:prstGeom>
          <a:noFill/>
        </p:spPr>
        <p:txBody>
          <a:bodyPr wrap="square" rtlCol="0">
            <a:spAutoFit/>
          </a:bodyPr>
          <a:lstStyle/>
          <a:p>
            <a:r>
              <a:rPr lang="fr-BE" sz="1200" dirty="0">
                <a:latin typeface="Century Gothic" panose="020B0502020202020204" pitchFamily="34" charset="0"/>
              </a:rPr>
              <a:t>- Prévient contre le cancer</a:t>
            </a:r>
          </a:p>
        </p:txBody>
      </p:sp>
      <p:sp>
        <p:nvSpPr>
          <p:cNvPr id="17" name="TextBox 16"/>
          <p:cNvSpPr txBox="1"/>
          <p:nvPr/>
        </p:nvSpPr>
        <p:spPr>
          <a:xfrm>
            <a:off x="5908873" y="4139916"/>
            <a:ext cx="2767583" cy="276999"/>
          </a:xfrm>
          <a:prstGeom prst="rect">
            <a:avLst/>
          </a:prstGeom>
          <a:noFill/>
        </p:spPr>
        <p:txBody>
          <a:bodyPr wrap="square" rtlCol="0">
            <a:spAutoFit/>
          </a:bodyPr>
          <a:lstStyle/>
          <a:p>
            <a:r>
              <a:rPr lang="fr-BE" sz="1200" dirty="0">
                <a:latin typeface="Century Gothic" panose="020B0502020202020204" pitchFamily="34" charset="0"/>
              </a:rPr>
              <a:t>- Apaise les douleurs articulaires</a:t>
            </a:r>
          </a:p>
        </p:txBody>
      </p:sp>
      <p:sp>
        <p:nvSpPr>
          <p:cNvPr id="18" name="TextBox 17"/>
          <p:cNvSpPr txBox="1"/>
          <p:nvPr/>
        </p:nvSpPr>
        <p:spPr>
          <a:xfrm>
            <a:off x="5908873" y="4424281"/>
            <a:ext cx="2767583" cy="276999"/>
          </a:xfrm>
          <a:prstGeom prst="rect">
            <a:avLst/>
          </a:prstGeom>
          <a:noFill/>
        </p:spPr>
        <p:txBody>
          <a:bodyPr wrap="square" rtlCol="0">
            <a:spAutoFit/>
          </a:bodyPr>
          <a:lstStyle/>
          <a:p>
            <a:r>
              <a:rPr lang="fr-BE" sz="1200" dirty="0">
                <a:latin typeface="Century Gothic" panose="020B0502020202020204" pitchFamily="34" charset="0"/>
              </a:rPr>
              <a:t>- Prévient les rhumes et la grippe</a:t>
            </a:r>
          </a:p>
        </p:txBody>
      </p:sp>
      <p:sp>
        <p:nvSpPr>
          <p:cNvPr id="19" name="TextBox 18"/>
          <p:cNvSpPr txBox="1"/>
          <p:nvPr/>
        </p:nvSpPr>
        <p:spPr>
          <a:xfrm>
            <a:off x="5908873" y="4731029"/>
            <a:ext cx="2767583" cy="276999"/>
          </a:xfrm>
          <a:prstGeom prst="rect">
            <a:avLst/>
          </a:prstGeom>
          <a:noFill/>
        </p:spPr>
        <p:txBody>
          <a:bodyPr wrap="square" rtlCol="0">
            <a:spAutoFit/>
          </a:bodyPr>
          <a:lstStyle/>
          <a:p>
            <a:r>
              <a:rPr lang="fr-BE" sz="1200" dirty="0">
                <a:latin typeface="Century Gothic" panose="020B0502020202020204" pitchFamily="34" charset="0"/>
              </a:rPr>
              <a:t>- Antibactérien</a:t>
            </a:r>
          </a:p>
        </p:txBody>
      </p:sp>
      <p:sp>
        <p:nvSpPr>
          <p:cNvPr id="20" name="TextBox 19"/>
          <p:cNvSpPr txBox="1"/>
          <p:nvPr/>
        </p:nvSpPr>
        <p:spPr>
          <a:xfrm>
            <a:off x="5908873" y="5020592"/>
            <a:ext cx="2767583" cy="276999"/>
          </a:xfrm>
          <a:prstGeom prst="rect">
            <a:avLst/>
          </a:prstGeom>
          <a:noFill/>
        </p:spPr>
        <p:txBody>
          <a:bodyPr wrap="square" rtlCol="0">
            <a:spAutoFit/>
          </a:bodyPr>
          <a:lstStyle/>
          <a:p>
            <a:r>
              <a:rPr lang="fr-BE" sz="1200" dirty="0">
                <a:latin typeface="Century Gothic" panose="020B0502020202020204" pitchFamily="34" charset="0"/>
              </a:rPr>
              <a:t>- Anti-inflammatoire</a:t>
            </a:r>
          </a:p>
        </p:txBody>
      </p:sp>
      <p:sp>
        <p:nvSpPr>
          <p:cNvPr id="13" name="TextBox 12"/>
          <p:cNvSpPr txBox="1"/>
          <p:nvPr/>
        </p:nvSpPr>
        <p:spPr>
          <a:xfrm>
            <a:off x="6600349" y="2914078"/>
            <a:ext cx="1604193" cy="369332"/>
          </a:xfrm>
          <a:prstGeom prst="rect">
            <a:avLst/>
          </a:prstGeom>
          <a:noFill/>
        </p:spPr>
        <p:txBody>
          <a:bodyPr wrap="square" rtlCol="0">
            <a:spAutoFit/>
          </a:bodyPr>
          <a:lstStyle/>
          <a:p>
            <a:pPr algn="ctr"/>
            <a:r>
              <a:rPr lang="fr-BE" b="1" dirty="0">
                <a:latin typeface="Century Gothic" panose="020B0502020202020204" pitchFamily="34" charset="0"/>
              </a:rPr>
              <a:t>Propriétés</a:t>
            </a:r>
          </a:p>
        </p:txBody>
      </p:sp>
      <p:sp>
        <p:nvSpPr>
          <p:cNvPr id="21" name="Oval 20"/>
          <p:cNvSpPr/>
          <p:nvPr/>
        </p:nvSpPr>
        <p:spPr>
          <a:xfrm>
            <a:off x="6423852" y="2608345"/>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Straight Connector 29"/>
          <p:cNvCxnSpPr>
            <a:stCxn id="21" idx="6"/>
          </p:cNvCxnSpPr>
          <p:nvPr/>
        </p:nvCxnSpPr>
        <p:spPr>
          <a:xfrm>
            <a:off x="6495852" y="2644345"/>
            <a:ext cx="90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253389" y="2797998"/>
            <a:ext cx="288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A6BC77-807F-4FD2-906D-5A5D3DAA386D}"/>
              </a:ext>
            </a:extLst>
          </p:cNvPr>
          <p:cNvGrpSpPr/>
          <p:nvPr/>
        </p:nvGrpSpPr>
        <p:grpSpPr>
          <a:xfrm>
            <a:off x="2792164" y="2924944"/>
            <a:ext cx="2983607" cy="1999379"/>
            <a:chOff x="2792164" y="2924944"/>
            <a:chExt cx="2983607" cy="1999379"/>
          </a:xfrm>
        </p:grpSpPr>
        <p:sp>
          <p:nvSpPr>
            <p:cNvPr id="29" name="TextBox 28"/>
            <p:cNvSpPr txBox="1"/>
            <p:nvPr/>
          </p:nvSpPr>
          <p:spPr>
            <a:xfrm>
              <a:off x="2955592" y="3505727"/>
              <a:ext cx="2168089" cy="369332"/>
            </a:xfrm>
            <a:prstGeom prst="rect">
              <a:avLst/>
            </a:prstGeom>
            <a:noFill/>
          </p:spPr>
          <p:txBody>
            <a:bodyPr wrap="square" rtlCol="0">
              <a:spAutoFit/>
            </a:bodyPr>
            <a:lstStyle/>
            <a:p>
              <a:pPr algn="ctr"/>
              <a:r>
                <a:rPr lang="fr-BE" b="1" dirty="0">
                  <a:latin typeface="Century Gothic" panose="020B0502020202020204" pitchFamily="34" charset="0"/>
                </a:rPr>
                <a:t>Le saviez-vous?</a:t>
              </a:r>
            </a:p>
          </p:txBody>
        </p:sp>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82BF0D-BA2D-4FB1-A1F3-0BFDB8A2A4F2}"/>
                </a:ext>
              </a:extLst>
            </p:cNvPr>
            <p:cNvGrpSpPr/>
            <p:nvPr/>
          </p:nvGrpSpPr>
          <p:grpSpPr>
            <a:xfrm>
              <a:off x="4283968" y="2924944"/>
              <a:ext cx="360032" cy="634695"/>
              <a:chOff x="4283968" y="2924944"/>
              <a:chExt cx="360032" cy="634695"/>
            </a:xfrm>
          </p:grpSpPr>
          <p:sp>
            <p:nvSpPr>
              <p:cNvPr id="31" name="Oval 30"/>
              <p:cNvSpPr/>
              <p:nvPr/>
            </p:nvSpPr>
            <p:spPr>
              <a:xfrm>
                <a:off x="4572000" y="2924944"/>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5" name="Straight Connector 34"/>
              <p:cNvCxnSpPr/>
              <p:nvPr/>
            </p:nvCxnSpPr>
            <p:spPr>
              <a:xfrm flipV="1">
                <a:off x="4283968" y="2979994"/>
                <a:ext cx="288032" cy="219645"/>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103968" y="3379639"/>
                <a:ext cx="360000"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2792164" y="3847105"/>
              <a:ext cx="2983607" cy="1077218"/>
            </a:xfrm>
            <a:prstGeom prst="rect">
              <a:avLst/>
            </a:prstGeom>
            <a:noFill/>
          </p:spPr>
          <p:txBody>
            <a:bodyPr wrap="square" rtlCol="0">
              <a:spAutoFit/>
            </a:bodyPr>
            <a:lstStyle/>
            <a:p>
              <a:r>
                <a:rPr lang="fr-BE" sz="1600" dirty="0">
                  <a:latin typeface="Century Gothic" panose="020B0502020202020204" pitchFamily="34" charset="0"/>
                </a:rPr>
                <a:t>Le</a:t>
              </a:r>
              <a:r>
                <a:rPr lang="fr-BE" sz="1600" b="1" dirty="0">
                  <a:latin typeface="Century Gothic" panose="020B0502020202020204" pitchFamily="34" charset="0"/>
                </a:rPr>
                <a:t> gingembre</a:t>
              </a:r>
              <a:r>
                <a:rPr lang="fr-BE" sz="1600" dirty="0">
                  <a:latin typeface="Century Gothic" panose="020B0502020202020204" pitchFamily="34" charset="0"/>
                </a:rPr>
                <a:t> augmente l’absorption du curcuma et ses pouvoirs antioxydant et </a:t>
              </a:r>
              <a:r>
                <a:rPr lang="fr-BE" sz="1600" b="1" dirty="0">
                  <a:latin typeface="Century Gothic" panose="020B0502020202020204" pitchFamily="34" charset="0"/>
                </a:rPr>
                <a:t>anti-inflammatoire x 1000</a:t>
              </a:r>
              <a:r>
                <a:rPr lang="fr-BE" sz="1600" dirty="0">
                  <a:latin typeface="Century Gothic" panose="020B0502020202020204" pitchFamily="34" charset="0"/>
                </a:rPr>
                <a:t> !</a:t>
              </a:r>
            </a:p>
          </p:txBody>
        </p:sp>
      </p:grpSp>
      <p:grpSp>
        <p:nvGrpSpPr>
          <p:cNvPr id="10"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7E2BB-366B-406C-872A-20648327EF3A}"/>
              </a:ext>
            </a:extLst>
          </p:cNvPr>
          <p:cNvGrpSpPr/>
          <p:nvPr/>
        </p:nvGrpSpPr>
        <p:grpSpPr>
          <a:xfrm>
            <a:off x="248196" y="3873892"/>
            <a:ext cx="4630723" cy="2329793"/>
            <a:chOff x="186900" y="3553689"/>
            <a:chExt cx="4630723" cy="2329793"/>
          </a:xfrm>
        </p:grpSpPr>
        <p:pic>
          <p:nvPicPr>
            <p:cNvPr id="5" name="Picture 4"/>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6900" y="3553689"/>
              <a:ext cx="1910430" cy="2329793"/>
            </a:xfrm>
            <a:prstGeom prst="rect">
              <a:avLst/>
            </a:prstGeom>
          </p:spPr>
        </p:pic>
        <p:sp>
          <p:nvSpPr>
            <p:cNvPr id="41" name="TextBox 40"/>
            <p:cNvSpPr txBox="1"/>
            <p:nvPr/>
          </p:nvSpPr>
          <p:spPr>
            <a:xfrm>
              <a:off x="1803430" y="5046033"/>
              <a:ext cx="3014193" cy="584775"/>
            </a:xfrm>
            <a:prstGeom prst="rect">
              <a:avLst/>
            </a:prstGeom>
            <a:noFill/>
          </p:spPr>
          <p:txBody>
            <a:bodyPr wrap="square" rtlCol="0">
              <a:spAutoFit/>
            </a:bodyPr>
            <a:lstStyle/>
            <a:p>
              <a:r>
                <a:rPr lang="fr-BE" sz="1600" dirty="0">
                  <a:latin typeface="Century Gothic" panose="020B0502020202020204" pitchFamily="34" charset="0"/>
                </a:rPr>
                <a:t>Nécessite </a:t>
              </a:r>
              <a:r>
                <a:rPr lang="fr-BE" sz="1600" b="1" dirty="0">
                  <a:latin typeface="Century Gothic" panose="020B0502020202020204" pitchFamily="34" charset="0"/>
                </a:rPr>
                <a:t>lipides</a:t>
              </a:r>
              <a:r>
                <a:rPr lang="fr-BE" sz="1600" dirty="0">
                  <a:latin typeface="Century Gothic" panose="020B0502020202020204" pitchFamily="34" charset="0"/>
                </a:rPr>
                <a:t> pour une </a:t>
              </a:r>
              <a:r>
                <a:rPr lang="fr-BE" sz="1600" b="1" dirty="0">
                  <a:latin typeface="Century Gothic" panose="020B0502020202020204" pitchFamily="34" charset="0"/>
                </a:rPr>
                <a:t>absorption optimale</a:t>
              </a:r>
            </a:p>
          </p:txBody>
        </p:sp>
      </p:grpSp>
      <p:sp>
        <p:nvSpPr>
          <p:cNvPr id="38" name="TextBox 37"/>
          <p:cNvSpPr txBox="1"/>
          <p:nvPr/>
        </p:nvSpPr>
        <p:spPr>
          <a:xfrm>
            <a:off x="5629386" y="1204867"/>
            <a:ext cx="1183407" cy="369332"/>
          </a:xfrm>
          <a:prstGeom prst="rect">
            <a:avLst/>
          </a:prstGeom>
          <a:noFill/>
        </p:spPr>
        <p:txBody>
          <a:bodyPr wrap="square" rtlCol="0">
            <a:spAutoFit/>
          </a:bodyPr>
          <a:lstStyle/>
          <a:p>
            <a:r>
              <a:rPr lang="fr-BE" b="1" dirty="0">
                <a:solidFill>
                  <a:schemeClr val="accent5"/>
                </a:solidFill>
              </a:rPr>
              <a:t>Curcuma</a:t>
            </a:r>
          </a:p>
        </p:txBody>
      </p:sp>
      <p:pic>
        <p:nvPicPr>
          <p:cNvPr id="68613" name="Picture 5" descr="U:\Data\Perso\01-Nutritherapie\01 Consultations\03 Presentation\Figures - Photos\la santé dans 'assiette.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45845" y="5373216"/>
            <a:ext cx="855341" cy="63967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2" name="TextBox 41"/>
          <p:cNvSpPr txBox="1"/>
          <p:nvPr/>
        </p:nvSpPr>
        <p:spPr>
          <a:xfrm>
            <a:off x="6322077" y="467380"/>
            <a:ext cx="2142732" cy="400110"/>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000" b="1" dirty="0">
                <a:latin typeface="Britannic Bold" panose="020B0903060703020204" pitchFamily="34" charset="0"/>
              </a:rPr>
              <a:t>INFLAMMATION</a:t>
            </a:r>
          </a:p>
        </p:txBody>
      </p:sp>
      <p:sp>
        <p:nvSpPr>
          <p:cNvPr id="50" name="TextBox 49"/>
          <p:cNvSpPr txBox="1"/>
          <p:nvPr/>
        </p:nvSpPr>
        <p:spPr>
          <a:xfrm>
            <a:off x="7350003" y="1256772"/>
            <a:ext cx="1551183"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fr-BE" sz="2400" b="1" dirty="0">
                <a:latin typeface="Britannic Bold" panose="020B0903060703020204" pitchFamily="34" charset="0"/>
              </a:rPr>
              <a:t>CANCER</a:t>
            </a:r>
          </a:p>
        </p:txBody>
      </p:sp>
      <p:sp>
        <p:nvSpPr>
          <p:cNvPr id="43" name="TextBox 42"/>
          <p:cNvSpPr txBox="1"/>
          <p:nvPr/>
        </p:nvSpPr>
        <p:spPr>
          <a:xfrm>
            <a:off x="6850748" y="5644520"/>
            <a:ext cx="1167768" cy="246221"/>
          </a:xfrm>
          <a:prstGeom prst="rect">
            <a:avLst/>
          </a:prstGeom>
          <a:noFill/>
        </p:spPr>
        <p:txBody>
          <a:bodyPr wrap="square" rtlCol="0">
            <a:spAutoFit/>
          </a:bodyPr>
          <a:lstStyle/>
          <a:p>
            <a:pPr algn="r"/>
            <a:r>
              <a:rPr lang="fr-BE" sz="1000" i="1" dirty="0">
                <a:solidFill>
                  <a:schemeClr val="bg1">
                    <a:lumMod val="50000"/>
                  </a:schemeClr>
                </a:solidFill>
              </a:rPr>
              <a:t>Adapté de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81920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4EC02B-D817-4AD2-8C56-97B6D8663C3B}"/>
              </a:ext>
            </a:extLst>
          </p:cNvPr>
          <p:cNvSpPr>
            <a:spLocks noGrp="1"/>
          </p:cNvSpPr>
          <p:nvPr>
            <p:ph type="title"/>
          </p:nvPr>
        </p:nvSpPr>
        <p:spPr/>
        <p:txBody>
          <a:bodyPr/>
          <a:lstStyle/>
          <a:p>
            <a:r>
              <a:rPr lang="fr-BE" dirty="0"/>
              <a:t>Mélange anti-inflammatoire </a:t>
            </a:r>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31FACC-53A2-433D-8EA9-0421378AD450}"/>
              </a:ext>
            </a:extLst>
          </p:cNvPr>
          <p:cNvPicPr>
            <a:picLocks noChangeAspect="1"/>
          </p:cNvPicPr>
          <p:nvPr/>
        </p:nvPicPr>
        <p:blipFill>
          <a:blip r:embed="rId3"/>
          <a:stretch>
            <a:fillRect/>
          </a:stretch>
        </p:blipFill>
        <p:spPr>
          <a:xfrm>
            <a:off x="1474478" y="1878572"/>
            <a:ext cx="5185116" cy="3888838"/>
          </a:xfrm>
          <a:prstGeom prst="rect">
            <a:avLst/>
          </a:prstGeom>
        </p:spPr>
      </p:pic>
      <p:sp>
        <p:nvSpPr>
          <p:cNvPr id="5"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C8E10E-2B78-4FE7-AEDF-F0A03CF9FCAE}"/>
              </a:ext>
            </a:extLst>
          </p:cNvPr>
          <p:cNvSpPr txBox="1">
            <a:spLocks/>
          </p:cNvSpPr>
          <p:nvPr/>
        </p:nvSpPr>
        <p:spPr>
          <a:xfrm>
            <a:off x="5365630" y="1177848"/>
            <a:ext cx="2803586" cy="1401447"/>
          </a:xfrm>
          <a:prstGeom prst="rect">
            <a:avLst/>
          </a:prstGeom>
          <a:solidFill>
            <a:schemeClr val="bg1"/>
          </a:solidFill>
          <a:ln>
            <a:solidFill>
              <a:schemeClr val="accent3"/>
            </a:solidFill>
          </a:ln>
        </p:spPr>
        <p:txBody>
          <a:bodyPr vert="horz" lIns="91440" tIns="45720" rIns="91440" bIns="45720" rtlCol="0">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114300" indent="0" algn="ctr">
              <a:buFont typeface="Courier New" panose="02070309020205020404" pitchFamily="49" charset="0"/>
              <a:buNone/>
            </a:pPr>
            <a:r>
              <a:rPr lang="fr-BE" sz="2400" b="1" dirty="0"/>
              <a:t>2/3 Curcuma </a:t>
            </a:r>
          </a:p>
          <a:p>
            <a:pPr marL="114300" indent="0" algn="ctr">
              <a:buFont typeface="Courier New" panose="02070309020205020404" pitchFamily="49" charset="0"/>
              <a:buNone/>
            </a:pPr>
            <a:r>
              <a:rPr lang="fr-BE" sz="2400" b="1" dirty="0"/>
              <a:t>1/3 Gingembre </a:t>
            </a:r>
          </a:p>
          <a:p>
            <a:pPr marL="114300" indent="0" algn="ctr">
              <a:buFont typeface="Courier New" panose="02070309020205020404" pitchFamily="49" charset="0"/>
              <a:buNone/>
            </a:pPr>
            <a:r>
              <a:rPr lang="fr-BE" sz="2400" b="1" dirty="0"/>
              <a:t>1 cc Clou de girofle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7730728"/>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3F2CD4-01F9-451E-8247-92A4374FCCC3}"/>
              </a:ext>
            </a:extLst>
          </p:cNvPr>
          <p:cNvGrpSpPr/>
          <p:nvPr/>
        </p:nvGrpSpPr>
        <p:grpSpPr>
          <a:xfrm>
            <a:off x="4926750" y="1620765"/>
            <a:ext cx="1859998" cy="3977033"/>
            <a:chOff x="4926750" y="1620765"/>
            <a:chExt cx="1859998" cy="3977033"/>
          </a:xfrm>
        </p:grpSpPr>
        <p:pic>
          <p:nvPicPr>
            <p:cNvPr id="32" name="Picture 2" descr="Résultat de recherche d'images pour &quot;surpoids gynoide et android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14A87F-B33E-4E02-A0F0-B48A9CAAC74F}"/>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52"/>
            <a:stretch/>
          </p:blipFill>
          <p:spPr bwMode="auto">
            <a:xfrm>
              <a:off x="4926750" y="1620765"/>
              <a:ext cx="1859998" cy="39770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971784-EF77-4906-8031-972CFEA77C0F}"/>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28A31DB-8391-4695-B5B9-2B1E35780ED3}"/>
              </a:ext>
            </a:extLst>
          </p:cNvPr>
          <p:cNvSpPr>
            <a:spLocks noGrp="1"/>
          </p:cNvSpPr>
          <p:nvPr>
            <p:ph type="title"/>
          </p:nvPr>
        </p:nvSpPr>
        <p:spPr/>
        <p:txBody>
          <a:bodyPr>
            <a:noAutofit/>
          </a:bodyPr>
          <a:lstStyle/>
          <a:p>
            <a:r>
              <a:rPr lang="en-US" dirty="0"/>
              <a:t>L’impact sur la santé n’est pas le même en fonction de la localisation de la masse </a:t>
            </a:r>
            <a:r>
              <a:rPr lang="en-US" dirty="0" smtClean="0"/>
              <a:t>grasse.</a:t>
            </a:r>
            <a:br>
              <a:rPr lang="en-US" dirty="0" smtClean="0"/>
            </a:br>
            <a:endParaRPr lang="fr-BE" dirty="0"/>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E1FF66-7A91-4F14-A970-0ABFE065EC48}"/>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pic>
        <p:nvPicPr>
          <p:cNvPr id="3074" name="Picture 2"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C72324-C7C7-4158-8A93-CA34B41E8F0D}"/>
              </a:ext>
            </a:extLst>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820" r="15810"/>
          <a:stretch/>
        </p:blipFill>
        <p:spPr bwMode="auto">
          <a:xfrm>
            <a:off x="813588" y="1620765"/>
            <a:ext cx="3390664" cy="4338712"/>
          </a:xfrm>
          <a:prstGeom prst="rect">
            <a:avLst/>
          </a:prstGeom>
          <a:noFill/>
          <a:effectLst>
            <a:outerShdw blurRad="50800" dist="38100" dir="8100000" algn="tr"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20" name="Straight Arrow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E23D16-4FBF-499F-93B8-38DDB8DF0920}"/>
              </a:ext>
            </a:extLst>
          </p:cNvPr>
          <p:cNvCxnSpPr/>
          <p:nvPr/>
        </p:nvCxnSpPr>
        <p:spPr>
          <a:xfrm flipH="1">
            <a:off x="234563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897B44-0B63-4C55-886B-0E0DFD7E7B74}"/>
              </a:ext>
            </a:extLst>
          </p:cNvPr>
          <p:cNvGrpSpPr/>
          <p:nvPr/>
        </p:nvGrpSpPr>
        <p:grpSpPr>
          <a:xfrm>
            <a:off x="1789833" y="1641527"/>
            <a:ext cx="7167736" cy="3977033"/>
            <a:chOff x="1789833" y="1641527"/>
            <a:chExt cx="7167736" cy="3977033"/>
          </a:xfrm>
        </p:grpSpPr>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51E5BE-80EA-4AF8-A9F2-ABBB225C6302}"/>
                </a:ext>
              </a:extLst>
            </p:cNvPr>
            <p:cNvGrpSpPr/>
            <p:nvPr/>
          </p:nvGrpSpPr>
          <p:grpSpPr>
            <a:xfrm>
              <a:off x="7134316" y="1641527"/>
              <a:ext cx="1823253" cy="3977033"/>
              <a:chOff x="7134316" y="1641527"/>
              <a:chExt cx="1823253" cy="3977033"/>
            </a:xfrm>
          </p:grpSpPr>
          <p:pic>
            <p:nvPicPr>
              <p:cNvPr id="15" name="Picture 2" descr="Résultat de recherche d'images pour &quot;surpoids gynoide et android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2C6395-BCF9-4AB2-95BE-39665FFEDBA2}"/>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0353"/>
              <a:stretch/>
            </p:blipFill>
            <p:spPr bwMode="auto">
              <a:xfrm>
                <a:off x="7134316" y="1641527"/>
                <a:ext cx="1823253" cy="39770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BE3B72-E03A-47F6-B535-FB40CFBCF1E3}"/>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sp>
          <p:nvSpPr>
            <p:cNvPr id="26" name="Arrow: Left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1FD3CD-B8A2-4563-AB97-7565646E67C3}"/>
                </a:ext>
              </a:extLst>
            </p:cNvPr>
            <p:cNvSpPr/>
            <p:nvPr/>
          </p:nvSpPr>
          <p:spPr>
            <a:xfrm rot="19928169">
              <a:off x="1789833" y="2883192"/>
              <a:ext cx="1023731" cy="227815"/>
            </a:xfrm>
            <a:prstGeom prst="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cxnSp>
        <p:nvCxnSpPr>
          <p:cNvPr id="29" name="Straight Arrow Connector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EEF8E1-E3AB-4C65-A2BD-3F093A8ACF34}"/>
              </a:ext>
            </a:extLst>
          </p:cNvPr>
          <p:cNvCxnSpPr>
            <a:cxnSpLocks/>
          </p:cNvCxnSpPr>
          <p:nvPr/>
        </p:nvCxnSpPr>
        <p:spPr>
          <a:xfrm>
            <a:off x="2696814" y="3630044"/>
            <a:ext cx="193103" cy="1799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6DC4B5-BA7E-413F-B096-83896A89AD1B}"/>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19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79511" y="1113687"/>
            <a:ext cx="3240360" cy="3951659"/>
          </a:xfrm>
          <a:prstGeom prst="rect">
            <a:avLst/>
          </a:prstGeom>
        </p:spPr>
      </p:pic>
      <p:sp>
        <p:nvSpPr>
          <p:cNvPr id="2" name="Title 1"/>
          <p:cNvSpPr>
            <a:spLocks noGrp="1"/>
          </p:cNvSpPr>
          <p:nvPr>
            <p:ph type="title"/>
          </p:nvPr>
        </p:nvSpPr>
        <p:spPr/>
        <p:txBody>
          <a:bodyPr/>
          <a:lstStyle/>
          <a:p>
            <a:r>
              <a:rPr lang="fr-BE" dirty="0"/>
              <a:t>Lipides pour la cuisson</a:t>
            </a:r>
          </a:p>
        </p:txBody>
      </p:sp>
      <p:sp>
        <p:nvSpPr>
          <p:cNvPr id="3" name="Content Placeholder 2"/>
          <p:cNvSpPr>
            <a:spLocks noGrp="1"/>
          </p:cNvSpPr>
          <p:nvPr>
            <p:ph idx="4294967295"/>
          </p:nvPr>
        </p:nvSpPr>
        <p:spPr>
          <a:xfrm>
            <a:off x="965618" y="897787"/>
            <a:ext cx="7185793" cy="431800"/>
          </a:xfrm>
        </p:spPr>
        <p:txBody>
          <a:bodyPr>
            <a:noAutofit/>
          </a:bodyPr>
          <a:lstStyle/>
          <a:p>
            <a:pPr marL="68580" indent="0" algn="ctr">
              <a:buNone/>
            </a:pPr>
            <a:r>
              <a:rPr lang="fr-BE" sz="2400" b="1" dirty="0"/>
              <a:t>Huile d’olive </a:t>
            </a:r>
            <a:r>
              <a:rPr lang="fr-BE" sz="2400" dirty="0"/>
              <a:t>(supporte mieux la chaleur)</a:t>
            </a:r>
          </a:p>
        </p:txBody>
      </p:sp>
      <p:pic>
        <p:nvPicPr>
          <p:cNvPr id="44034" name="Picture 2"/>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46261" y="1627589"/>
            <a:ext cx="2169117" cy="23821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47823" y="4307696"/>
            <a:ext cx="2965995" cy="2082129"/>
          </a:xfrm>
          <a:prstGeom prst="rect">
            <a:avLst/>
          </a:prstGeom>
        </p:spPr>
      </p:pic>
      <p:sp>
        <p:nvSpPr>
          <p:cNvPr id="10" name="Content Placeholder 2"/>
          <p:cNvSpPr txBox="1">
            <a:spLocks/>
          </p:cNvSpPr>
          <p:nvPr/>
        </p:nvSpPr>
        <p:spPr>
          <a:xfrm>
            <a:off x="196674" y="5348760"/>
            <a:ext cx="4737636" cy="38633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chemeClr val="tx1"/>
              </a:buClr>
              <a:buSzPct val="100000"/>
              <a:buNone/>
            </a:pPr>
            <a:r>
              <a:rPr lang="fr-BE" dirty="0">
                <a:solidFill>
                  <a:prstClr val="black"/>
                </a:solidFill>
              </a:rPr>
              <a:t>Occasionnellement: graisse de canard, d’oie</a:t>
            </a:r>
          </a:p>
        </p:txBody>
      </p:sp>
      <p:sp>
        <p:nvSpPr>
          <p:cNvPr id="7" name="TextBox 6"/>
          <p:cNvSpPr txBox="1"/>
          <p:nvPr/>
        </p:nvSpPr>
        <p:spPr>
          <a:xfrm>
            <a:off x="634482" y="1701789"/>
            <a:ext cx="2059328" cy="461665"/>
          </a:xfrm>
          <a:prstGeom prst="rect">
            <a:avLst/>
          </a:prstGeom>
          <a:noFill/>
        </p:spPr>
        <p:txBody>
          <a:bodyPr wrap="square" rtlCol="0">
            <a:spAutoFit/>
          </a:bodyPr>
          <a:lstStyle/>
          <a:p>
            <a:r>
              <a:rPr lang="fr-BE" sz="2400" b="1" dirty="0">
                <a:solidFill>
                  <a:schemeClr val="accent6"/>
                </a:solidFill>
              </a:rPr>
              <a:t>MAX 180°C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7" name="IMG_0224.jpeg"/>
          <p:cNvPicPr>
            <a:picLocks noChangeAspect="1"/>
          </p:cNvPicPr>
          <p:nvPr/>
        </p:nvPicPr>
        <p:blipFill>
          <a:blip r:embed="rId3">
            <a:extLst/>
          </a:blip>
          <a:stretch>
            <a:fillRect/>
          </a:stretch>
        </p:blipFill>
        <p:spPr>
          <a:xfrm>
            <a:off x="1177990" y="1137168"/>
            <a:ext cx="6529096" cy="4896822"/>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503DC6-D79B-4CC5-B617-3FF79219BE94}"/>
              </a:ext>
            </a:extLst>
          </p:cNvPr>
          <p:cNvSpPr>
            <a:spLocks noGrp="1"/>
          </p:cNvSpPr>
          <p:nvPr>
            <p:ph type="title"/>
          </p:nvPr>
        </p:nvSpPr>
        <p:spPr/>
        <p:txBody>
          <a:bodyPr/>
          <a:lstStyle/>
          <a:p>
            <a:r>
              <a:rPr lang="fr-BE" dirty="0"/>
              <a:t>Attention à la conservation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8080736"/>
      </p:ext>
    </p:extLst>
  </p:cSld>
  <p:clrMapOvr>
    <a:masterClrMapping/>
  </p:clrMapOvr>
  <p:transition spd="slow"/>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EBBAE1-29F0-4C4D-BAF4-C78C7F804C4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p:oleObj spid="_x0000_s396290" name="think-cell Slide" r:id="rId6" imgW="6350000" imgH="6350000" progId="">
              <p:embed/>
            </p:oleObj>
          </a:graphicData>
        </a:graphic>
      </p:graphicFrame>
      <p:sp>
        <p:nvSpPr>
          <p:cNvPr id="6" name="Rectangle 5"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04F286-A24D-4FF8-BB0B-F6F5E86E92D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pic>
        <p:nvPicPr>
          <p:cNvPr id="957" name="trans-fat.jpg"/>
          <p:cNvPicPr>
            <a:picLocks noChangeAspect="1"/>
          </p:cNvPicPr>
          <p:nvPr/>
        </p:nvPicPr>
        <p:blipFill>
          <a:blip r:embed="rId7">
            <a:extLst/>
          </a:blip>
          <a:stretch>
            <a:fillRect/>
          </a:stretch>
        </p:blipFill>
        <p:spPr>
          <a:xfrm>
            <a:off x="1315544" y="843718"/>
            <a:ext cx="5765800" cy="1907956"/>
          </a:xfrm>
          <a:prstGeom prst="rect">
            <a:avLst/>
          </a:prstGeom>
        </p:spPr>
      </p:pic>
      <p:sp>
        <p:nvSpPr>
          <p:cNvPr id="960" name="Shape 960"/>
          <p:cNvSpPr/>
          <p:nvPr/>
        </p:nvSpPr>
        <p:spPr>
          <a:xfrm>
            <a:off x="1706563" y="3145956"/>
            <a:ext cx="3204403" cy="492443"/>
          </a:xfrm>
          <a:prstGeom prst="rect">
            <a:avLst/>
          </a:prstGeom>
          <a:solidFill>
            <a:srgbClr val="D84800"/>
          </a:solidFill>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none" lIns="0" tIns="0" rIns="0" bIns="0">
            <a:spAutoFit/>
          </a:bodyPr>
          <a:lstStyle>
            <a:lvl1pPr marL="39687" marR="40639" defTabSz="914400">
              <a:buClr>
                <a:srgbClr val="000000"/>
              </a:buClr>
              <a:buFont typeface="Verdana"/>
              <a:defRPr sz="2400" b="1">
                <a:uFill>
                  <a:solidFill>
                    <a:srgbClr val="000000"/>
                  </a:solidFill>
                </a:uFill>
                <a:latin typeface="Verdana"/>
                <a:ea typeface="Verdana"/>
                <a:cs typeface="Verdana"/>
                <a:sym typeface="Verdana"/>
              </a:defRPr>
            </a:lvl1pPr>
          </a:lstStyle>
          <a:p>
            <a:r>
              <a:rPr sz="3200" dirty="0" err="1">
                <a:latin typeface="+mn-lt"/>
              </a:rPr>
              <a:t>Acides</a:t>
            </a:r>
            <a:r>
              <a:rPr sz="3200" dirty="0">
                <a:latin typeface="+mn-lt"/>
              </a:rPr>
              <a:t> </a:t>
            </a:r>
            <a:r>
              <a:rPr sz="3200" dirty="0" err="1">
                <a:latin typeface="+mn-lt"/>
              </a:rPr>
              <a:t>gras</a:t>
            </a:r>
            <a:r>
              <a:rPr sz="3200" dirty="0">
                <a:latin typeface="+mn-lt"/>
              </a:rPr>
              <a:t> Trans !</a:t>
            </a:r>
          </a:p>
        </p:txBody>
      </p:sp>
      <p:sp>
        <p:nvSpPr>
          <p:cNvPr id="971" name="Shape 971"/>
          <p:cNvSpPr/>
          <p:nvPr/>
        </p:nvSpPr>
        <p:spPr>
          <a:xfrm>
            <a:off x="4237285" y="4797237"/>
            <a:ext cx="215901" cy="360363"/>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D84800"/>
          </a:solidFill>
          <a:ln>
            <a:solidFill>
              <a:srgbClr val="000000"/>
            </a:solidFill>
          </a:ln>
        </p:spPr>
        <p:txBody>
          <a:bodyPr lIns="50800" tIns="50800" rIns="50800" bIns="50800" anchor="ctr"/>
          <a:lstStyle/>
          <a:p>
            <a:pPr marL="40639" marR="40639" defTabSz="914400">
              <a:defRPr sz="2400">
                <a:uFill>
                  <a:solidFill>
                    <a:srgbClr val="000000"/>
                  </a:solidFill>
                </a:uFill>
                <a:latin typeface="Verdana"/>
                <a:ea typeface="Verdana"/>
                <a:cs typeface="Verdana"/>
                <a:sym typeface="Verdana"/>
              </a:defRPr>
            </a:pPr>
            <a:endParaRPr/>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1A5B79-89FE-41C8-8C69-C2DDAC65CCCE}"/>
              </a:ext>
            </a:extLst>
          </p:cNvPr>
          <p:cNvSpPr>
            <a:spLocks noGrp="1"/>
          </p:cNvSpPr>
          <p:nvPr>
            <p:ph type="title"/>
          </p:nvPr>
        </p:nvSpPr>
        <p:spPr>
          <a:xfrm>
            <a:off x="301469" y="106648"/>
            <a:ext cx="8360086" cy="600404"/>
          </a:xfrm>
        </p:spPr>
        <p:txBody>
          <a:bodyPr/>
          <a:lstStyle/>
          <a:p>
            <a:r>
              <a:rPr lang="fr-BE" dirty="0"/>
              <a:t>Que cachent encore les graisses ?</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37796F-6DD3-4E7C-B125-7B021719C12A}"/>
              </a:ext>
            </a:extLst>
          </p:cNvPr>
          <p:cNvSpPr txBox="1"/>
          <p:nvPr/>
        </p:nvSpPr>
        <p:spPr>
          <a:xfrm>
            <a:off x="4910966" y="3081764"/>
            <a:ext cx="2967134" cy="584775"/>
          </a:xfrm>
          <a:prstGeom prst="rect">
            <a:avLst/>
          </a:prstGeom>
          <a:noFill/>
        </p:spPr>
        <p:txBody>
          <a:bodyPr wrap="square" rtlCol="0">
            <a:spAutoFit/>
          </a:bodyPr>
          <a:lstStyle/>
          <a:p>
            <a:r>
              <a:rPr lang="fr-BE" sz="3200" b="1" dirty="0">
                <a:solidFill>
                  <a:schemeClr val="accent6"/>
                </a:solidFill>
              </a:rPr>
              <a:t>= INDUSTRIELS</a:t>
            </a:r>
          </a:p>
        </p:txBody>
      </p:sp>
      <p:pic>
        <p:nvPicPr>
          <p:cNvPr id="20"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5183AC-16EA-49AA-9BC3-BB9D3B40BB35}"/>
              </a:ext>
            </a:extLst>
          </p:cNvPr>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25633" y="1756370"/>
            <a:ext cx="1269381" cy="10284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104DB0-235C-44CE-9DEB-645EF4E882B1}"/>
              </a:ext>
            </a:extLst>
          </p:cNvPr>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1469" y="1999875"/>
            <a:ext cx="1181804" cy="9358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2" name="Picture 8" descr="U:\Data\Perso\01-Nutritherapie\01 Consultations\03 Presentation\Figures - Photos\AG Trans.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8AAFB1-9121-406D-85FF-7973B4E53FDB}"/>
              </a:ext>
            </a:extLst>
          </p:cNvPr>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7122" y="325288"/>
            <a:ext cx="1782041" cy="110099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378C9E-B1EE-45B6-8031-21ADC2641340}"/>
              </a:ext>
            </a:extLst>
          </p:cNvPr>
          <p:cNvSpPr txBox="1"/>
          <p:nvPr/>
        </p:nvSpPr>
        <p:spPr>
          <a:xfrm>
            <a:off x="641965" y="3884028"/>
            <a:ext cx="7679094" cy="830997"/>
          </a:xfrm>
          <a:prstGeom prst="rect">
            <a:avLst/>
          </a:prstGeom>
          <a:noFill/>
        </p:spPr>
        <p:txBody>
          <a:bodyPr wrap="square" rtlCol="0">
            <a:spAutoFit/>
          </a:bodyPr>
          <a:lstStyle/>
          <a:p>
            <a:pPr algn="ctr"/>
            <a:r>
              <a:rPr lang="fr-BE" sz="2400" b="1" dirty="0"/>
              <a:t>Transformés</a:t>
            </a:r>
            <a:r>
              <a:rPr lang="fr-BE" sz="2400" dirty="0"/>
              <a:t> = </a:t>
            </a:r>
            <a:r>
              <a:rPr lang="fr-BE" sz="2400" b="1" dirty="0"/>
              <a:t>Hydrogénation</a:t>
            </a:r>
            <a:r>
              <a:rPr lang="fr-BE" sz="2400" dirty="0"/>
              <a:t> (partielle) pour solidifier les huiles végétales</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D1938A-6FC9-4EB5-8C54-0BD321E3D27F}"/>
              </a:ext>
            </a:extLst>
          </p:cNvPr>
          <p:cNvSpPr txBox="1"/>
          <p:nvPr/>
        </p:nvSpPr>
        <p:spPr>
          <a:xfrm>
            <a:off x="1016795" y="5322023"/>
            <a:ext cx="6656883" cy="707886"/>
          </a:xfrm>
          <a:prstGeom prst="rect">
            <a:avLst/>
          </a:prstGeom>
          <a:noFill/>
        </p:spPr>
        <p:txBody>
          <a:bodyPr wrap="square" rtlCol="0">
            <a:spAutoFit/>
          </a:bodyPr>
          <a:lstStyle/>
          <a:p>
            <a:pPr algn="ctr"/>
            <a:r>
              <a:rPr lang="fr-BE" sz="2000" dirty="0"/>
              <a:t>Graisses cachées dans les biscuits, les viennoiseries, certaines margarines, produits industriels…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6542828"/>
      </p:ext>
    </p:extLst>
  </p:cSld>
  <p:clrMapOvr>
    <a:masterClrMapping/>
  </p:clrMapOvr>
  <p:transition spd="slow"/>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0259" y="1158079"/>
            <a:ext cx="3084774" cy="200635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a:xfrm>
            <a:off x="304208" y="3383374"/>
            <a:ext cx="8559204" cy="892552"/>
          </a:xfrm>
          <a:prstGeom prst="rect">
            <a:avLst/>
          </a:prstGeom>
          <a:noFill/>
        </p:spPr>
        <p:txBody>
          <a:bodyPr wrap="square" rtlCol="0">
            <a:spAutoFit/>
          </a:bodyPr>
          <a:lstStyle/>
          <a:p>
            <a:pPr algn="ctr"/>
            <a:r>
              <a:rPr lang="fr-BE" sz="2000" b="1" dirty="0"/>
              <a:t>Les graisses TRANS augmentent les risques de MCV, cancer, diabète, dépression </a:t>
            </a:r>
          </a:p>
          <a:p>
            <a:pPr algn="ctr"/>
            <a:r>
              <a:rPr lang="fr-BE" sz="3200" b="1" dirty="0">
                <a:solidFill>
                  <a:schemeClr val="accent6"/>
                </a:solidFill>
              </a:rPr>
              <a:t>Même consommées en faibles doses</a:t>
            </a:r>
          </a:p>
        </p:txBody>
      </p:sp>
      <p:sp>
        <p:nvSpPr>
          <p:cNvPr id="5" name="TextBox 4"/>
          <p:cNvSpPr txBox="1"/>
          <p:nvPr/>
        </p:nvSpPr>
        <p:spPr>
          <a:xfrm>
            <a:off x="1452912" y="4927719"/>
            <a:ext cx="6925978" cy="1200329"/>
          </a:xfrm>
          <a:prstGeom prst="rect">
            <a:avLst/>
          </a:prstGeom>
          <a:noFill/>
        </p:spPr>
        <p:txBody>
          <a:bodyPr wrap="square" rtlCol="0">
            <a:spAutoFit/>
          </a:bodyPr>
          <a:lstStyle/>
          <a:p>
            <a:r>
              <a:rPr lang="fr-BE" sz="2400" dirty="0" smtClean="0"/>
              <a:t>Une </a:t>
            </a:r>
            <a:r>
              <a:rPr lang="fr-BE" sz="2400" dirty="0"/>
              <a:t>augmentation de </a:t>
            </a:r>
            <a:r>
              <a:rPr lang="fr-BE" sz="2400" b="1" dirty="0"/>
              <a:t>5% de la consommation </a:t>
            </a:r>
          </a:p>
          <a:p>
            <a:pPr marL="285750" indent="-285750">
              <a:buFont typeface="Arial" panose="020B0604020202020204" pitchFamily="34" charset="0"/>
              <a:buChar char="•"/>
            </a:pPr>
            <a:r>
              <a:rPr lang="fr-BE" sz="2400" b="1" dirty="0">
                <a:solidFill>
                  <a:schemeClr val="accent6"/>
                </a:solidFill>
              </a:rPr>
              <a:t>d’AGS</a:t>
            </a:r>
            <a:r>
              <a:rPr lang="fr-BE" sz="2400" b="1" dirty="0">
                <a:solidFill>
                  <a:schemeClr val="accent5"/>
                </a:solidFill>
              </a:rPr>
              <a:t> </a:t>
            </a:r>
            <a:r>
              <a:rPr lang="fr-BE" sz="2400" dirty="0"/>
              <a:t>augmente de </a:t>
            </a:r>
            <a:r>
              <a:rPr lang="fr-BE" sz="2400" b="1" dirty="0">
                <a:solidFill>
                  <a:schemeClr val="accent6"/>
                </a:solidFill>
              </a:rPr>
              <a:t>17% </a:t>
            </a:r>
            <a:r>
              <a:rPr lang="fr-BE" sz="2400" dirty="0"/>
              <a:t>les risques de MCV </a:t>
            </a:r>
          </a:p>
          <a:p>
            <a:pPr marL="285750" indent="-285750">
              <a:buFont typeface="Arial" panose="020B0604020202020204" pitchFamily="34" charset="0"/>
              <a:buChar char="•"/>
            </a:pPr>
            <a:r>
              <a:rPr lang="fr-BE" sz="2400" b="1" dirty="0">
                <a:solidFill>
                  <a:srgbClr val="CC0000"/>
                </a:solidFill>
              </a:rPr>
              <a:t>d’AG TRANS </a:t>
            </a:r>
            <a:r>
              <a:rPr lang="fr-BE" sz="2400" dirty="0"/>
              <a:t>augmente les risques de </a:t>
            </a:r>
            <a:r>
              <a:rPr lang="fr-BE" sz="2400" b="1" dirty="0">
                <a:solidFill>
                  <a:srgbClr val="CC0000"/>
                </a:solidFill>
              </a:rPr>
              <a:t>93%</a:t>
            </a:r>
          </a:p>
        </p:txBody>
      </p:sp>
      <p:pic>
        <p:nvPicPr>
          <p:cNvPr id="54282" name="Picture 10" descr="U:\Data\Perso\01-Nutritherapie\01 Consultations\03 Presentation\Figures - Photos\diable.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12890" y="77797"/>
            <a:ext cx="1850522" cy="15510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5" name="Shape 9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3C3072-3923-44E5-92A8-FF9F6791A1D3}"/>
              </a:ext>
            </a:extLst>
          </p:cNvPr>
          <p:cNvSpPr/>
          <p:nvPr/>
        </p:nvSpPr>
        <p:spPr>
          <a:xfrm>
            <a:off x="2943396" y="4403981"/>
            <a:ext cx="2941887" cy="3048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0" tIns="0" rIns="0" bIns="0">
            <a:spAutoFit/>
          </a:bodyPr>
          <a:lstStyle>
            <a:lvl1pPr marL="39687" marR="40639" defTabSz="914400">
              <a:buClr>
                <a:srgbClr val="000000"/>
              </a:buClr>
              <a:buFont typeface="Verdana"/>
              <a:defRPr sz="2000" b="1">
                <a:uFill>
                  <a:solidFill>
                    <a:srgbClr val="000000"/>
                  </a:solidFill>
                </a:uFill>
                <a:latin typeface="Verdana"/>
                <a:ea typeface="Verdana"/>
                <a:cs typeface="Verdana"/>
                <a:sym typeface="Verdana"/>
              </a:defRPr>
            </a:lvl1pPr>
          </a:lstStyle>
          <a:p>
            <a:r>
              <a:rPr dirty="0"/>
              <a:t>Pires que les AGS !!!</a:t>
            </a:r>
          </a:p>
        </p:txBody>
      </p:sp>
      <p:sp>
        <p:nvSpPr>
          <p:cNvPr id="16" name="Shape 9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E81023-F43B-41BB-AAA8-302557757E79}"/>
              </a:ext>
            </a:extLst>
          </p:cNvPr>
          <p:cNvSpPr/>
          <p:nvPr/>
        </p:nvSpPr>
        <p:spPr>
          <a:xfrm>
            <a:off x="2978321" y="4764343"/>
            <a:ext cx="2663826" cy="1588"/>
          </a:xfrm>
          <a:prstGeom prst="line">
            <a:avLst/>
          </a:prstGeom>
          <a:ln w="38100">
            <a:solidFill>
              <a:srgbClr val="D84800"/>
            </a:solidFill>
          </a:ln>
        </p:spPr>
        <p:txBody>
          <a:bodyPr lIns="0" tIns="0" rIns="0" bIns="0"/>
          <a:lstStyle/>
          <a:p>
            <a:endParaRPr/>
          </a:p>
        </p:txBody>
      </p:sp>
      <p:sp>
        <p:nvSpPr>
          <p:cNvPr id="18" name="Shape 9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86CE3F-642E-4327-BBB9-B71103E806B8}"/>
              </a:ext>
            </a:extLst>
          </p:cNvPr>
          <p:cNvSpPr/>
          <p:nvPr/>
        </p:nvSpPr>
        <p:spPr>
          <a:xfrm>
            <a:off x="3877852" y="1398776"/>
            <a:ext cx="2877890" cy="3175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b="1" dirty="0"/>
              <a:t>AGS et Trans :</a:t>
            </a:r>
            <a:r>
              <a:rPr sz="2000" dirty="0"/>
              <a:t> </a:t>
            </a:r>
            <a:r>
              <a:rPr sz="2000" dirty="0">
                <a:latin typeface="Wingdings"/>
                <a:ea typeface="Wingdings"/>
                <a:cs typeface="Wingdings"/>
                <a:sym typeface="Wingdings"/>
              </a:rPr>
              <a:t></a:t>
            </a:r>
            <a:r>
              <a:rPr sz="2000" dirty="0"/>
              <a:t>LDL</a:t>
            </a:r>
          </a:p>
        </p:txBody>
      </p:sp>
      <p:grpSp>
        <p:nvGrpSpPr>
          <p:cNvPr id="19" name="Group 9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AFCD1F-6DCE-4B6F-BE13-715C7443EABB}"/>
              </a:ext>
            </a:extLst>
          </p:cNvPr>
          <p:cNvGrpSpPr/>
          <p:nvPr/>
        </p:nvGrpSpPr>
        <p:grpSpPr>
          <a:xfrm>
            <a:off x="4310234" y="1966079"/>
            <a:ext cx="431800" cy="422276"/>
            <a:chOff x="0" y="0"/>
            <a:chExt cx="431800" cy="422275"/>
          </a:xfrm>
        </p:grpSpPr>
        <p:sp>
          <p:nvSpPr>
            <p:cNvPr id="20" name="Shape 9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3CC21B-BA07-4E8D-A024-641945D0B716}"/>
                </a:ext>
              </a:extLst>
            </p:cNvPr>
            <p:cNvSpPr/>
            <p:nvPr/>
          </p:nvSpPr>
          <p:spPr>
            <a:xfrm>
              <a:off x="0" y="0"/>
              <a:ext cx="431800" cy="4222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454"/>
                    <a:pt x="0" y="7715"/>
                  </a:cubicBezTo>
                  <a:lnTo>
                    <a:pt x="0" y="12123"/>
                  </a:lnTo>
                  <a:cubicBezTo>
                    <a:pt x="0" y="15392"/>
                    <a:pt x="5770" y="18307"/>
                    <a:pt x="14399" y="19396"/>
                  </a:cubicBezTo>
                  <a:lnTo>
                    <a:pt x="14400" y="21600"/>
                  </a:lnTo>
                  <a:lnTo>
                    <a:pt x="21600" y="17633"/>
                  </a:lnTo>
                  <a:lnTo>
                    <a:pt x="14400" y="12783"/>
                  </a:lnTo>
                  <a:lnTo>
                    <a:pt x="14399" y="14988"/>
                  </a:lnTo>
                  <a:cubicBezTo>
                    <a:pt x="7890" y="14166"/>
                    <a:pt x="2873" y="12282"/>
                    <a:pt x="900" y="9919"/>
                  </a:cubicBezTo>
                  <a:cubicBezTo>
                    <a:pt x="3630" y="6649"/>
                    <a:pt x="12048" y="4408"/>
                    <a:pt x="21600" y="4408"/>
                  </a:cubicBezTo>
                  <a:close/>
                </a:path>
              </a:pathLst>
            </a:custGeom>
            <a:solidFill>
              <a:srgbClr val="D84800"/>
            </a:solid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1" name="Shape 9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B237B0-99C6-4229-8E25-2C701C76DAD4}"/>
                </a:ext>
              </a:extLst>
            </p:cNvPr>
            <p:cNvSpPr/>
            <p:nvPr/>
          </p:nvSpPr>
          <p:spPr>
            <a:xfrm>
              <a:off x="0" y="0"/>
              <a:ext cx="431800" cy="193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cubicBezTo>
                    <a:pt x="3630" y="14480"/>
                    <a:pt x="12048" y="9600"/>
                    <a:pt x="21600" y="9600"/>
                  </a:cubicBezTo>
                  <a:close/>
                </a:path>
              </a:pathLst>
            </a:custGeom>
            <a:solidFill>
              <a:srgbClr val="B43A00"/>
            </a:solidFill>
            <a:ln w="9525"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sp>
          <p:nvSpPr>
            <p:cNvPr id="22" name="Shape 9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8C5563-F3B8-4490-998A-04A62EC11E0B}"/>
                </a:ext>
              </a:extLst>
            </p:cNvPr>
            <p:cNvSpPr/>
            <p:nvPr/>
          </p:nvSpPr>
          <p:spPr>
            <a:xfrm>
              <a:off x="0" y="150812"/>
              <a:ext cx="17463" cy="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Verdana"/>
                  <a:ea typeface="Verdana"/>
                  <a:cs typeface="Verdana"/>
                  <a:sym typeface="Verdana"/>
                </a:defRPr>
              </a:pPr>
              <a:endParaRPr/>
            </a:p>
          </p:txBody>
        </p:sp>
      </p:grpSp>
      <p:sp>
        <p:nvSpPr>
          <p:cNvPr id="23" name="Shape 9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EFF4EC-B1D4-4C73-9B6A-F693533F3DCD}"/>
              </a:ext>
            </a:extLst>
          </p:cNvPr>
          <p:cNvSpPr/>
          <p:nvPr/>
        </p:nvSpPr>
        <p:spPr>
          <a:xfrm>
            <a:off x="5016403" y="1881754"/>
            <a:ext cx="2744937" cy="9271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0" tIns="0" rIns="0" bIns="0">
            <a:spAutoFit/>
          </a:bodyPr>
          <a:lstStyle/>
          <a:p>
            <a:pPr marL="39687" marR="40639" defTabSz="914400">
              <a:buClr>
                <a:srgbClr val="000000"/>
              </a:buClr>
              <a:buFont typeface="Verdana"/>
              <a:defRPr sz="2400">
                <a:uFill>
                  <a:solidFill>
                    <a:srgbClr val="000000"/>
                  </a:solidFill>
                </a:uFill>
                <a:latin typeface="Verdana"/>
                <a:ea typeface="Verdana"/>
                <a:cs typeface="Verdana"/>
                <a:sym typeface="Verdana"/>
              </a:defRPr>
            </a:pPr>
            <a:r>
              <a:rPr sz="2000" dirty="0"/>
              <a:t>+ </a:t>
            </a:r>
            <a:r>
              <a:rPr sz="2000" dirty="0">
                <a:latin typeface="Wingdings"/>
                <a:ea typeface="Wingdings"/>
                <a:cs typeface="Wingdings"/>
                <a:sym typeface="Wingdings"/>
              </a:rPr>
              <a:t></a:t>
            </a:r>
            <a:r>
              <a:rPr sz="2000" dirty="0"/>
              <a:t>HDL</a:t>
            </a:r>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a:t>
            </a:r>
            <a:r>
              <a:rPr dirty="0" err="1"/>
              <a:t>Insulinorésistance</a:t>
            </a:r>
            <a:endParaRPr dirty="0"/>
          </a:p>
          <a:p>
            <a:pPr marL="39687" marR="40639" defTabSz="914400">
              <a:buClr>
                <a:srgbClr val="000000"/>
              </a:buClr>
              <a:buFont typeface="Verdana"/>
              <a:defRPr sz="2000">
                <a:uFill>
                  <a:solidFill>
                    <a:srgbClr val="000000"/>
                  </a:solidFill>
                </a:uFill>
                <a:latin typeface="Verdana"/>
                <a:ea typeface="Verdana"/>
                <a:cs typeface="Verdana"/>
                <a:sym typeface="Verdana"/>
              </a:defRPr>
            </a:pPr>
            <a:r>
              <a:rPr dirty="0"/>
              <a:t>+ cancer </a:t>
            </a:r>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7A117E-C60E-434A-86A1-38D082D0ECFC}"/>
              </a:ext>
            </a:extLst>
          </p:cNvPr>
          <p:cNvSpPr>
            <a:spLocks noGrp="1"/>
          </p:cNvSpPr>
          <p:nvPr>
            <p:ph type="title"/>
          </p:nvPr>
        </p:nvSpPr>
        <p:spPr/>
        <p:txBody>
          <a:bodyPr/>
          <a:lstStyle/>
          <a:p>
            <a:r>
              <a:rPr lang="fr-BE" dirty="0"/>
              <a:t>TRANS, pires que les AGS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82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8" name="Capture d’écran 2014-03-07 à 15.39.12.png"/>
          <p:cNvPicPr>
            <a:picLocks noChangeAspect="1"/>
          </p:cNvPicPr>
          <p:nvPr/>
        </p:nvPicPr>
        <p:blipFill>
          <a:blip r:embed="rId3">
            <a:extLst/>
          </a:blip>
          <a:stretch>
            <a:fillRect/>
          </a:stretch>
        </p:blipFill>
        <p:spPr>
          <a:xfrm>
            <a:off x="784671" y="969257"/>
            <a:ext cx="7314300" cy="5074809"/>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E9634E-2DF0-4C20-90E0-947B411D4AB2}"/>
              </a:ext>
            </a:extLst>
          </p:cNvPr>
          <p:cNvSpPr>
            <a:spLocks noGrp="1"/>
          </p:cNvSpPr>
          <p:nvPr>
            <p:ph type="title"/>
          </p:nvPr>
        </p:nvSpPr>
        <p:spPr/>
        <p:txBody>
          <a:bodyPr/>
          <a:lstStyle/>
          <a:p>
            <a:r>
              <a:rPr lang="fr-BE" dirty="0"/>
              <a:t>TRANS – Promotion des cancers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5188994"/>
      </p:ext>
    </p:extLst>
  </p:cSld>
  <p:clrMapOvr>
    <a:masterClrMapping/>
  </p:clrMapOvr>
  <p:transition spd="slow"/>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4430060" y="2370564"/>
            <a:ext cx="4308498" cy="3565443"/>
            <a:chOff x="4423718" y="2564903"/>
            <a:chExt cx="4308498" cy="3565443"/>
          </a:xfrm>
        </p:grpSpPr>
        <p:pic>
          <p:nvPicPr>
            <p:cNvPr id="54280" name="Picture 8"/>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95265" y="4188387"/>
              <a:ext cx="1285772" cy="19419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TextBox 5"/>
            <p:cNvSpPr txBox="1"/>
            <p:nvPr/>
          </p:nvSpPr>
          <p:spPr>
            <a:xfrm>
              <a:off x="4423718" y="2564903"/>
              <a:ext cx="4184996" cy="646331"/>
            </a:xfrm>
            <a:prstGeom prst="rect">
              <a:avLst/>
            </a:prstGeom>
            <a:noFill/>
          </p:spPr>
          <p:txBody>
            <a:bodyPr wrap="square" rtlCol="0">
              <a:spAutoFit/>
            </a:bodyPr>
            <a:lstStyle/>
            <a:p>
              <a:r>
                <a:rPr lang="fr-BE" b="1" dirty="0"/>
                <a:t>0% de matière grasse, juste pour vous inciter à acheter</a:t>
              </a:r>
            </a:p>
          </p:txBody>
        </p:sp>
        <p:sp>
          <p:nvSpPr>
            <p:cNvPr id="7" name="TextBox 6"/>
            <p:cNvSpPr txBox="1"/>
            <p:nvPr/>
          </p:nvSpPr>
          <p:spPr>
            <a:xfrm>
              <a:off x="5148064" y="3214832"/>
              <a:ext cx="3584152" cy="584775"/>
            </a:xfrm>
            <a:prstGeom prst="rect">
              <a:avLst/>
            </a:prstGeom>
            <a:noFill/>
          </p:spPr>
          <p:txBody>
            <a:bodyPr wrap="square" rtlCol="0">
              <a:spAutoFit/>
            </a:bodyPr>
            <a:lstStyle/>
            <a:p>
              <a:r>
                <a:rPr lang="fr-BE" sz="1600" dirty="0"/>
                <a:t>Un produit alimentaire avec &lt; 0,5g d’AG Trans peut afficher 0% sur l’emballage</a:t>
              </a:r>
            </a:p>
          </p:txBody>
        </p:sp>
        <p:sp>
          <p:nvSpPr>
            <p:cNvPr id="8" name="TextBox 7"/>
            <p:cNvSpPr txBox="1"/>
            <p:nvPr/>
          </p:nvSpPr>
          <p:spPr>
            <a:xfrm>
              <a:off x="5148064" y="3826142"/>
              <a:ext cx="2676816" cy="830997"/>
            </a:xfrm>
            <a:prstGeom prst="rect">
              <a:avLst/>
            </a:prstGeom>
            <a:noFill/>
          </p:spPr>
          <p:txBody>
            <a:bodyPr wrap="square" rtlCol="0">
              <a:spAutoFit/>
            </a:bodyPr>
            <a:lstStyle/>
            <a:p>
              <a:r>
                <a:rPr lang="fr-BE" sz="1600" dirty="0"/>
                <a:t>Les </a:t>
              </a:r>
              <a:r>
                <a:rPr lang="fr-BE" sz="1600" b="1" dirty="0"/>
                <a:t>yaourts 0%</a:t>
              </a:r>
              <a:r>
                <a:rPr lang="fr-BE" sz="1600" dirty="0"/>
                <a:t> peuvent contenir </a:t>
              </a:r>
              <a:r>
                <a:rPr lang="fr-BE" sz="1600" b="1" dirty="0"/>
                <a:t>0,4999 g </a:t>
              </a:r>
              <a:r>
                <a:rPr lang="fr-BE" sz="1600" dirty="0"/>
                <a:t>de ce </a:t>
              </a:r>
            </a:p>
            <a:p>
              <a:r>
                <a:rPr lang="fr-BE" sz="1600" dirty="0"/>
                <a:t>poison !</a:t>
              </a:r>
            </a:p>
          </p:txBody>
        </p:sp>
      </p:grpSp>
      <p:grpSp>
        <p:nvGrpSpPr>
          <p:cNvPr id="14" name="Group 13"/>
          <p:cNvGrpSpPr/>
          <p:nvPr/>
        </p:nvGrpSpPr>
        <p:grpSpPr>
          <a:xfrm>
            <a:off x="365436" y="1146853"/>
            <a:ext cx="4064624" cy="4661984"/>
            <a:chOff x="181186" y="3534548"/>
            <a:chExt cx="4064624" cy="4661984"/>
          </a:xfrm>
        </p:grpSpPr>
        <p:pic>
          <p:nvPicPr>
            <p:cNvPr id="54281" name="Picture 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1346" y="4869160"/>
              <a:ext cx="3100513" cy="14825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TextBox 8"/>
            <p:cNvSpPr txBox="1"/>
            <p:nvPr/>
          </p:nvSpPr>
          <p:spPr>
            <a:xfrm>
              <a:off x="181186" y="3534548"/>
              <a:ext cx="4064624" cy="923330"/>
            </a:xfrm>
            <a:prstGeom prst="rect">
              <a:avLst/>
            </a:prstGeom>
            <a:noFill/>
          </p:spPr>
          <p:txBody>
            <a:bodyPr wrap="square" rtlCol="0">
              <a:spAutoFit/>
            </a:bodyPr>
            <a:lstStyle/>
            <a:p>
              <a:r>
                <a:rPr lang="fr-BE" b="1" dirty="0"/>
                <a:t>Vérifiez les ingrédients et cherchez les mots « hydrogéné » et « partiellement hydrogéné », </a:t>
              </a:r>
            </a:p>
          </p:txBody>
        </p:sp>
        <p:sp>
          <p:nvSpPr>
            <p:cNvPr id="10" name="TextBox 9"/>
            <p:cNvSpPr txBox="1"/>
            <p:nvPr/>
          </p:nvSpPr>
          <p:spPr>
            <a:xfrm>
              <a:off x="551108" y="6719204"/>
              <a:ext cx="2016224" cy="1477328"/>
            </a:xfrm>
            <a:prstGeom prst="rect">
              <a:avLst/>
            </a:prstGeom>
            <a:noFill/>
          </p:spPr>
          <p:txBody>
            <a:bodyPr wrap="square" rtlCol="0">
              <a:spAutoFit/>
            </a:bodyPr>
            <a:lstStyle/>
            <a:p>
              <a:r>
                <a:rPr lang="fr-BE" dirty="0"/>
                <a:t>Si vous trouvez ces mots, c’est que l’on vous ment et qu’il </a:t>
              </a:r>
              <a:r>
                <a:rPr lang="fr-BE" b="1" dirty="0"/>
                <a:t>y a des AG TRANS</a:t>
              </a:r>
              <a:r>
                <a:rPr lang="fr-BE" dirty="0"/>
                <a:t> !</a:t>
              </a:r>
            </a:p>
            <a:p>
              <a:endParaRPr lang="fr-BE" dirty="0"/>
            </a:p>
          </p:txBody>
        </p:sp>
      </p:grpSp>
      <p:pic>
        <p:nvPicPr>
          <p:cNvPr id="54282" name="Picture 10" descr="U:\Data\Perso\01-Nutritherapie\01 Consultations\03 Presentation\Figures - Photos\diable.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12890" y="77797"/>
            <a:ext cx="1850522" cy="15510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D21985-DCA7-45E7-8D06-7768DEDEC3FE}"/>
              </a:ext>
            </a:extLst>
          </p:cNvPr>
          <p:cNvSpPr>
            <a:spLocks noGrp="1"/>
          </p:cNvSpPr>
          <p:nvPr>
            <p:ph type="title"/>
          </p:nvPr>
        </p:nvSpPr>
        <p:spPr/>
        <p:txBody>
          <a:bodyPr/>
          <a:lstStyle/>
          <a:p>
            <a:r>
              <a:rPr lang="fr-BE" dirty="0"/>
              <a:t>TRANS, méfiez vous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030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 name="Rectangle 50"/>
          <p:cNvSpPr/>
          <p:nvPr/>
        </p:nvSpPr>
        <p:spPr>
          <a:xfrm>
            <a:off x="601665" y="5157191"/>
            <a:ext cx="8074790" cy="160575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 name="Title 1"/>
          <p:cNvSpPr>
            <a:spLocks noGrp="1"/>
          </p:cNvSpPr>
          <p:nvPr>
            <p:ph type="title"/>
          </p:nvPr>
        </p:nvSpPr>
        <p:spPr>
          <a:xfrm>
            <a:off x="391957" y="73733"/>
            <a:ext cx="8360086" cy="600404"/>
          </a:xfrm>
        </p:spPr>
        <p:txBody>
          <a:bodyPr/>
          <a:lstStyle/>
          <a:p>
            <a:r>
              <a:rPr lang="en-US" dirty="0" err="1"/>
              <a:t>Faites</a:t>
            </a:r>
            <a:r>
              <a:rPr lang="en-US" dirty="0"/>
              <a:t> le bon </a:t>
            </a:r>
            <a:r>
              <a:rPr lang="en-US" dirty="0" err="1"/>
              <a:t>choix</a:t>
            </a:r>
            <a:r>
              <a:rPr lang="en-US" dirty="0"/>
              <a:t> de </a:t>
            </a:r>
            <a:r>
              <a:rPr lang="en-US" dirty="0" err="1"/>
              <a:t>lipides</a:t>
            </a:r>
            <a:r>
              <a:rPr lang="en-US" dirty="0"/>
              <a:t> </a:t>
            </a:r>
            <a:r>
              <a:rPr lang="en-US" dirty="0" err="1"/>
              <a:t>dans</a:t>
            </a:r>
            <a:r>
              <a:rPr lang="en-US" dirty="0"/>
              <a:t> </a:t>
            </a:r>
            <a:r>
              <a:rPr lang="en-US" dirty="0" err="1"/>
              <a:t>votre</a:t>
            </a:r>
            <a:r>
              <a:rPr lang="en-US" dirty="0"/>
              <a:t> </a:t>
            </a:r>
            <a:r>
              <a:rPr lang="en-US" dirty="0" err="1"/>
              <a:t>assiette</a:t>
            </a:r>
            <a:endParaRPr lang="fr-BE" dirty="0"/>
          </a:p>
        </p:txBody>
      </p:sp>
      <p:sp>
        <p:nvSpPr>
          <p:cNvPr id="48" name="TextBox 47"/>
          <p:cNvSpPr txBox="1"/>
          <p:nvPr/>
        </p:nvSpPr>
        <p:spPr>
          <a:xfrm>
            <a:off x="611560" y="5229200"/>
            <a:ext cx="1512168" cy="584775"/>
          </a:xfrm>
          <a:prstGeom prst="rect">
            <a:avLst/>
          </a:prstGeom>
          <a:noFill/>
        </p:spPr>
        <p:txBody>
          <a:bodyPr wrap="square" rtlCol="0">
            <a:spAutoFit/>
          </a:bodyPr>
          <a:lstStyle/>
          <a:p>
            <a:pPr algn="ctr"/>
            <a:r>
              <a:rPr lang="fr-BE" sz="1600" b="1" dirty="0">
                <a:solidFill>
                  <a:prstClr val="black"/>
                </a:solidFill>
              </a:rPr>
              <a:t>Acides gras TRANS</a:t>
            </a:r>
          </a:p>
        </p:txBody>
      </p:sp>
      <p:pic>
        <p:nvPicPr>
          <p:cNvPr id="52233" name="Picture 9" descr="U:\Data\Perso\01-Nutritherapie\01 Consultations\03 Presentation\Figures - Photos\AG Trans structure.pn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08593" y="5225012"/>
            <a:ext cx="1474787" cy="58896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3" name="TextBox 72"/>
          <p:cNvSpPr txBox="1"/>
          <p:nvPr/>
        </p:nvSpPr>
        <p:spPr>
          <a:xfrm rot="16200000">
            <a:off x="-348734" y="5809576"/>
            <a:ext cx="1296144" cy="369332"/>
          </a:xfrm>
          <a:prstGeom prst="rect">
            <a:avLst/>
          </a:prstGeom>
          <a:noFill/>
        </p:spPr>
        <p:txBody>
          <a:bodyPr wrap="square" rtlCol="0">
            <a:spAutoFit/>
          </a:bodyPr>
          <a:lstStyle/>
          <a:p>
            <a:pPr algn="ctr"/>
            <a:r>
              <a:rPr lang="fr-BE" b="1" dirty="0"/>
              <a:t>Industriels</a:t>
            </a:r>
          </a:p>
        </p:txBody>
      </p:sp>
      <p:grpSp>
        <p:nvGrpSpPr>
          <p:cNvPr id="6" name="Group 5"/>
          <p:cNvGrpSpPr/>
          <p:nvPr/>
        </p:nvGrpSpPr>
        <p:grpSpPr>
          <a:xfrm>
            <a:off x="785220" y="5206587"/>
            <a:ext cx="7746592" cy="1495489"/>
            <a:chOff x="785220" y="5206587"/>
            <a:chExt cx="7746592" cy="1495489"/>
          </a:xfrm>
        </p:grpSpPr>
        <p:grpSp>
          <p:nvGrpSpPr>
            <p:cNvPr id="32" name="Group 31"/>
            <p:cNvGrpSpPr/>
            <p:nvPr/>
          </p:nvGrpSpPr>
          <p:grpSpPr>
            <a:xfrm>
              <a:off x="785220" y="5308007"/>
              <a:ext cx="7138522" cy="1394069"/>
              <a:chOff x="785220" y="5308007"/>
              <a:chExt cx="7138522" cy="1394069"/>
            </a:xfrm>
          </p:grpSpPr>
          <p:sp>
            <p:nvSpPr>
              <p:cNvPr id="3" name="TextBox 2"/>
              <p:cNvSpPr txBox="1"/>
              <p:nvPr/>
            </p:nvSpPr>
            <p:spPr>
              <a:xfrm>
                <a:off x="1607280" y="5960067"/>
                <a:ext cx="1656184" cy="646331"/>
              </a:xfrm>
              <a:prstGeom prst="rect">
                <a:avLst/>
              </a:prstGeom>
              <a:noFill/>
            </p:spPr>
            <p:txBody>
              <a:bodyPr wrap="square" rtlCol="0">
                <a:spAutoFit/>
              </a:bodyPr>
              <a:lstStyle/>
              <a:p>
                <a:r>
                  <a:rPr lang="fr-BE" dirty="0"/>
                  <a:t>Transformés Hydrogénés</a:t>
                </a:r>
              </a:p>
            </p:txBody>
          </p:sp>
          <p:pic>
            <p:nvPicPr>
              <p:cNvPr id="52232" name="Picture 8" descr="U:\Data\Perso\01-Nutritherapie\01 Consultations\03 Presentation\Figures - Photos\AG Trans.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28934" y="5601084"/>
                <a:ext cx="1782041" cy="110099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2234" name="Picture 10"/>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750" y="5308007"/>
                <a:ext cx="1181804" cy="9358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2235" name="Picture 11"/>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54361" y="5601067"/>
                <a:ext cx="1269381" cy="10284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2237" name="Picture 13" descr="Résultat de recherche d'images pour &quot;poison&quot;"/>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5220" y="5840632"/>
                <a:ext cx="750868" cy="72142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pic>
          <p:nvPicPr>
            <p:cNvPr id="60" name="Picture 59"/>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08968" y="5206587"/>
              <a:ext cx="922844" cy="546753"/>
            </a:xfrm>
            <a:prstGeom prst="rect">
              <a:avLst/>
            </a:prstGeom>
          </p:spPr>
        </p:pic>
      </p:grpSp>
      <p:sp>
        <p:nvSpPr>
          <p:cNvPr id="63" name="Rectangl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DA93C1-831C-46EF-9381-B9FFD0D2AF0B}"/>
              </a:ext>
            </a:extLst>
          </p:cNvPr>
          <p:cNvSpPr/>
          <p:nvPr/>
        </p:nvSpPr>
        <p:spPr>
          <a:xfrm>
            <a:off x="604366" y="2767409"/>
            <a:ext cx="8072089" cy="233458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4" name="Rectangle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C43213-B94C-4CD9-BCDE-46D4620526FA}"/>
              </a:ext>
            </a:extLst>
          </p:cNvPr>
          <p:cNvSpPr/>
          <p:nvPr/>
        </p:nvSpPr>
        <p:spPr>
          <a:xfrm>
            <a:off x="4283967" y="791936"/>
            <a:ext cx="4392487" cy="1938823"/>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65" name="Rectangle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56335A-1EE9-4A47-B0F3-C45F0B902561}"/>
              </a:ext>
            </a:extLst>
          </p:cNvPr>
          <p:cNvSpPr/>
          <p:nvPr/>
        </p:nvSpPr>
        <p:spPr>
          <a:xfrm>
            <a:off x="611559" y="781511"/>
            <a:ext cx="3600401" cy="1949248"/>
          </a:xfrm>
          <a:prstGeom prst="rect">
            <a:avLst/>
          </a:prstGeom>
          <a:solidFill>
            <a:schemeClr val="bg1"/>
          </a:solid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78"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23107B-81BE-48DC-AEA4-2E570BE09241}"/>
              </a:ext>
            </a:extLst>
          </p:cNvPr>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7147" y="1435277"/>
            <a:ext cx="1656185" cy="2431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9" name="Content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FC6112-7822-485F-807A-9B889CC6C8F8}"/>
              </a:ext>
            </a:extLst>
          </p:cNvPr>
          <p:cNvPicPr>
            <a:picLocks noChangeAspect="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2505" y="1742178"/>
            <a:ext cx="860425" cy="490538"/>
          </a:xfrm>
          <a:prstGeom prst="rect">
            <a:avLst/>
          </a:prstGeom>
        </p:spPr>
      </p:pic>
      <p:sp>
        <p:nvSpPr>
          <p:cNvPr id="80" name="TextBox 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BF2D75-A7CD-4A36-B99B-152AB51AD4DF}"/>
              </a:ext>
            </a:extLst>
          </p:cNvPr>
          <p:cNvSpPr txBox="1"/>
          <p:nvPr/>
        </p:nvSpPr>
        <p:spPr>
          <a:xfrm>
            <a:off x="683568" y="880974"/>
            <a:ext cx="1512168" cy="584775"/>
          </a:xfrm>
          <a:prstGeom prst="rect">
            <a:avLst/>
          </a:prstGeom>
          <a:noFill/>
        </p:spPr>
        <p:txBody>
          <a:bodyPr wrap="square" rtlCol="0">
            <a:spAutoFit/>
          </a:bodyPr>
          <a:lstStyle/>
          <a:p>
            <a:pPr algn="ctr"/>
            <a:r>
              <a:rPr lang="fr-BE" sz="1600" b="1" dirty="0">
                <a:solidFill>
                  <a:prstClr val="black"/>
                </a:solidFill>
              </a:rPr>
              <a:t>Acides gras saturés </a:t>
            </a:r>
          </a:p>
        </p:txBody>
      </p:sp>
      <p:sp>
        <p:nvSpPr>
          <p:cNvPr id="81" name="TextBox 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67CD4B-E51C-4FED-AC7D-FE14EA4E1CCF}"/>
              </a:ext>
            </a:extLst>
          </p:cNvPr>
          <p:cNvSpPr txBox="1"/>
          <p:nvPr/>
        </p:nvSpPr>
        <p:spPr>
          <a:xfrm>
            <a:off x="604366" y="2848986"/>
            <a:ext cx="2774591" cy="338554"/>
          </a:xfrm>
          <a:prstGeom prst="rect">
            <a:avLst/>
          </a:prstGeom>
          <a:noFill/>
        </p:spPr>
        <p:txBody>
          <a:bodyPr wrap="square" rtlCol="0">
            <a:spAutoFit/>
          </a:bodyPr>
          <a:lstStyle/>
          <a:p>
            <a:pPr algn="ctr"/>
            <a:r>
              <a:rPr lang="fr-BE" sz="1600" b="1" dirty="0">
                <a:solidFill>
                  <a:prstClr val="black"/>
                </a:solidFill>
              </a:rPr>
              <a:t>Acides gras polyinsaturés </a:t>
            </a:r>
          </a:p>
        </p:txBody>
      </p:sp>
      <p:sp>
        <p:nvSpPr>
          <p:cNvPr id="82" name="TextBox 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74BE11-6BEE-4F8D-8E81-DB841A3F1A78}"/>
              </a:ext>
            </a:extLst>
          </p:cNvPr>
          <p:cNvSpPr txBox="1"/>
          <p:nvPr/>
        </p:nvSpPr>
        <p:spPr>
          <a:xfrm>
            <a:off x="760201" y="3260844"/>
            <a:ext cx="1296144" cy="307777"/>
          </a:xfrm>
          <a:prstGeom prst="rect">
            <a:avLst/>
          </a:prstGeom>
          <a:noFill/>
        </p:spPr>
        <p:txBody>
          <a:bodyPr wrap="square" rtlCol="0">
            <a:spAutoFit/>
          </a:bodyPr>
          <a:lstStyle/>
          <a:p>
            <a:pPr algn="ctr"/>
            <a:r>
              <a:rPr lang="fr-BE" sz="1400" b="1" i="1" dirty="0">
                <a:solidFill>
                  <a:prstClr val="black"/>
                </a:solidFill>
              </a:rPr>
              <a:t>Oméga-6</a:t>
            </a:r>
          </a:p>
        </p:txBody>
      </p:sp>
      <p:sp>
        <p:nvSpPr>
          <p:cNvPr id="83" name="TextBox 8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CD20CE-6F66-4774-B700-CC24A72AE5E6}"/>
              </a:ext>
            </a:extLst>
          </p:cNvPr>
          <p:cNvSpPr txBox="1"/>
          <p:nvPr/>
        </p:nvSpPr>
        <p:spPr>
          <a:xfrm>
            <a:off x="4527152" y="2905909"/>
            <a:ext cx="1319864" cy="307777"/>
          </a:xfrm>
          <a:prstGeom prst="rect">
            <a:avLst/>
          </a:prstGeom>
          <a:noFill/>
        </p:spPr>
        <p:txBody>
          <a:bodyPr wrap="square" rtlCol="0">
            <a:spAutoFit/>
          </a:bodyPr>
          <a:lstStyle/>
          <a:p>
            <a:pPr algn="ctr"/>
            <a:r>
              <a:rPr lang="fr-BE" sz="1400" b="1" i="1" dirty="0">
                <a:solidFill>
                  <a:prstClr val="black"/>
                </a:solidFill>
              </a:rPr>
              <a:t>Oméga-3</a:t>
            </a:r>
          </a:p>
        </p:txBody>
      </p:sp>
      <p:pic>
        <p:nvPicPr>
          <p:cNvPr id="84" name="Picture 8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BC15A3-467A-4353-AB46-709DC96CC2E1}"/>
              </a:ext>
            </a:extLst>
          </p:cNvPr>
          <p:cNvPicPr>
            <a:picLocks noChangeAspect="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65641" y="2021271"/>
            <a:ext cx="956494" cy="637898"/>
          </a:xfrm>
          <a:prstGeom prst="rect">
            <a:avLst/>
          </a:prstGeom>
        </p:spPr>
      </p:pic>
      <p:cxnSp>
        <p:nvCxnSpPr>
          <p:cNvPr id="85" name="Straight Connector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1E72EB-B54E-43AD-8A4B-DA060446A16C}"/>
              </a:ext>
            </a:extLst>
          </p:cNvPr>
          <p:cNvCxnSpPr/>
          <p:nvPr/>
        </p:nvCxnSpPr>
        <p:spPr>
          <a:xfrm>
            <a:off x="4260181" y="3266261"/>
            <a:ext cx="0" cy="15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6"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1EFCB9-1E9C-4C49-AC5D-1206E7FD7A16}"/>
              </a:ext>
            </a:extLst>
          </p:cNvPr>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2207" y="3553981"/>
            <a:ext cx="1531125" cy="2413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7"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D1CAF0-1861-48AE-8B9B-68B5E664E2C0}"/>
              </a:ext>
            </a:extLst>
          </p:cNvPr>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162911"/>
            <a:ext cx="1649966" cy="2470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8"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1050FC-FF53-4DF1-A92D-1603FC301DB9}"/>
              </a:ext>
            </a:extLst>
          </p:cNvPr>
          <p:cNvPicPr>
            <a:picLocks noChangeAspect="1" noChangeArrowheads="1"/>
          </p:cNvPicPr>
          <p:nvPr/>
        </p:nvPicPr>
        <p:blipFill>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4204" y="1435277"/>
            <a:ext cx="1660500" cy="18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nvGrpSpPr>
          <p:cNvPr id="89" name="Group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33D3AE-54E5-4892-B74E-746078004D19}"/>
              </a:ext>
            </a:extLst>
          </p:cNvPr>
          <p:cNvGrpSpPr/>
          <p:nvPr/>
        </p:nvGrpSpPr>
        <p:grpSpPr>
          <a:xfrm>
            <a:off x="6179804" y="929422"/>
            <a:ext cx="2522231" cy="1686623"/>
            <a:chOff x="6179804" y="929422"/>
            <a:chExt cx="2522231" cy="1686623"/>
          </a:xfrm>
        </p:grpSpPr>
        <p:pic>
          <p:nvPicPr>
            <p:cNvPr id="90" name="Picture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A5806F-6A9D-4A88-BAFC-6A1448F54A37}"/>
                </a:ext>
              </a:extLst>
            </p:cNvPr>
            <p:cNvPicPr>
              <a:picLocks noChangeAspect="1"/>
            </p:cNvPicPr>
            <p:nvPr/>
          </p:nvPicPr>
          <p:blipFill>
            <a:blip r:embed="rId1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19004" y="929422"/>
              <a:ext cx="1383031" cy="1686623"/>
            </a:xfrm>
            <a:prstGeom prst="rect">
              <a:avLst/>
            </a:prstGeom>
          </p:spPr>
        </p:pic>
        <p:pic>
          <p:nvPicPr>
            <p:cNvPr id="91" name="Picture 9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50D9FB-2B5E-4D39-B202-0E0BF66FB438}"/>
                </a:ext>
              </a:extLst>
            </p:cNvPr>
            <p:cNvPicPr>
              <a:picLocks noChangeAspect="1"/>
            </p:cNvPicPr>
            <p:nvPr/>
          </p:nvPicPr>
          <p:blipFill>
            <a:blip r:embed="rId1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79804" y="1467344"/>
              <a:ext cx="1278503" cy="851483"/>
            </a:xfrm>
            <a:prstGeom prst="rect">
              <a:avLst/>
            </a:prstGeom>
          </p:spPr>
        </p:pic>
        <p:sp>
          <p:nvSpPr>
            <p:cNvPr id="92" name="TextBox 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2469FF-FD2D-459C-A687-348C292FEEE9}"/>
                </a:ext>
              </a:extLst>
            </p:cNvPr>
            <p:cNvSpPr txBox="1"/>
            <p:nvPr/>
          </p:nvSpPr>
          <p:spPr>
            <a:xfrm>
              <a:off x="6383137" y="2162473"/>
              <a:ext cx="864096" cy="276999"/>
            </a:xfrm>
            <a:prstGeom prst="rect">
              <a:avLst/>
            </a:prstGeom>
            <a:noFill/>
          </p:spPr>
          <p:txBody>
            <a:bodyPr wrap="square" rtlCol="0">
              <a:spAutoFit/>
            </a:bodyPr>
            <a:lstStyle/>
            <a:p>
              <a:r>
                <a:rPr lang="fr-BE" sz="1200" dirty="0">
                  <a:solidFill>
                    <a:prstClr val="black"/>
                  </a:solidFill>
                </a:rPr>
                <a:t>Olive</a:t>
              </a:r>
            </a:p>
          </p:txBody>
        </p:sp>
      </p:grpSp>
      <p:sp>
        <p:nvSpPr>
          <p:cNvPr id="93" name="TextBox 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5E199D-183F-4D2E-B2FF-918C7678A64C}"/>
              </a:ext>
            </a:extLst>
          </p:cNvPr>
          <p:cNvSpPr txBox="1"/>
          <p:nvPr/>
        </p:nvSpPr>
        <p:spPr>
          <a:xfrm>
            <a:off x="4545411" y="880974"/>
            <a:ext cx="3266949" cy="584775"/>
          </a:xfrm>
          <a:prstGeom prst="rect">
            <a:avLst/>
          </a:prstGeom>
          <a:noFill/>
        </p:spPr>
        <p:txBody>
          <a:bodyPr wrap="square" rtlCol="0">
            <a:spAutoFit/>
          </a:bodyPr>
          <a:lstStyle/>
          <a:p>
            <a:r>
              <a:rPr lang="fr-BE" sz="1600" b="1" dirty="0">
                <a:solidFill>
                  <a:prstClr val="black"/>
                </a:solidFill>
              </a:rPr>
              <a:t>Acides gras </a:t>
            </a:r>
            <a:r>
              <a:rPr lang="fr-BE" sz="1600" b="1" dirty="0" err="1">
                <a:solidFill>
                  <a:prstClr val="black"/>
                </a:solidFill>
              </a:rPr>
              <a:t>monoinsaturés</a:t>
            </a:r>
            <a:endParaRPr lang="fr-BE" sz="1600" b="1" dirty="0">
              <a:solidFill>
                <a:prstClr val="black"/>
              </a:solidFill>
            </a:endParaRPr>
          </a:p>
          <a:p>
            <a:pPr marL="180975"/>
            <a:r>
              <a:rPr lang="fr-BE" sz="1400" b="1" i="1" dirty="0">
                <a:solidFill>
                  <a:prstClr val="black"/>
                </a:solidFill>
              </a:rPr>
              <a:t>Omega-9</a:t>
            </a:r>
            <a:r>
              <a:rPr lang="fr-BE" sz="1600" b="1" dirty="0">
                <a:solidFill>
                  <a:prstClr val="black"/>
                </a:solidFill>
              </a:rPr>
              <a:t> </a:t>
            </a:r>
          </a:p>
        </p:txBody>
      </p:sp>
      <p:pic>
        <p:nvPicPr>
          <p:cNvPr id="94"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70A506-85F7-4F4F-B8BA-4365880610DB}"/>
              </a:ext>
            </a:extLst>
          </p:cNvPr>
          <p:cNvPicPr>
            <a:picLocks noChangeAspect="1" noChangeArrowheads="1"/>
          </p:cNvPicPr>
          <p:nvPr/>
        </p:nvPicPr>
        <p:blipFill>
          <a:blip r:embed="rId1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79312" y="1004491"/>
            <a:ext cx="899645" cy="7516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5" name="Picture 15" descr="C:\Users\bourgp00\Downloads\billionphotos-163675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79BA8D-91CB-4271-B7F1-0795A2EBBD26}"/>
              </a:ext>
            </a:extLst>
          </p:cNvPr>
          <p:cNvPicPr>
            <a:picLocks noChangeAspect="1" noChangeArrowheads="1"/>
          </p:cNvPicPr>
          <p:nvPr/>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8665" y="1756135"/>
            <a:ext cx="1580584" cy="84719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6" name="TextBox 9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DB30AD-2FCF-48DA-B01B-0FB1B43C8DC5}"/>
              </a:ext>
            </a:extLst>
          </p:cNvPr>
          <p:cNvSpPr txBox="1"/>
          <p:nvPr/>
        </p:nvSpPr>
        <p:spPr>
          <a:xfrm>
            <a:off x="3306175" y="1363596"/>
            <a:ext cx="905785" cy="276999"/>
          </a:xfrm>
          <a:prstGeom prst="rect">
            <a:avLst/>
          </a:prstGeom>
          <a:noFill/>
        </p:spPr>
        <p:txBody>
          <a:bodyPr wrap="square" rtlCol="0">
            <a:spAutoFit/>
          </a:bodyPr>
          <a:lstStyle/>
          <a:p>
            <a:r>
              <a:rPr lang="fr-BE" sz="1200" dirty="0"/>
              <a:t>Coco</a:t>
            </a:r>
          </a:p>
        </p:txBody>
      </p:sp>
      <p:sp>
        <p:nvSpPr>
          <p:cNvPr id="97" name="TextBox 9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A19559-5B7F-46D2-A725-BF65D4515CCC}"/>
              </a:ext>
            </a:extLst>
          </p:cNvPr>
          <p:cNvSpPr txBox="1"/>
          <p:nvPr/>
        </p:nvSpPr>
        <p:spPr>
          <a:xfrm>
            <a:off x="2857151" y="2384465"/>
            <a:ext cx="905785" cy="276999"/>
          </a:xfrm>
          <a:prstGeom prst="rect">
            <a:avLst/>
          </a:prstGeom>
          <a:noFill/>
        </p:spPr>
        <p:txBody>
          <a:bodyPr wrap="square" rtlCol="0">
            <a:spAutoFit/>
          </a:bodyPr>
          <a:lstStyle/>
          <a:p>
            <a:r>
              <a:rPr lang="fr-BE" sz="1200" dirty="0"/>
              <a:t>Beurre</a:t>
            </a:r>
          </a:p>
        </p:txBody>
      </p:sp>
      <p:sp>
        <p:nvSpPr>
          <p:cNvPr id="98" name="TextBox 9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003474-0649-4519-A8A1-A3FD5EB2E5D7}"/>
              </a:ext>
            </a:extLst>
          </p:cNvPr>
          <p:cNvSpPr txBox="1"/>
          <p:nvPr/>
        </p:nvSpPr>
        <p:spPr>
          <a:xfrm rot="16200000">
            <a:off x="-348734" y="2640903"/>
            <a:ext cx="1296144" cy="369332"/>
          </a:xfrm>
          <a:prstGeom prst="rect">
            <a:avLst/>
          </a:prstGeom>
          <a:noFill/>
        </p:spPr>
        <p:txBody>
          <a:bodyPr wrap="square" rtlCol="0">
            <a:spAutoFit/>
          </a:bodyPr>
          <a:lstStyle/>
          <a:p>
            <a:pPr algn="ctr"/>
            <a:r>
              <a:rPr lang="fr-BE" b="1" dirty="0"/>
              <a:t>Naturels</a:t>
            </a:r>
          </a:p>
        </p:txBody>
      </p:sp>
      <p:sp>
        <p:nvSpPr>
          <p:cNvPr id="99" name="TextBox 9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85FE39-F335-43BE-88FB-B99D46F95370}"/>
              </a:ext>
            </a:extLst>
          </p:cNvPr>
          <p:cNvSpPr txBox="1"/>
          <p:nvPr/>
        </p:nvSpPr>
        <p:spPr>
          <a:xfrm>
            <a:off x="732905" y="2218669"/>
            <a:ext cx="905785" cy="461665"/>
          </a:xfrm>
          <a:prstGeom prst="rect">
            <a:avLst/>
          </a:prstGeom>
          <a:noFill/>
        </p:spPr>
        <p:txBody>
          <a:bodyPr wrap="square" rtlCol="0">
            <a:spAutoFit/>
          </a:bodyPr>
          <a:lstStyle/>
          <a:p>
            <a:r>
              <a:rPr lang="fr-BE" sz="1200" dirty="0"/>
              <a:t>Produits laitiers</a:t>
            </a:r>
          </a:p>
        </p:txBody>
      </p:sp>
      <p:sp>
        <p:nvSpPr>
          <p:cNvPr id="100" name="TextBox 9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30F4BA-DB17-4D18-9495-A6CC9F54693A}"/>
              </a:ext>
            </a:extLst>
          </p:cNvPr>
          <p:cNvSpPr txBox="1"/>
          <p:nvPr/>
        </p:nvSpPr>
        <p:spPr>
          <a:xfrm>
            <a:off x="1682880" y="1742873"/>
            <a:ext cx="905785" cy="276999"/>
          </a:xfrm>
          <a:prstGeom prst="rect">
            <a:avLst/>
          </a:prstGeom>
          <a:noFill/>
        </p:spPr>
        <p:txBody>
          <a:bodyPr wrap="square" rtlCol="0">
            <a:spAutoFit/>
          </a:bodyPr>
          <a:lstStyle/>
          <a:p>
            <a:r>
              <a:rPr lang="fr-BE" sz="1200" dirty="0"/>
              <a:t>Viandes</a:t>
            </a:r>
          </a:p>
        </p:txBody>
      </p:sp>
      <p:grpSp>
        <p:nvGrpSpPr>
          <p:cNvPr id="101" name="Group 1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08E2E4-E1EB-4260-A469-60A129FD3E13}"/>
              </a:ext>
            </a:extLst>
          </p:cNvPr>
          <p:cNvGrpSpPr/>
          <p:nvPr/>
        </p:nvGrpSpPr>
        <p:grpSpPr>
          <a:xfrm>
            <a:off x="652157" y="2985267"/>
            <a:ext cx="3580447" cy="1587713"/>
            <a:chOff x="652157" y="2985267"/>
            <a:chExt cx="3580447" cy="1587713"/>
          </a:xfrm>
        </p:grpSpPr>
        <p:grpSp>
          <p:nvGrpSpPr>
            <p:cNvPr id="102" name="Group 1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EDEF11-A1AF-4536-9209-42292D2BA1F1}"/>
                </a:ext>
              </a:extLst>
            </p:cNvPr>
            <p:cNvGrpSpPr/>
            <p:nvPr/>
          </p:nvGrpSpPr>
          <p:grpSpPr>
            <a:xfrm>
              <a:off x="652157" y="3249602"/>
              <a:ext cx="3580447" cy="1323378"/>
              <a:chOff x="652157" y="3249602"/>
              <a:chExt cx="3580447" cy="1323378"/>
            </a:xfrm>
          </p:grpSpPr>
          <p:pic>
            <p:nvPicPr>
              <p:cNvPr id="104" name="Picture 1" descr="U:\Data\Perso\01-Nutritherapie\01 Consultations\03 Presentation\Figures - Photos\Huile mais.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94EC63-506D-4BAD-9DC8-CBA14502C197}"/>
                  </a:ext>
                </a:extLst>
              </p:cNvPr>
              <p:cNvPicPr>
                <a:picLocks noChangeAspect="1" noChangeArrowheads="1"/>
              </p:cNvPicPr>
              <p:nvPr/>
            </p:nvPicPr>
            <p:blipFill>
              <a:blip r:embed="rId1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2157" y="3753139"/>
                <a:ext cx="851231" cy="6866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05" name="Group 1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4B4E4F-F72C-430D-AA38-13FA94E5AE67}"/>
                  </a:ext>
                </a:extLst>
              </p:cNvPr>
              <p:cNvGrpSpPr/>
              <p:nvPr/>
            </p:nvGrpSpPr>
            <p:grpSpPr>
              <a:xfrm>
                <a:off x="2655709" y="3249602"/>
                <a:ext cx="1576895" cy="1323378"/>
                <a:chOff x="2655709" y="3249602"/>
                <a:chExt cx="1576895" cy="1323378"/>
              </a:xfrm>
            </p:grpSpPr>
            <p:pic>
              <p:nvPicPr>
                <p:cNvPr id="107" name="Picture 1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D5016A-BF13-465C-ACF6-CA82944B824B}"/>
                    </a:ext>
                  </a:extLst>
                </p:cNvPr>
                <p:cNvPicPr>
                  <a:picLocks noChangeAspect="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55709" y="3249602"/>
                  <a:ext cx="1323378" cy="1323378"/>
                </a:xfrm>
                <a:prstGeom prst="rect">
                  <a:avLst/>
                </a:prstGeom>
              </p:spPr>
            </p:pic>
            <p:sp>
              <p:nvSpPr>
                <p:cNvPr id="108" name="TextBox 10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B934AB-4679-4251-A5D9-6EA0C6E76E9F}"/>
                    </a:ext>
                  </a:extLst>
                </p:cNvPr>
                <p:cNvSpPr txBox="1"/>
                <p:nvPr/>
              </p:nvSpPr>
              <p:spPr>
                <a:xfrm>
                  <a:off x="3368508" y="3634292"/>
                  <a:ext cx="864096" cy="276999"/>
                </a:xfrm>
                <a:prstGeom prst="rect">
                  <a:avLst/>
                </a:prstGeom>
                <a:noFill/>
              </p:spPr>
              <p:txBody>
                <a:bodyPr wrap="square" rtlCol="0">
                  <a:spAutoFit/>
                </a:bodyPr>
                <a:lstStyle/>
                <a:p>
                  <a:r>
                    <a:rPr lang="fr-BE" sz="1200" dirty="0">
                      <a:solidFill>
                        <a:prstClr val="black"/>
                      </a:solidFill>
                    </a:rPr>
                    <a:t>Tournesol</a:t>
                  </a:r>
                </a:p>
              </p:txBody>
            </p:sp>
          </p:grpSp>
          <p:sp>
            <p:nvSpPr>
              <p:cNvPr id="106" name="TextBox 10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8D4CE1-DD12-4E8A-A1C3-612A90CD3E10}"/>
                  </a:ext>
                </a:extLst>
              </p:cNvPr>
              <p:cNvSpPr txBox="1"/>
              <p:nvPr/>
            </p:nvSpPr>
            <p:spPr>
              <a:xfrm>
                <a:off x="1485496" y="3917918"/>
                <a:ext cx="864096" cy="276999"/>
              </a:xfrm>
              <a:prstGeom prst="rect">
                <a:avLst/>
              </a:prstGeom>
              <a:noFill/>
            </p:spPr>
            <p:txBody>
              <a:bodyPr wrap="square" rtlCol="0">
                <a:spAutoFit/>
              </a:bodyPr>
              <a:lstStyle/>
              <a:p>
                <a:r>
                  <a:rPr lang="fr-BE" sz="1200" dirty="0">
                    <a:solidFill>
                      <a:prstClr val="black"/>
                    </a:solidFill>
                  </a:rPr>
                  <a:t>Maïs</a:t>
                </a:r>
              </a:p>
            </p:txBody>
          </p:sp>
        </p:grpSp>
        <p:sp>
          <p:nvSpPr>
            <p:cNvPr id="103" name="TextBox 10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3FC689-6697-4845-9D80-E4294A1EE198}"/>
                </a:ext>
              </a:extLst>
            </p:cNvPr>
            <p:cNvSpPr txBox="1"/>
            <p:nvPr/>
          </p:nvSpPr>
          <p:spPr>
            <a:xfrm>
              <a:off x="3374264" y="2985267"/>
              <a:ext cx="739141" cy="646331"/>
            </a:xfrm>
            <a:prstGeom prst="rect">
              <a:avLst/>
            </a:prstGeom>
            <a:solidFill>
              <a:schemeClr val="bg1"/>
            </a:solidFill>
          </p:spPr>
          <p:txBody>
            <a:bodyPr wrap="square" rtlCol="0">
              <a:spAutoFit/>
            </a:bodyPr>
            <a:lstStyle/>
            <a:p>
              <a:r>
                <a:rPr lang="fr-BE" sz="1200" dirty="0">
                  <a:solidFill>
                    <a:prstClr val="black"/>
                  </a:solidFill>
                </a:rPr>
                <a:t>Huile de pépin de raisin</a:t>
              </a:r>
            </a:p>
          </p:txBody>
        </p:sp>
      </p:grpSp>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9907E3-9A8D-4E22-AD23-002581036FBC}"/>
              </a:ext>
            </a:extLst>
          </p:cNvPr>
          <p:cNvGrpSpPr/>
          <p:nvPr/>
        </p:nvGrpSpPr>
        <p:grpSpPr>
          <a:xfrm>
            <a:off x="619170" y="790872"/>
            <a:ext cx="3592790" cy="4311119"/>
            <a:chOff x="619170" y="790872"/>
            <a:chExt cx="3592790" cy="4311119"/>
          </a:xfrm>
        </p:grpSpPr>
        <p:sp>
          <p:nvSpPr>
            <p:cNvPr id="61" name="Rounded Rectangle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D4EBE8-3CC3-4AAC-8E68-8C96A83EA13A}"/>
                </a:ext>
              </a:extLst>
            </p:cNvPr>
            <p:cNvSpPr/>
            <p:nvPr/>
          </p:nvSpPr>
          <p:spPr>
            <a:xfrm>
              <a:off x="619170" y="790872"/>
              <a:ext cx="3592790" cy="4311119"/>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069BB3-3DD2-46DE-94F9-8EE02A9F4919}"/>
                </a:ext>
              </a:extLst>
            </p:cNvPr>
            <p:cNvSpPr txBox="1"/>
            <p:nvPr/>
          </p:nvSpPr>
          <p:spPr>
            <a:xfrm>
              <a:off x="1205526" y="2421143"/>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1">
                      <a:lumMod val="75000"/>
                    </a:schemeClr>
                  </a:solidFill>
                </a:rPr>
                <a:t>LIMITEZ</a:t>
              </a:r>
            </a:p>
          </p:txBody>
        </p:sp>
      </p:grpSp>
      <p:grpSp>
        <p:nvGrpSpPr>
          <p:cNvPr id="8" name="Group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0ABD0-7219-418E-904E-A17AB8EF0A06}"/>
              </a:ext>
            </a:extLst>
          </p:cNvPr>
          <p:cNvGrpSpPr/>
          <p:nvPr/>
        </p:nvGrpSpPr>
        <p:grpSpPr>
          <a:xfrm>
            <a:off x="598863" y="5157191"/>
            <a:ext cx="8057284" cy="1604999"/>
            <a:chOff x="598863" y="5157191"/>
            <a:chExt cx="8057284" cy="1604999"/>
          </a:xfrm>
        </p:grpSpPr>
        <p:sp>
          <p:nvSpPr>
            <p:cNvPr id="62" name="Rounded Rectangl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B2931C-5C8C-4504-8989-496AEBB2B8AE}"/>
                </a:ext>
              </a:extLst>
            </p:cNvPr>
            <p:cNvSpPr/>
            <p:nvPr/>
          </p:nvSpPr>
          <p:spPr>
            <a:xfrm>
              <a:off x="598863" y="5157191"/>
              <a:ext cx="8057284" cy="1604999"/>
            </a:xfrm>
            <a:prstGeom prst="roundRect">
              <a:avLst/>
            </a:prstGeom>
            <a:no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5DA856-75E8-4450-9C6C-2B809D591283}"/>
                </a:ext>
              </a:extLst>
            </p:cNvPr>
            <p:cNvSpPr txBox="1"/>
            <p:nvPr/>
          </p:nvSpPr>
          <p:spPr>
            <a:xfrm>
              <a:off x="3337295" y="5460409"/>
              <a:ext cx="2640893" cy="707886"/>
            </a:xfrm>
            <a:prstGeom prst="rect">
              <a:avLst/>
            </a:prstGeom>
            <a:solidFill>
              <a:srgbClr val="FFFFFF">
                <a:alpha val="69804"/>
              </a:srgbClr>
            </a:solidFill>
          </p:spPr>
          <p:txBody>
            <a:bodyPr wrap="square" rtlCol="0">
              <a:spAutoFit/>
            </a:bodyPr>
            <a:lstStyle/>
            <a:p>
              <a:pPr algn="ctr"/>
              <a:r>
                <a:rPr lang="fr-BE" sz="4000" b="1" dirty="0">
                  <a:solidFill>
                    <a:srgbClr val="C00000"/>
                  </a:solidFill>
                </a:rPr>
                <a:t>EVITEZ</a:t>
              </a:r>
            </a:p>
          </p:txBody>
        </p:sp>
      </p:grpSp>
      <p:grpSp>
        <p:nvGrpSpPr>
          <p:cNvPr id="110" name="Group 10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E87926-3AA9-47DC-AF63-2C046BA41333}"/>
              </a:ext>
            </a:extLst>
          </p:cNvPr>
          <p:cNvGrpSpPr/>
          <p:nvPr/>
        </p:nvGrpSpPr>
        <p:grpSpPr>
          <a:xfrm>
            <a:off x="4452658" y="2984030"/>
            <a:ext cx="3957849" cy="2065147"/>
            <a:chOff x="4528679" y="2813014"/>
            <a:chExt cx="3957849" cy="2065147"/>
          </a:xfrm>
        </p:grpSpPr>
        <p:pic>
          <p:nvPicPr>
            <p:cNvPr id="111" name="Picture 1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A44F1A-81AF-4897-9DE5-E88659E394BB}"/>
                </a:ext>
              </a:extLst>
            </p:cNvPr>
            <p:cNvPicPr>
              <a:picLocks noChangeAspect="1"/>
            </p:cNvPicPr>
            <p:nvPr/>
          </p:nvPicPr>
          <p:blipFill>
            <a:blip r:embed="rId2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28679" y="3611481"/>
              <a:ext cx="1615844" cy="1077229"/>
            </a:xfrm>
            <a:prstGeom prst="rect">
              <a:avLst/>
            </a:prstGeom>
          </p:spPr>
        </p:pic>
        <p:pic>
          <p:nvPicPr>
            <p:cNvPr id="112" name="Picture 1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D7D6A4-2634-444C-B671-37BF486B7684}"/>
                </a:ext>
              </a:extLst>
            </p:cNvPr>
            <p:cNvPicPr>
              <a:picLocks noChangeAspect="1"/>
            </p:cNvPicPr>
            <p:nvPr/>
          </p:nvPicPr>
          <p:blipFill>
            <a:blip r:embed="rId2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90782" y="3123922"/>
              <a:ext cx="895746" cy="895746"/>
            </a:xfrm>
            <a:prstGeom prst="rect">
              <a:avLst/>
            </a:prstGeom>
          </p:spPr>
        </p:pic>
        <p:pic>
          <p:nvPicPr>
            <p:cNvPr id="113" name="Picture 2" descr="C:\Users\bourgp00\Downloads\billionphotos-954536.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CA5022-3718-4E07-94B5-ABCC872A4A19}"/>
                </a:ext>
              </a:extLst>
            </p:cNvPr>
            <p:cNvPicPr>
              <a:picLocks noChangeAspect="1" noChangeArrowheads="1"/>
            </p:cNvPicPr>
            <p:nvPr/>
          </p:nvPicPr>
          <p:blipFill>
            <a:blip r:embed="rId2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2883" y="3715837"/>
              <a:ext cx="1583548" cy="116232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4" name="Picture 1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32264D-2622-45CC-8811-31E5658F6069}"/>
                </a:ext>
              </a:extLst>
            </p:cNvPr>
            <p:cNvPicPr>
              <a:picLocks noChangeAspect="1"/>
            </p:cNvPicPr>
            <p:nvPr/>
          </p:nvPicPr>
          <p:blipFill>
            <a:blip r:embed="rId2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3422" y="2825712"/>
              <a:ext cx="775227" cy="1032445"/>
            </a:xfrm>
            <a:prstGeom prst="rect">
              <a:avLst/>
            </a:prstGeom>
          </p:spPr>
        </p:pic>
        <p:sp>
          <p:nvSpPr>
            <p:cNvPr id="115" name="TextBox 1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C1AD4F-EF9B-469E-A04F-C9278DD02507}"/>
                </a:ext>
              </a:extLst>
            </p:cNvPr>
            <p:cNvSpPr txBox="1"/>
            <p:nvPr/>
          </p:nvSpPr>
          <p:spPr>
            <a:xfrm>
              <a:off x="6319266" y="3242097"/>
              <a:ext cx="688549" cy="307777"/>
            </a:xfrm>
            <a:prstGeom prst="rect">
              <a:avLst/>
            </a:prstGeom>
            <a:noFill/>
          </p:spPr>
          <p:txBody>
            <a:bodyPr wrap="square" rtlCol="0">
              <a:spAutoFit/>
            </a:bodyPr>
            <a:lstStyle/>
            <a:p>
              <a:r>
                <a:rPr lang="fr-BE" sz="1400" b="1" dirty="0">
                  <a:solidFill>
                    <a:prstClr val="black"/>
                  </a:solidFill>
                </a:rPr>
                <a:t>Colza</a:t>
              </a:r>
            </a:p>
          </p:txBody>
        </p:sp>
        <p:sp>
          <p:nvSpPr>
            <p:cNvPr id="116" name="TextBox 1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764DB5-B0F7-400F-A763-CE0FCA02DEA8}"/>
                </a:ext>
              </a:extLst>
            </p:cNvPr>
            <p:cNvSpPr txBox="1"/>
            <p:nvPr/>
          </p:nvSpPr>
          <p:spPr>
            <a:xfrm>
              <a:off x="7174559" y="2813014"/>
              <a:ext cx="1311969" cy="461665"/>
            </a:xfrm>
            <a:prstGeom prst="rect">
              <a:avLst/>
            </a:prstGeom>
            <a:noFill/>
          </p:spPr>
          <p:txBody>
            <a:bodyPr wrap="square" rtlCol="0">
              <a:spAutoFit/>
            </a:bodyPr>
            <a:lstStyle/>
            <a:p>
              <a:r>
                <a:rPr lang="fr-BE" sz="1200" b="1" dirty="0">
                  <a:solidFill>
                    <a:prstClr val="black"/>
                  </a:solidFill>
                </a:rPr>
                <a:t>Graines de lin </a:t>
              </a:r>
            </a:p>
            <a:p>
              <a:r>
                <a:rPr lang="fr-BE" sz="1200" dirty="0">
                  <a:solidFill>
                    <a:prstClr val="black"/>
                  </a:solidFill>
                </a:rPr>
                <a:t>(moulues)</a:t>
              </a:r>
            </a:p>
          </p:txBody>
        </p:sp>
        <p:pic>
          <p:nvPicPr>
            <p:cNvPr id="117" name="Picture 3" descr="C:\Users\bourgp00\Downloads\billionphotos-924164.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E89D65-2E52-4017-8F5C-4B5E35E6D4BC}"/>
                </a:ext>
              </a:extLst>
            </p:cNvPr>
            <p:cNvPicPr>
              <a:picLocks noChangeAspect="1" noChangeArrowheads="1"/>
            </p:cNvPicPr>
            <p:nvPr/>
          </p:nvPicPr>
          <p:blipFill>
            <a:blip r:embed="rId2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56636" y="4386218"/>
              <a:ext cx="574088" cy="30082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18" name="TextBox 1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918CBF-2B55-4FD4-86F2-BE8D868A9440}"/>
              </a:ext>
            </a:extLst>
          </p:cNvPr>
          <p:cNvSpPr txBox="1"/>
          <p:nvPr/>
        </p:nvSpPr>
        <p:spPr>
          <a:xfrm>
            <a:off x="4739251" y="4687972"/>
            <a:ext cx="1482715" cy="276999"/>
          </a:xfrm>
          <a:prstGeom prst="rect">
            <a:avLst/>
          </a:prstGeom>
          <a:noFill/>
        </p:spPr>
        <p:txBody>
          <a:bodyPr wrap="square" rtlCol="0">
            <a:spAutoFit/>
          </a:bodyPr>
          <a:lstStyle/>
          <a:p>
            <a:r>
              <a:rPr lang="fr-BE" sz="1200" b="1" dirty="0">
                <a:solidFill>
                  <a:prstClr val="black"/>
                </a:solidFill>
              </a:rPr>
              <a:t>Petits poissons gras</a:t>
            </a:r>
          </a:p>
        </p:txBody>
      </p:sp>
      <p:sp>
        <p:nvSpPr>
          <p:cNvPr id="119" name="TextBox 1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D503EB6-BDE9-4F58-A172-623120BB224B}"/>
              </a:ext>
            </a:extLst>
          </p:cNvPr>
          <p:cNvSpPr txBox="1"/>
          <p:nvPr/>
        </p:nvSpPr>
        <p:spPr>
          <a:xfrm>
            <a:off x="6192370" y="4763062"/>
            <a:ext cx="936557" cy="276999"/>
          </a:xfrm>
          <a:prstGeom prst="rect">
            <a:avLst/>
          </a:prstGeom>
          <a:noFill/>
        </p:spPr>
        <p:txBody>
          <a:bodyPr wrap="square" rtlCol="0">
            <a:spAutoFit/>
          </a:bodyPr>
          <a:lstStyle/>
          <a:p>
            <a:r>
              <a:rPr lang="fr-BE" sz="1200" dirty="0">
                <a:solidFill>
                  <a:prstClr val="black"/>
                </a:solidFill>
              </a:rPr>
              <a:t>Oléagineux</a:t>
            </a:r>
          </a:p>
        </p:txBody>
      </p:sp>
      <p:sp>
        <p:nvSpPr>
          <p:cNvPr id="120" name="TextBox 1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9E308A-3B3B-4278-8B71-B7A7CFB1C385}"/>
              </a:ext>
            </a:extLst>
          </p:cNvPr>
          <p:cNvSpPr txBox="1"/>
          <p:nvPr/>
        </p:nvSpPr>
        <p:spPr>
          <a:xfrm>
            <a:off x="7940410" y="4245883"/>
            <a:ext cx="616878" cy="276999"/>
          </a:xfrm>
          <a:prstGeom prst="rect">
            <a:avLst/>
          </a:prstGeom>
          <a:noFill/>
        </p:spPr>
        <p:txBody>
          <a:bodyPr wrap="square" rtlCol="0">
            <a:spAutoFit/>
          </a:bodyPr>
          <a:lstStyle/>
          <a:p>
            <a:r>
              <a:rPr lang="fr-BE" sz="1200" dirty="0">
                <a:solidFill>
                  <a:prstClr val="black"/>
                </a:solidFill>
              </a:rPr>
              <a:t>Avocat</a:t>
            </a:r>
          </a:p>
        </p:txBody>
      </p:sp>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4CB2E3-C650-4531-8942-1732855D9A11}"/>
              </a:ext>
            </a:extLst>
          </p:cNvPr>
          <p:cNvGrpSpPr/>
          <p:nvPr/>
        </p:nvGrpSpPr>
        <p:grpSpPr>
          <a:xfrm>
            <a:off x="4315336" y="781511"/>
            <a:ext cx="4361118" cy="4320479"/>
            <a:chOff x="4315336" y="781511"/>
            <a:chExt cx="4361118" cy="4320479"/>
          </a:xfrm>
        </p:grpSpPr>
        <p:sp>
          <p:nvSpPr>
            <p:cNvPr id="59" name="Rounded Rectangle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CD71BB-72FB-4336-8356-AC640725D8A3}"/>
                </a:ext>
              </a:extLst>
            </p:cNvPr>
            <p:cNvSpPr/>
            <p:nvPr/>
          </p:nvSpPr>
          <p:spPr>
            <a:xfrm>
              <a:off x="4315336" y="781511"/>
              <a:ext cx="4361118" cy="432047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A2479E-445C-44D4-B0D6-F7C5936E5BBF}"/>
                </a:ext>
              </a:extLst>
            </p:cNvPr>
            <p:cNvSpPr txBox="1"/>
            <p:nvPr/>
          </p:nvSpPr>
          <p:spPr>
            <a:xfrm>
              <a:off x="5189077" y="2425675"/>
              <a:ext cx="2640893" cy="707886"/>
            </a:xfrm>
            <a:prstGeom prst="rect">
              <a:avLst/>
            </a:prstGeom>
            <a:solidFill>
              <a:srgbClr val="FFFFFF">
                <a:alpha val="69804"/>
              </a:srgbClr>
            </a:solidFill>
          </p:spPr>
          <p:txBody>
            <a:bodyPr wrap="square" rtlCol="0">
              <a:spAutoFit/>
            </a:bodyPr>
            <a:lstStyle/>
            <a:p>
              <a:pPr algn="ctr"/>
              <a:r>
                <a:rPr lang="fr-BE" sz="4000" b="1" dirty="0">
                  <a:solidFill>
                    <a:schemeClr val="accent5">
                      <a:lumMod val="75000"/>
                    </a:schemeClr>
                  </a:solidFill>
                </a:rPr>
                <a:t>FAVORISEZ</a:t>
              </a:r>
            </a:p>
          </p:txBody>
        </p:sp>
      </p:grpSp>
      <p:pic>
        <p:nvPicPr>
          <p:cNvPr id="69" name="Picture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E0FE90-6DD5-4D0E-A72F-E86190F5B366}"/>
              </a:ext>
            </a:extLst>
          </p:cNvPr>
          <p:cNvPicPr>
            <a:picLocks noChangeAspect="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39011" y="4298999"/>
            <a:ext cx="899906" cy="600159"/>
          </a:xfrm>
          <a:prstGeom prst="rect">
            <a:avLst/>
          </a:prstGeom>
        </p:spPr>
      </p:pic>
      <p:sp>
        <p:nvSpPr>
          <p:cNvPr id="70" name="TextBox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2F75B9-4CD9-4A12-A787-80B9D57D0510}"/>
              </a:ext>
            </a:extLst>
          </p:cNvPr>
          <p:cNvSpPr txBox="1"/>
          <p:nvPr/>
        </p:nvSpPr>
        <p:spPr>
          <a:xfrm>
            <a:off x="2509939" y="4604557"/>
            <a:ext cx="905785" cy="276999"/>
          </a:xfrm>
          <a:prstGeom prst="rect">
            <a:avLst/>
          </a:prstGeom>
          <a:noFill/>
        </p:spPr>
        <p:txBody>
          <a:bodyPr wrap="square" rtlCol="0">
            <a:spAutoFit/>
          </a:bodyPr>
          <a:lstStyle/>
          <a:p>
            <a:r>
              <a:rPr lang="fr-BE" sz="1200" dirty="0"/>
              <a:t>Viandes</a:t>
            </a:r>
          </a:p>
        </p:txBody>
      </p:sp>
      <p:pic>
        <p:nvPicPr>
          <p:cNvPr id="72" name="Picture 2" descr="billionphotos-9544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5F8545-8859-4AB0-9E74-D097D22B8A65}"/>
              </a:ext>
            </a:extLst>
          </p:cNvPr>
          <p:cNvPicPr>
            <a:picLocks noChangeAspect="1" noChangeArrowheads="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1532" y="1732551"/>
            <a:ext cx="924375" cy="6330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4" name="TextBox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1B47D7-B001-41A3-9BAE-83625B0AC14D}"/>
              </a:ext>
            </a:extLst>
          </p:cNvPr>
          <p:cNvSpPr txBox="1"/>
          <p:nvPr/>
        </p:nvSpPr>
        <p:spPr>
          <a:xfrm>
            <a:off x="5647276" y="2222587"/>
            <a:ext cx="864096" cy="276999"/>
          </a:xfrm>
          <a:prstGeom prst="rect">
            <a:avLst/>
          </a:prstGeom>
          <a:noFill/>
        </p:spPr>
        <p:txBody>
          <a:bodyPr wrap="square" rtlCol="0">
            <a:spAutoFit/>
          </a:bodyPr>
          <a:lstStyle/>
          <a:p>
            <a:r>
              <a:rPr lang="fr-BE" sz="1200" dirty="0">
                <a:solidFill>
                  <a:prstClr val="black"/>
                </a:solidFill>
              </a:rPr>
              <a:t>Avocat</a:t>
            </a:r>
          </a:p>
        </p:txBody>
      </p:sp>
      <p:sp>
        <p:nvSpPr>
          <p:cNvPr id="75" name="TextBox 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DE099C-5C15-4FDD-88B1-CB5319FCFC88}"/>
              </a:ext>
            </a:extLst>
          </p:cNvPr>
          <p:cNvSpPr txBox="1"/>
          <p:nvPr/>
        </p:nvSpPr>
        <p:spPr>
          <a:xfrm>
            <a:off x="7303553" y="1177480"/>
            <a:ext cx="864096" cy="461665"/>
          </a:xfrm>
          <a:prstGeom prst="rect">
            <a:avLst/>
          </a:prstGeom>
          <a:noFill/>
        </p:spPr>
        <p:txBody>
          <a:bodyPr wrap="square" rtlCol="0">
            <a:spAutoFit/>
          </a:bodyPr>
          <a:lstStyle/>
          <a:p>
            <a:r>
              <a:rPr lang="fr-BE" sz="1200" dirty="0">
                <a:solidFill>
                  <a:prstClr val="black"/>
                </a:solidFill>
              </a:rPr>
              <a:t>Huile d’Olive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79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 »</a:t>
            </a:r>
            <a:r>
              <a:rPr lang="fr-BE" dirty="0" err="1">
                <a:solidFill>
                  <a:schemeClr val="bg1">
                    <a:lumMod val="75000"/>
                  </a:schemeClr>
                </a:solidFill>
              </a:rPr>
              <a:t>gumes</a:t>
            </a:r>
            <a:r>
              <a:rPr lang="fr-BE" dirty="0">
                <a:solidFill>
                  <a:schemeClr val="bg1">
                    <a:lumMod val="75000"/>
                  </a:schemeClr>
                </a:solidFill>
              </a:rPr>
              <a:t>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4297517"/>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4480110"/>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n°8</a:t>
            </a:r>
            <a:r>
              <a:rPr lang="fr-BE" sz="1400" dirty="0">
                <a:solidFill>
                  <a:srgbClr val="24213E"/>
                </a:solidFill>
              </a:rPr>
              <a:t>: </a:t>
            </a:r>
          </a:p>
          <a:p>
            <a:pPr marL="541338" lvl="0" indent="0">
              <a:buClr>
                <a:srgbClr val="DEAE00"/>
              </a:buClr>
              <a:buNone/>
              <a:defRPr/>
            </a:pPr>
            <a:r>
              <a:rPr lang="fr-BE" sz="1800" dirty="0">
                <a:solidFill>
                  <a:srgbClr val="24213E"/>
                </a:solidFill>
              </a:rPr>
              <a:t>Gérez le stress &amp; sommeil de qualité</a:t>
            </a: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0888754"/>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Stress, un phénomène physiologique - BENEFIQUE</a:t>
            </a:r>
          </a:p>
        </p:txBody>
      </p:sp>
      <p:sp>
        <p:nvSpPr>
          <p:cNvPr id="3" name="Rectangle 2"/>
          <p:cNvSpPr/>
          <p:nvPr/>
        </p:nvSpPr>
        <p:spPr>
          <a:xfrm>
            <a:off x="753639" y="1278792"/>
            <a:ext cx="4619127" cy="4896544"/>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p:cNvSpPr txBox="1"/>
          <p:nvPr/>
        </p:nvSpPr>
        <p:spPr>
          <a:xfrm>
            <a:off x="2630373" y="1340296"/>
            <a:ext cx="1584176" cy="369332"/>
          </a:xfrm>
          <a:prstGeom prst="rect">
            <a:avLst/>
          </a:prstGeom>
          <a:noFill/>
        </p:spPr>
        <p:txBody>
          <a:bodyPr wrap="square" rtlCol="0">
            <a:spAutoFit/>
          </a:bodyPr>
          <a:lstStyle/>
          <a:p>
            <a:pPr algn="ctr"/>
            <a:r>
              <a:rPr lang="fr-BE" b="1" dirty="0">
                <a:solidFill>
                  <a:schemeClr val="accent5"/>
                </a:solidFill>
              </a:rPr>
              <a:t>STRESS</a:t>
            </a:r>
          </a:p>
        </p:txBody>
      </p:sp>
      <p:sp>
        <p:nvSpPr>
          <p:cNvPr id="5" name="TextBox 4"/>
          <p:cNvSpPr txBox="1"/>
          <p:nvPr/>
        </p:nvSpPr>
        <p:spPr>
          <a:xfrm>
            <a:off x="2536450" y="2195467"/>
            <a:ext cx="1584176" cy="369332"/>
          </a:xfrm>
          <a:prstGeom prst="rect">
            <a:avLst/>
          </a:prstGeom>
          <a:noFill/>
        </p:spPr>
        <p:txBody>
          <a:bodyPr wrap="square" rtlCol="0">
            <a:spAutoFit/>
          </a:bodyPr>
          <a:lstStyle/>
          <a:p>
            <a:pPr algn="ctr"/>
            <a:r>
              <a:rPr lang="fr-BE" dirty="0"/>
              <a:t>Surrénales</a:t>
            </a:r>
          </a:p>
        </p:txBody>
      </p:sp>
      <p:sp>
        <p:nvSpPr>
          <p:cNvPr id="6" name="TextBox 5"/>
          <p:cNvSpPr txBox="1"/>
          <p:nvPr/>
        </p:nvSpPr>
        <p:spPr>
          <a:xfrm>
            <a:off x="782536" y="2836172"/>
            <a:ext cx="1750923" cy="584775"/>
          </a:xfrm>
          <a:prstGeom prst="rect">
            <a:avLst/>
          </a:prstGeom>
          <a:noFill/>
        </p:spPr>
        <p:txBody>
          <a:bodyPr wrap="square" rtlCol="0">
            <a:spAutoFit/>
          </a:bodyPr>
          <a:lstStyle/>
          <a:p>
            <a:pPr algn="ctr"/>
            <a:r>
              <a:rPr lang="fr-BE" sz="1600" i="1" dirty="0"/>
              <a:t>Adrénaline, noradrénaline</a:t>
            </a:r>
          </a:p>
        </p:txBody>
      </p:sp>
      <p:sp>
        <p:nvSpPr>
          <p:cNvPr id="7" name="TextBox 6"/>
          <p:cNvSpPr txBox="1"/>
          <p:nvPr/>
        </p:nvSpPr>
        <p:spPr>
          <a:xfrm>
            <a:off x="782536" y="3716713"/>
            <a:ext cx="1750923" cy="523220"/>
          </a:xfrm>
          <a:prstGeom prst="rect">
            <a:avLst/>
          </a:prstGeom>
          <a:noFill/>
        </p:spPr>
        <p:txBody>
          <a:bodyPr wrap="square" rtlCol="0">
            <a:spAutoFit/>
          </a:bodyPr>
          <a:lstStyle/>
          <a:p>
            <a:pPr algn="ctr"/>
            <a:r>
              <a:rPr lang="fr-BE" sz="1400" dirty="0"/>
              <a:t>Entrée Calcium dans cellules</a:t>
            </a:r>
          </a:p>
        </p:txBody>
      </p:sp>
      <p:sp>
        <p:nvSpPr>
          <p:cNvPr id="8" name="Content Placeholder 2"/>
          <p:cNvSpPr txBox="1">
            <a:spLocks/>
          </p:cNvSpPr>
          <p:nvPr/>
        </p:nvSpPr>
        <p:spPr>
          <a:xfrm>
            <a:off x="708090" y="4265043"/>
            <a:ext cx="2257987" cy="14401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BE" sz="1200" dirty="0"/>
              <a:t>Contraction musculaire</a:t>
            </a:r>
          </a:p>
          <a:p>
            <a:r>
              <a:rPr lang="fr-BE" sz="1200" dirty="0"/>
              <a:t>Tube digestif activé</a:t>
            </a:r>
          </a:p>
          <a:p>
            <a:r>
              <a:rPr lang="fr-BE" sz="1200" dirty="0"/>
              <a:t>Spasme de la vessie</a:t>
            </a:r>
          </a:p>
          <a:p>
            <a:r>
              <a:rPr lang="fr-BE" sz="1200" dirty="0"/>
              <a:t>Accélération cardiaque</a:t>
            </a:r>
          </a:p>
          <a:p>
            <a:r>
              <a:rPr lang="fr-BE" sz="1200" dirty="0"/>
              <a:t>Vasoconstriction </a:t>
            </a:r>
          </a:p>
          <a:p>
            <a:r>
              <a:rPr lang="fr-BE" sz="1200" dirty="0"/>
              <a:t>…</a:t>
            </a:r>
          </a:p>
        </p:txBody>
      </p:sp>
      <p:sp>
        <p:nvSpPr>
          <p:cNvPr id="9" name="Down Arrow 8"/>
          <p:cNvSpPr/>
          <p:nvPr/>
        </p:nvSpPr>
        <p:spPr>
          <a:xfrm rot="1963047">
            <a:off x="2209950" y="2744452"/>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Down Arrow 9"/>
          <p:cNvSpPr/>
          <p:nvPr/>
        </p:nvSpPr>
        <p:spPr>
          <a:xfrm rot="238968">
            <a:off x="1532115" y="3429009"/>
            <a:ext cx="251765" cy="289661"/>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523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4" y="778926"/>
            <a:ext cx="2300265" cy="1948398"/>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3" name="TextBox 12"/>
          <p:cNvSpPr txBox="1"/>
          <p:nvPr/>
        </p:nvSpPr>
        <p:spPr>
          <a:xfrm>
            <a:off x="714784" y="5753218"/>
            <a:ext cx="2064876" cy="369332"/>
          </a:xfrm>
          <a:prstGeom prst="rect">
            <a:avLst/>
          </a:prstGeom>
          <a:noFill/>
        </p:spPr>
        <p:txBody>
          <a:bodyPr wrap="square" rtlCol="0">
            <a:spAutoFit/>
          </a:bodyPr>
          <a:lstStyle/>
          <a:p>
            <a:pPr algn="ctr"/>
            <a:r>
              <a:rPr lang="fr-BE" b="1" dirty="0"/>
              <a:t>Fuite ou Combat</a:t>
            </a:r>
          </a:p>
        </p:txBody>
      </p:sp>
      <p:sp>
        <p:nvSpPr>
          <p:cNvPr id="15" name="TextBox 14"/>
          <p:cNvSpPr txBox="1"/>
          <p:nvPr/>
        </p:nvSpPr>
        <p:spPr>
          <a:xfrm>
            <a:off x="2407769" y="1682950"/>
            <a:ext cx="2304256" cy="369332"/>
          </a:xfrm>
          <a:prstGeom prst="rect">
            <a:avLst/>
          </a:prstGeom>
          <a:noFill/>
        </p:spPr>
        <p:txBody>
          <a:bodyPr wrap="square" rtlCol="0">
            <a:spAutoFit/>
          </a:bodyPr>
          <a:lstStyle/>
          <a:p>
            <a:pPr algn="ctr"/>
            <a:r>
              <a:rPr lang="fr-BE" dirty="0"/>
              <a:t>Cerveau « reptilien »</a:t>
            </a:r>
          </a:p>
        </p:txBody>
      </p:sp>
      <p:sp>
        <p:nvSpPr>
          <p:cNvPr id="17" name="Down Arrow 16"/>
          <p:cNvSpPr/>
          <p:nvPr/>
        </p:nvSpPr>
        <p:spPr>
          <a:xfrm rot="292806">
            <a:off x="3160358" y="2041656"/>
            <a:ext cx="252028" cy="247590"/>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Shape 20"/>
          <p:cNvSpPr/>
          <p:nvPr/>
        </p:nvSpPr>
        <p:spPr>
          <a:xfrm rot="491734" flipH="1" flipV="1">
            <a:off x="1617412" y="5261092"/>
            <a:ext cx="318015" cy="597327"/>
          </a:xfrm>
          <a:prstGeom prst="swooshArrow">
            <a:avLst>
              <a:gd name="adj1" fmla="val 26478"/>
              <a:gd name="adj2" fmla="val 30246"/>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3515236" y="4581128"/>
            <a:ext cx="2784956" cy="2119682"/>
            <a:chOff x="3515236" y="4581128"/>
            <a:chExt cx="2784956" cy="2119682"/>
          </a:xfrm>
        </p:grpSpPr>
        <p:pic>
          <p:nvPicPr>
            <p:cNvPr id="95235"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60619" y="4581128"/>
              <a:ext cx="2467916" cy="2119682"/>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8" name="TextBox 27"/>
            <p:cNvSpPr txBox="1"/>
            <p:nvPr/>
          </p:nvSpPr>
          <p:spPr>
            <a:xfrm>
              <a:off x="3836261" y="4620864"/>
              <a:ext cx="2064876" cy="369332"/>
            </a:xfrm>
            <a:prstGeom prst="rect">
              <a:avLst/>
            </a:prstGeom>
            <a:noFill/>
          </p:spPr>
          <p:txBody>
            <a:bodyPr wrap="square" rtlCol="0">
              <a:spAutoFit/>
            </a:bodyPr>
            <a:lstStyle/>
            <a:p>
              <a:pPr algn="ctr"/>
              <a:r>
                <a:rPr lang="fr-BE" b="1" dirty="0"/>
                <a:t>Rétrocontrôle</a:t>
              </a:r>
            </a:p>
          </p:txBody>
        </p:sp>
        <p:sp>
          <p:nvSpPr>
            <p:cNvPr id="29" name="TextBox 28"/>
            <p:cNvSpPr txBox="1"/>
            <p:nvPr/>
          </p:nvSpPr>
          <p:spPr>
            <a:xfrm>
              <a:off x="3515236" y="6166136"/>
              <a:ext cx="2784956" cy="369332"/>
            </a:xfrm>
            <a:prstGeom prst="rect">
              <a:avLst/>
            </a:prstGeom>
            <a:noFill/>
          </p:spPr>
          <p:txBody>
            <a:bodyPr wrap="square" rtlCol="0">
              <a:spAutoFit/>
            </a:bodyPr>
            <a:lstStyle/>
            <a:p>
              <a:pPr algn="ctr"/>
              <a:r>
                <a:rPr lang="fr-BE" dirty="0"/>
                <a:t>Tout revient à la normale</a:t>
              </a:r>
            </a:p>
          </p:txBody>
        </p:sp>
      </p:grpSp>
      <p:sp>
        <p:nvSpPr>
          <p:cNvPr id="31" name="TextBox 30"/>
          <p:cNvSpPr txBox="1"/>
          <p:nvPr/>
        </p:nvSpPr>
        <p:spPr>
          <a:xfrm>
            <a:off x="1776302" y="2454805"/>
            <a:ext cx="1584176" cy="276999"/>
          </a:xfrm>
          <a:prstGeom prst="rect">
            <a:avLst/>
          </a:prstGeom>
          <a:noFill/>
        </p:spPr>
        <p:txBody>
          <a:bodyPr wrap="square" rtlCol="0">
            <a:spAutoFit/>
          </a:bodyPr>
          <a:lstStyle/>
          <a:p>
            <a:pPr algn="ctr"/>
            <a:r>
              <a:rPr lang="fr-BE" sz="1200" dirty="0"/>
              <a:t>Médullo-surrénales</a:t>
            </a:r>
          </a:p>
        </p:txBody>
      </p:sp>
      <p:grpSp>
        <p:nvGrpSpPr>
          <p:cNvPr id="12" name="Group 11"/>
          <p:cNvGrpSpPr/>
          <p:nvPr/>
        </p:nvGrpSpPr>
        <p:grpSpPr>
          <a:xfrm>
            <a:off x="2824072" y="2468705"/>
            <a:ext cx="2593108" cy="1876291"/>
            <a:chOff x="2824072" y="2468705"/>
            <a:chExt cx="2593108" cy="1876291"/>
          </a:xfrm>
        </p:grpSpPr>
        <p:sp>
          <p:nvSpPr>
            <p:cNvPr id="18" name="TextBox 17"/>
            <p:cNvSpPr txBox="1"/>
            <p:nvPr/>
          </p:nvSpPr>
          <p:spPr>
            <a:xfrm>
              <a:off x="3308060" y="3021332"/>
              <a:ext cx="1163855" cy="338554"/>
            </a:xfrm>
            <a:prstGeom prst="rect">
              <a:avLst/>
            </a:prstGeom>
            <a:noFill/>
          </p:spPr>
          <p:txBody>
            <a:bodyPr wrap="square" rtlCol="0">
              <a:spAutoFit/>
            </a:bodyPr>
            <a:lstStyle/>
            <a:p>
              <a:pPr algn="ctr"/>
              <a:r>
                <a:rPr lang="fr-BE" sz="1600" i="1" dirty="0"/>
                <a:t>Cortisol</a:t>
              </a:r>
            </a:p>
          </p:txBody>
        </p:sp>
        <p:sp>
          <p:nvSpPr>
            <p:cNvPr id="14" name="TextBox 13"/>
            <p:cNvSpPr txBox="1"/>
            <p:nvPr/>
          </p:nvSpPr>
          <p:spPr>
            <a:xfrm>
              <a:off x="2936848" y="3329333"/>
              <a:ext cx="2283224" cy="646331"/>
            </a:xfrm>
            <a:prstGeom prst="rect">
              <a:avLst/>
            </a:prstGeom>
            <a:noFill/>
          </p:spPr>
          <p:txBody>
            <a:bodyPr wrap="square" rtlCol="0">
              <a:spAutoFit/>
            </a:bodyPr>
            <a:lstStyle/>
            <a:p>
              <a:r>
                <a:rPr lang="fr-BE" sz="1200" dirty="0"/>
                <a:t>permet de « tenir le coup » lorsqu’on ne peut pas contrôler directement le </a:t>
              </a:r>
              <a:r>
                <a:rPr lang="fr-BE" sz="1200" dirty="0" err="1"/>
                <a:t>stresseur</a:t>
              </a:r>
              <a:endParaRPr lang="fr-BE" sz="1200" dirty="0"/>
            </a:p>
          </p:txBody>
        </p:sp>
        <p:sp>
          <p:nvSpPr>
            <p:cNvPr id="20" name="Down Arrow 19"/>
            <p:cNvSpPr/>
            <p:nvPr/>
          </p:nvSpPr>
          <p:spPr>
            <a:xfrm rot="20935477">
              <a:off x="3743615" y="2758323"/>
              <a:ext cx="252028" cy="283444"/>
            </a:xfrm>
            <a:prstGeom prst="downArrow">
              <a:avLst/>
            </a:prstGeom>
            <a:solidFill>
              <a:schemeClr val="bg1">
                <a:lumMod val="6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2824072" y="3975664"/>
              <a:ext cx="2593108" cy="369332"/>
            </a:xfrm>
            <a:prstGeom prst="rect">
              <a:avLst/>
            </a:prstGeom>
            <a:noFill/>
          </p:spPr>
          <p:txBody>
            <a:bodyPr wrap="square" rtlCol="0">
              <a:spAutoFit/>
            </a:bodyPr>
            <a:lstStyle/>
            <a:p>
              <a:pPr algn="ctr"/>
              <a:r>
                <a:rPr lang="fr-BE" b="1" dirty="0"/>
                <a:t>Phase de résistance</a:t>
              </a:r>
            </a:p>
          </p:txBody>
        </p:sp>
        <p:sp>
          <p:nvSpPr>
            <p:cNvPr id="32" name="TextBox 31"/>
            <p:cNvSpPr txBox="1"/>
            <p:nvPr/>
          </p:nvSpPr>
          <p:spPr>
            <a:xfrm>
              <a:off x="3286372" y="2468705"/>
              <a:ext cx="1584176" cy="276999"/>
            </a:xfrm>
            <a:prstGeom prst="rect">
              <a:avLst/>
            </a:prstGeom>
            <a:noFill/>
          </p:spPr>
          <p:txBody>
            <a:bodyPr wrap="square" rtlCol="0">
              <a:spAutoFit/>
            </a:bodyPr>
            <a:lstStyle/>
            <a:p>
              <a:pPr algn="ctr"/>
              <a:r>
                <a:rPr lang="fr-BE" sz="1200" dirty="0"/>
                <a:t>Corticosurrénales</a:t>
              </a:r>
            </a:p>
          </p:txBody>
        </p:sp>
      </p:grpSp>
      <p:grpSp>
        <p:nvGrpSpPr>
          <p:cNvPr id="19" name="Group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A19050-CE85-4202-A497-AD80AB2735EA}"/>
              </a:ext>
            </a:extLst>
          </p:cNvPr>
          <p:cNvGrpSpPr/>
          <p:nvPr/>
        </p:nvGrpSpPr>
        <p:grpSpPr>
          <a:xfrm>
            <a:off x="5793125" y="1191502"/>
            <a:ext cx="2945433" cy="4636835"/>
            <a:chOff x="5793125" y="1191502"/>
            <a:chExt cx="2945433" cy="4636835"/>
          </a:xfrm>
        </p:grpSpPr>
        <p:grpSp>
          <p:nvGrpSpPr>
            <p:cNvPr id="24" name="Group 23"/>
            <p:cNvGrpSpPr/>
            <p:nvPr/>
          </p:nvGrpSpPr>
          <p:grpSpPr>
            <a:xfrm>
              <a:off x="5793125" y="1769884"/>
              <a:ext cx="2897042" cy="4058453"/>
              <a:chOff x="5793125" y="1769884"/>
              <a:chExt cx="2897042" cy="4058453"/>
            </a:xfrm>
          </p:grpSpPr>
          <p:pic>
            <p:nvPicPr>
              <p:cNvPr id="11" name="Picture 3" descr="U:\Data\Perso\01-Nutritherapie\01 Consultations\03 Presentation\Figures - Photos\billionphotos-1030187.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01137" y="2216534"/>
                <a:ext cx="2681018" cy="23914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5" name="TextBox 24"/>
              <p:cNvSpPr txBox="1"/>
              <p:nvPr/>
            </p:nvSpPr>
            <p:spPr>
              <a:xfrm>
                <a:off x="5793125" y="1769884"/>
                <a:ext cx="2897042" cy="369332"/>
              </a:xfrm>
              <a:prstGeom prst="rect">
                <a:avLst/>
              </a:prstGeom>
              <a:noFill/>
            </p:spPr>
            <p:txBody>
              <a:bodyPr wrap="square" rtlCol="0">
                <a:spAutoFit/>
              </a:bodyPr>
              <a:lstStyle/>
              <a:p>
                <a:pPr algn="ctr"/>
                <a:r>
                  <a:rPr lang="fr-BE" b="1" dirty="0">
                    <a:solidFill>
                      <a:schemeClr val="accent5"/>
                    </a:solidFill>
                  </a:rPr>
                  <a:t>STRESS CHRONIQUE</a:t>
                </a:r>
              </a:p>
            </p:txBody>
          </p:sp>
          <p:sp>
            <p:nvSpPr>
              <p:cNvPr id="26" name="TextBox 25"/>
              <p:cNvSpPr txBox="1"/>
              <p:nvPr/>
            </p:nvSpPr>
            <p:spPr>
              <a:xfrm>
                <a:off x="6128535" y="4874230"/>
                <a:ext cx="2561632" cy="954107"/>
              </a:xfrm>
              <a:prstGeom prst="rect">
                <a:avLst/>
              </a:prstGeom>
              <a:noFill/>
            </p:spPr>
            <p:txBody>
              <a:bodyPr wrap="square" rtlCol="0">
                <a:spAutoFit/>
              </a:bodyPr>
              <a:lstStyle/>
              <a:p>
                <a:pPr algn="ctr"/>
                <a:r>
                  <a:rPr lang="fr-BE" sz="2800" b="1" dirty="0"/>
                  <a:t>Pathologique</a:t>
                </a:r>
              </a:p>
              <a:p>
                <a:pPr algn="ctr"/>
                <a:r>
                  <a:rPr lang="fr-BE" sz="2800" b="1" dirty="0"/>
                  <a:t>Epuisement</a:t>
                </a:r>
              </a:p>
            </p:txBody>
          </p:sp>
        </p:grpSp>
        <p:sp>
          <p:nvSpPr>
            <p:cNvPr id="3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7490FE-6192-428C-936B-B3A5526C3887}"/>
                </a:ext>
              </a:extLst>
            </p:cNvPr>
            <p:cNvSpPr txBox="1">
              <a:spLocks/>
            </p:cNvSpPr>
            <p:nvPr/>
          </p:nvSpPr>
          <p:spPr>
            <a:xfrm>
              <a:off x="5866102" y="1191502"/>
              <a:ext cx="2872456" cy="600404"/>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dirty="0"/>
                <a:t>OUI MAIS</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60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Impact sur la santé</a:t>
            </a:r>
          </a:p>
        </p:txBody>
      </p:sp>
      <p:sp>
        <p:nvSpPr>
          <p:cNvPr id="5" name="Oval 4"/>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28947" y="1206681"/>
            <a:ext cx="682095" cy="131054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TextBox 6"/>
          <p:cNvSpPr txBox="1"/>
          <p:nvPr/>
        </p:nvSpPr>
        <p:spPr>
          <a:xfrm>
            <a:off x="2256271" y="1244714"/>
            <a:ext cx="1728192" cy="553998"/>
          </a:xfrm>
          <a:prstGeom prst="rect">
            <a:avLst/>
          </a:prstGeom>
          <a:noFill/>
        </p:spPr>
        <p:txBody>
          <a:bodyPr wrap="square" rtlCol="0">
            <a:spAutoFit/>
          </a:bodyPr>
          <a:lstStyle/>
          <a:p>
            <a:pPr algn="r"/>
            <a:r>
              <a:rPr lang="fr-BE" sz="1600" b="1" dirty="0"/>
              <a:t>Cheveux</a:t>
            </a:r>
            <a:endParaRPr lang="fr-BE" sz="1600" dirty="0"/>
          </a:p>
          <a:p>
            <a:pPr algn="r"/>
            <a:r>
              <a:rPr lang="fr-BE" sz="1400" dirty="0"/>
              <a:t>Perte</a:t>
            </a:r>
          </a:p>
        </p:txBody>
      </p:sp>
      <p:sp>
        <p:nvSpPr>
          <p:cNvPr id="8" name="TextBox 7"/>
          <p:cNvSpPr txBox="1"/>
          <p:nvPr/>
        </p:nvSpPr>
        <p:spPr>
          <a:xfrm>
            <a:off x="4036959" y="931937"/>
            <a:ext cx="2119137" cy="584775"/>
          </a:xfrm>
          <a:prstGeom prst="rect">
            <a:avLst/>
          </a:prstGeom>
          <a:noFill/>
        </p:spPr>
        <p:txBody>
          <a:bodyPr wrap="square" rtlCol="0">
            <a:spAutoFit/>
          </a:bodyPr>
          <a:lstStyle/>
          <a:p>
            <a:pPr marL="714375" indent="-714375"/>
            <a:r>
              <a:rPr lang="fr-BE" sz="1600" b="1" dirty="0"/>
              <a:t>Surpoids (ou perte) / Obésité</a:t>
            </a:r>
          </a:p>
        </p:txBody>
      </p:sp>
      <p:sp>
        <p:nvSpPr>
          <p:cNvPr id="10" name="TextBox 9"/>
          <p:cNvSpPr txBox="1"/>
          <p:nvPr/>
        </p:nvSpPr>
        <p:spPr>
          <a:xfrm>
            <a:off x="697490" y="1763453"/>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11" name="TextBox 10"/>
          <p:cNvSpPr txBox="1"/>
          <p:nvPr/>
        </p:nvSpPr>
        <p:spPr>
          <a:xfrm>
            <a:off x="174137" y="2514907"/>
            <a:ext cx="2101104" cy="1415772"/>
          </a:xfrm>
          <a:prstGeom prst="rect">
            <a:avLst/>
          </a:prstGeom>
          <a:noFill/>
        </p:spPr>
        <p:txBody>
          <a:bodyPr wrap="square" rtlCol="0">
            <a:spAutoFit/>
          </a:bodyPr>
          <a:lstStyle/>
          <a:p>
            <a:pPr algn="r"/>
            <a:r>
              <a:rPr lang="fr-BE" sz="1600" b="1" dirty="0"/>
              <a:t>Système digestif </a:t>
            </a:r>
            <a:r>
              <a:rPr lang="fr-BE" sz="1400" dirty="0"/>
              <a:t>Hyperperméabilité intestin, dysbiose, troubles digestifs (coliques, constipation, brûlures estomac)…</a:t>
            </a:r>
          </a:p>
        </p:txBody>
      </p:sp>
      <p:sp>
        <p:nvSpPr>
          <p:cNvPr id="12" name="TextBox 11"/>
          <p:cNvSpPr txBox="1"/>
          <p:nvPr/>
        </p:nvSpPr>
        <p:spPr>
          <a:xfrm>
            <a:off x="6293326" y="2369948"/>
            <a:ext cx="2599154" cy="1231106"/>
          </a:xfrm>
          <a:prstGeom prst="rect">
            <a:avLst/>
          </a:prstGeom>
          <a:noFill/>
        </p:spPr>
        <p:txBody>
          <a:bodyPr wrap="square" rtlCol="0">
            <a:spAutoFit/>
          </a:bodyPr>
          <a:lstStyle/>
          <a:p>
            <a:r>
              <a:rPr lang="fr-BE" sz="1600" b="1" dirty="0"/>
              <a:t>Cerveau</a:t>
            </a:r>
          </a:p>
          <a:p>
            <a:r>
              <a:rPr lang="fr-BE" sz="1400" dirty="0"/>
              <a:t>Anxiété, dépression, troubles de l’humeur, du sommeil, de la concentration, insomnies, pertes de mémoire</a:t>
            </a:r>
            <a:r>
              <a:rPr lang="fr-BE" sz="1600" dirty="0"/>
              <a:t> </a:t>
            </a:r>
          </a:p>
        </p:txBody>
      </p:sp>
      <p:sp>
        <p:nvSpPr>
          <p:cNvPr id="13" name="TextBox 12"/>
          <p:cNvSpPr txBox="1"/>
          <p:nvPr/>
        </p:nvSpPr>
        <p:spPr>
          <a:xfrm>
            <a:off x="6231818" y="3714396"/>
            <a:ext cx="2859305" cy="553998"/>
          </a:xfrm>
          <a:prstGeom prst="rect">
            <a:avLst/>
          </a:prstGeom>
          <a:noFill/>
        </p:spPr>
        <p:txBody>
          <a:bodyPr wrap="square" rtlCol="0">
            <a:spAutoFit/>
          </a:bodyPr>
          <a:lstStyle/>
          <a:p>
            <a:r>
              <a:rPr lang="fr-BE" sz="1600" b="1" dirty="0"/>
              <a:t>Poumon</a:t>
            </a:r>
          </a:p>
          <a:p>
            <a:r>
              <a:rPr lang="fr-BE" sz="1400" dirty="0"/>
              <a:t>Augmente de le risque d’asthme</a:t>
            </a:r>
          </a:p>
        </p:txBody>
      </p:sp>
      <p:sp>
        <p:nvSpPr>
          <p:cNvPr id="15" name="TextBox 14"/>
          <p:cNvSpPr txBox="1"/>
          <p:nvPr/>
        </p:nvSpPr>
        <p:spPr>
          <a:xfrm>
            <a:off x="2156627" y="5646702"/>
            <a:ext cx="2623796" cy="553998"/>
          </a:xfrm>
          <a:prstGeom prst="rect">
            <a:avLst/>
          </a:prstGeom>
          <a:noFill/>
        </p:spPr>
        <p:txBody>
          <a:bodyPr wrap="square" rtlCol="0">
            <a:spAutoFit/>
          </a:bodyPr>
          <a:lstStyle/>
          <a:p>
            <a:pPr algn="r"/>
            <a:r>
              <a:rPr lang="fr-BE" sz="1600" b="1" dirty="0"/>
              <a:t>Surrénales</a:t>
            </a:r>
          </a:p>
          <a:p>
            <a:pPr algn="r"/>
            <a:r>
              <a:rPr lang="fr-BE" sz="1400" dirty="0"/>
              <a:t>Epuisement </a:t>
            </a:r>
            <a:r>
              <a:rPr lang="fr-BE" sz="1400" dirty="0">
                <a:sym typeface="Wingdings" panose="05000000000000000000" pitchFamily="2" charset="2"/>
              </a:rPr>
              <a:t></a:t>
            </a:r>
            <a:r>
              <a:rPr lang="fr-BE" sz="1400" dirty="0"/>
              <a:t> Burnout</a:t>
            </a:r>
          </a:p>
        </p:txBody>
      </p:sp>
      <p:pic>
        <p:nvPicPr>
          <p:cNvPr id="16" name="Picture 5" descr="C:\Users\bourgp00\Downloads\billionphotos-1603380-512x512.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7759" y="2035972"/>
            <a:ext cx="1205215" cy="12052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8" descr="C:\Users\bourgp00\Downloads\billionphotos-1603384-512x512.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66348" y="2518540"/>
            <a:ext cx="1201131" cy="120113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 name="Picture 9" descr="U:\Data\Perso\01-Nutritherapie\01 Consultations\03 Presentation\Figures - Photos\Intestin.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9948" y="3222793"/>
            <a:ext cx="771003" cy="9651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11"/>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3635" y="4511854"/>
            <a:ext cx="455185" cy="8578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3" name="TextBox 22"/>
          <p:cNvSpPr txBox="1"/>
          <p:nvPr/>
        </p:nvSpPr>
        <p:spPr>
          <a:xfrm>
            <a:off x="21542" y="4225770"/>
            <a:ext cx="2474016" cy="553998"/>
          </a:xfrm>
          <a:prstGeom prst="rect">
            <a:avLst/>
          </a:prstGeom>
          <a:noFill/>
        </p:spPr>
        <p:txBody>
          <a:bodyPr wrap="square" rtlCol="0">
            <a:spAutoFit/>
          </a:bodyPr>
          <a:lstStyle/>
          <a:p>
            <a:pPr algn="r"/>
            <a:r>
              <a:rPr lang="fr-BE" sz="1600" b="1" dirty="0"/>
              <a:t>Système immunitaire</a:t>
            </a:r>
          </a:p>
          <a:p>
            <a:pPr algn="r"/>
            <a:r>
              <a:rPr lang="fr-BE" sz="1400" dirty="0"/>
              <a:t>Vulnérabilité aux infections</a:t>
            </a:r>
          </a:p>
        </p:txBody>
      </p:sp>
      <p:sp>
        <p:nvSpPr>
          <p:cNvPr id="27" name="TextBox 26"/>
          <p:cNvSpPr txBox="1"/>
          <p:nvPr/>
        </p:nvSpPr>
        <p:spPr>
          <a:xfrm>
            <a:off x="5504361" y="1683910"/>
            <a:ext cx="3096344" cy="553998"/>
          </a:xfrm>
          <a:prstGeom prst="rect">
            <a:avLst/>
          </a:prstGeom>
          <a:noFill/>
        </p:spPr>
        <p:txBody>
          <a:bodyPr wrap="square" rtlCol="0">
            <a:spAutoFit/>
          </a:bodyPr>
          <a:lstStyle/>
          <a:p>
            <a:r>
              <a:rPr lang="fr-BE" sz="1600" b="1" dirty="0"/>
              <a:t>Sang</a:t>
            </a:r>
          </a:p>
          <a:p>
            <a:r>
              <a:rPr lang="fr-BE" sz="1400" dirty="0"/>
              <a:t>Augmentation glycémie, cholestérol</a:t>
            </a:r>
          </a:p>
        </p:txBody>
      </p:sp>
      <p:sp>
        <p:nvSpPr>
          <p:cNvPr id="28" name="TextBox 27"/>
          <p:cNvSpPr txBox="1"/>
          <p:nvPr/>
        </p:nvSpPr>
        <p:spPr>
          <a:xfrm>
            <a:off x="678569" y="5080213"/>
            <a:ext cx="2647387" cy="553998"/>
          </a:xfrm>
          <a:prstGeom prst="rect">
            <a:avLst/>
          </a:prstGeom>
          <a:noFill/>
        </p:spPr>
        <p:txBody>
          <a:bodyPr wrap="square" rtlCol="0">
            <a:spAutoFit/>
          </a:bodyPr>
          <a:lstStyle/>
          <a:p>
            <a:pPr algn="r"/>
            <a:r>
              <a:rPr lang="fr-BE" sz="1600" b="1" dirty="0" err="1"/>
              <a:t>Syst</a:t>
            </a:r>
            <a:r>
              <a:rPr lang="fr-BE" sz="1600" b="1" dirty="0"/>
              <a:t> reproducteur</a:t>
            </a:r>
          </a:p>
          <a:p>
            <a:pPr algn="r"/>
            <a:r>
              <a:rPr lang="fr-BE" sz="1400" dirty="0"/>
              <a:t>Baisse libido, aménorrhées…</a:t>
            </a:r>
          </a:p>
        </p:txBody>
      </p:sp>
      <p:sp>
        <p:nvSpPr>
          <p:cNvPr id="30" name="TextBox 29"/>
          <p:cNvSpPr txBox="1"/>
          <p:nvPr/>
        </p:nvSpPr>
        <p:spPr>
          <a:xfrm>
            <a:off x="6293326" y="4502769"/>
            <a:ext cx="3319154" cy="553998"/>
          </a:xfrm>
          <a:prstGeom prst="rect">
            <a:avLst/>
          </a:prstGeom>
          <a:noFill/>
        </p:spPr>
        <p:txBody>
          <a:bodyPr wrap="square" rtlCol="0">
            <a:spAutoFit/>
          </a:bodyPr>
          <a:lstStyle/>
          <a:p>
            <a:r>
              <a:rPr lang="fr-BE" sz="1600" b="1" dirty="0"/>
              <a:t>Douleur</a:t>
            </a:r>
          </a:p>
          <a:p>
            <a:r>
              <a:rPr lang="fr-BE" sz="1400" dirty="0"/>
              <a:t>Diminution sensibilité à la douleur</a:t>
            </a:r>
          </a:p>
        </p:txBody>
      </p:sp>
      <p:pic>
        <p:nvPicPr>
          <p:cNvPr id="96258" name="Picture 2" descr="U:\Data\Perso\01-Nutritherapie\01 Consultations\03 Presentation\Figures - Photos\neurones.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621" y="4225770"/>
            <a:ext cx="1291858" cy="9085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59" name="Picture 3" descr="U:\Data\Perso\01-Nutritherapie\01 Consultations\03 Presentation\Figures - Photos\cheveux.pn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60893" y="1777507"/>
            <a:ext cx="769636" cy="63866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61" name="Picture 5" descr="Image associée"/>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67859" y="4078999"/>
            <a:ext cx="758097" cy="8145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64" name="Picture 8" descr="U:\Data\Perso\01-Nutritherapie\01 Consultations\03 Presentation\Figures - Photos\sang.png"/>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5790" y="1987954"/>
            <a:ext cx="586355" cy="65899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p:cNvSpPr txBox="1"/>
          <p:nvPr/>
        </p:nvSpPr>
        <p:spPr>
          <a:xfrm>
            <a:off x="5220072" y="5111494"/>
            <a:ext cx="3737422" cy="984885"/>
          </a:xfrm>
          <a:prstGeom prst="rect">
            <a:avLst/>
          </a:prstGeom>
          <a:noFill/>
        </p:spPr>
        <p:txBody>
          <a:bodyPr wrap="square" rtlCol="0">
            <a:spAutoFit/>
          </a:bodyPr>
          <a:lstStyle/>
          <a:p>
            <a:r>
              <a:rPr lang="fr-BE" sz="1600" b="1" dirty="0"/>
              <a:t>Muscles - Articulations</a:t>
            </a:r>
          </a:p>
          <a:p>
            <a:r>
              <a:rPr lang="fr-BE" sz="1400" dirty="0"/>
              <a:t>Tensions musculaires (mâchoires, cou, dos), douleurs chroniques, tendinites, fatigue généralisée…</a:t>
            </a:r>
          </a:p>
        </p:txBody>
      </p:sp>
      <p:pic>
        <p:nvPicPr>
          <p:cNvPr id="96266" name="Picture 10" descr="C:\Users\bourgp00\Downloads\billionphotos-1603381-128x128.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1813" y="3502564"/>
            <a:ext cx="794018" cy="79401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67" name="Picture 11" descr="U:\Data\Perso\01-Nutritherapie\01 Consultations\03 Presentation\Figures - Photos\reins 2.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84463" y="4904607"/>
            <a:ext cx="795960" cy="6638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68" name="Picture 12" descr="C:\Users\bourgp00\Downloads\billionphotos-1603383-128x128.png"/>
          <p:cNvPicPr>
            <a:picLocks noChangeAspect="1" noChangeArrowheads="1"/>
          </p:cNvPicPr>
          <p:nvPr/>
        </p:nvPicPr>
        <p:blipFill>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75741" y="2869624"/>
            <a:ext cx="498961" cy="4989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6269" name="Picture 13" descr="U:\Data\Perso\01-Nutritherapie\01 Consultations\03 Presentation\Figures - Photos\repro.png"/>
          <p:cNvPicPr>
            <a:picLocks noChangeAspect="1" noChangeArrowheads="1"/>
          </p:cNvPicPr>
          <p:nvPr/>
        </p:nvPicPr>
        <p:blipFill>
          <a:blip r:embed="rId1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17369" y="4791372"/>
            <a:ext cx="941387" cy="685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 name="TextBox 30"/>
          <p:cNvSpPr txBox="1"/>
          <p:nvPr/>
        </p:nvSpPr>
        <p:spPr>
          <a:xfrm>
            <a:off x="3824218" y="6302811"/>
            <a:ext cx="3195189" cy="369332"/>
          </a:xfrm>
          <a:prstGeom prst="rect">
            <a:avLst/>
          </a:prstGeom>
          <a:noFill/>
        </p:spPr>
        <p:txBody>
          <a:bodyPr wrap="square" rtlCol="0">
            <a:spAutoFit/>
          </a:bodyPr>
          <a:lstStyle/>
          <a:p>
            <a:r>
              <a:rPr lang="fr-BE" b="1" dirty="0"/>
              <a:t>Et bien d’autres encore…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7557158"/>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Résultat de recherche d'images pour &quot;circonférence abdominale et risques mortalité&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530D31-9FF6-4F55-8A77-53A575D9E450}"/>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6217" y="1190178"/>
            <a:ext cx="3899422" cy="358645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04042005.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3CE05A-6919-42AD-AC2E-0E2B9AABB659}"/>
              </a:ext>
            </a:extLst>
          </p:cNvPr>
          <p:cNvPicPr>
            <a:picLocks/>
          </p:cNvPicPr>
          <p:nvPr/>
        </p:nvPicPr>
        <p:blipFill>
          <a:blip r:embed="rId4">
            <a:extLst/>
          </a:blip>
          <a:stretch>
            <a:fillRect/>
          </a:stretch>
        </p:blipFill>
        <p:spPr>
          <a:xfrm>
            <a:off x="1791448" y="1258935"/>
            <a:ext cx="1499734" cy="1653042"/>
          </a:xfrm>
          <a:prstGeom prst="rect">
            <a:avLst/>
          </a:prstGeom>
          <a:ln w="12700">
            <a:miter lim="400000"/>
          </a:ln>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28A31DB-8391-4695-B5B9-2B1E35780ED3}"/>
              </a:ext>
            </a:extLst>
          </p:cNvPr>
          <p:cNvSpPr>
            <a:spLocks noGrp="1"/>
          </p:cNvSpPr>
          <p:nvPr>
            <p:ph type="title"/>
          </p:nvPr>
        </p:nvSpPr>
        <p:spPr/>
        <p:txBody>
          <a:bodyPr/>
          <a:lstStyle/>
          <a:p>
            <a:r>
              <a:rPr lang="en-US" dirty="0" err="1"/>
              <a:t>Obésité</a:t>
            </a:r>
            <a:r>
              <a:rPr lang="en-US" dirty="0"/>
              <a:t> </a:t>
            </a:r>
            <a:r>
              <a:rPr lang="en-US" dirty="0" err="1"/>
              <a:t>abdominale</a:t>
            </a:r>
            <a:r>
              <a:rPr lang="en-US" dirty="0"/>
              <a:t>, un </a:t>
            </a:r>
            <a:r>
              <a:rPr lang="en-US" dirty="0" err="1"/>
              <a:t>facteur</a:t>
            </a:r>
            <a:r>
              <a:rPr lang="en-US" dirty="0"/>
              <a:t> </a:t>
            </a:r>
            <a:r>
              <a:rPr lang="en-US" dirty="0" err="1"/>
              <a:t>aggravant</a:t>
            </a:r>
            <a:r>
              <a:rPr lang="en-US" dirty="0"/>
              <a:t> </a:t>
            </a:r>
            <a:endParaRPr lang="fr-BE" dirty="0"/>
          </a:p>
        </p:txBody>
      </p:sp>
      <p:pic>
        <p:nvPicPr>
          <p:cNvPr id="11" name="imag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D7DD74-CCC4-4687-8613-386459CF12CF}"/>
              </a:ext>
            </a:extLst>
          </p:cNvPr>
          <p:cNvPicPr>
            <a:picLocks/>
          </p:cNvPicPr>
          <p:nvPr/>
        </p:nvPicPr>
        <p:blipFill>
          <a:blip r:embed="rId5">
            <a:extLst/>
          </a:blip>
          <a:stretch>
            <a:fillRect/>
          </a:stretch>
        </p:blipFill>
        <p:spPr>
          <a:xfrm rot="20700000">
            <a:off x="850408" y="2668343"/>
            <a:ext cx="3668713" cy="787401"/>
          </a:xfrm>
          <a:prstGeom prst="rect">
            <a:avLst/>
          </a:prstGeom>
          <a:ln w="12700">
            <a:miter lim="400000"/>
          </a:ln>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230C78-FE38-49A8-8714-8BDE1429D4C4}"/>
              </a:ext>
            </a:extLst>
          </p:cNvPr>
          <p:cNvSpPr txBox="1"/>
          <p:nvPr/>
        </p:nvSpPr>
        <p:spPr>
          <a:xfrm>
            <a:off x="991554" y="5519097"/>
            <a:ext cx="2277642" cy="707886"/>
          </a:xfrm>
          <a:prstGeom prst="rect">
            <a:avLst/>
          </a:prstGeom>
          <a:noFill/>
        </p:spPr>
        <p:txBody>
          <a:bodyPr wrap="square" rtlCol="0">
            <a:spAutoFit/>
          </a:bodyPr>
          <a:lstStyle/>
          <a:p>
            <a:r>
              <a:rPr lang="en-US" sz="800" i="1" dirty="0"/>
              <a:t>Zhang C, </a:t>
            </a:r>
            <a:r>
              <a:rPr lang="en-US" sz="800" i="1" dirty="0" err="1"/>
              <a:t>Rexrode</a:t>
            </a:r>
            <a:r>
              <a:rPr lang="en-US" sz="800" i="1" dirty="0"/>
              <a:t> KM, van Dam RM, Li TY, Hu </a:t>
            </a:r>
            <a:r>
              <a:rPr lang="en-US" sz="800" i="1" dirty="0" err="1"/>
              <a:t>FB.Abdominal</a:t>
            </a:r>
            <a:r>
              <a:rPr lang="en-US" sz="800" i="1" dirty="0"/>
              <a:t> obesity and the risk of all-cause, cardiovascular, and cancer mortality : Sixteen years of </a:t>
            </a:r>
            <a:r>
              <a:rPr lang="en-US" sz="800" i="1" dirty="0" err="1"/>
              <a:t>followup</a:t>
            </a:r>
            <a:r>
              <a:rPr lang="en-US" sz="800" i="1" dirty="0"/>
              <a:t> in US women. Circulation 2008;117:1658-67</a:t>
            </a:r>
            <a:endParaRPr lang="fr-BE" sz="800" dirty="0"/>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1186D8-DE3F-48B6-A04D-138B142DDA28}"/>
              </a:ext>
            </a:extLst>
          </p:cNvPr>
          <p:cNvSpPr txBox="1"/>
          <p:nvPr/>
        </p:nvSpPr>
        <p:spPr>
          <a:xfrm>
            <a:off x="591604" y="4804903"/>
            <a:ext cx="4082143" cy="584775"/>
          </a:xfrm>
          <a:prstGeom prst="rect">
            <a:avLst/>
          </a:prstGeom>
          <a:noFill/>
        </p:spPr>
        <p:txBody>
          <a:bodyPr wrap="square" rtlCol="0">
            <a:spAutoFit/>
          </a:bodyPr>
          <a:lstStyle/>
          <a:p>
            <a:r>
              <a:rPr lang="en-US" sz="1600" b="1" dirty="0">
                <a:latin typeface="Arial Narrow" panose="020B0606020202030204" pitchFamily="34" charset="0"/>
                <a:cs typeface="Arial" panose="020B0604020202020204" pitchFamily="34" charset="0"/>
              </a:rPr>
              <a:t>Risque </a:t>
            </a:r>
            <a:r>
              <a:rPr lang="en-US" sz="1600" b="1" dirty="0" smtClean="0">
                <a:latin typeface="Arial Narrow" panose="020B0606020202030204" pitchFamily="34" charset="0"/>
                <a:cs typeface="Arial" panose="020B0604020202020204" pitchFamily="34" charset="0"/>
              </a:rPr>
              <a:t>relatif </a:t>
            </a:r>
            <a:r>
              <a:rPr lang="en-US" sz="1600" b="1" dirty="0">
                <a:latin typeface="Arial Narrow" panose="020B0606020202030204" pitchFamily="34" charset="0"/>
                <a:cs typeface="Arial" panose="020B0604020202020204" pitchFamily="34" charset="0"/>
              </a:rPr>
              <a:t>de la mortalité en </a:t>
            </a:r>
            <a:r>
              <a:rPr lang="en-US" sz="1600" b="1" dirty="0" smtClean="0">
                <a:latin typeface="Arial Narrow" panose="020B0606020202030204" pitchFamily="34" charset="0"/>
                <a:cs typeface="Arial" panose="020B0604020202020204" pitchFamily="34" charset="0"/>
              </a:rPr>
              <a:t>fonction </a:t>
            </a:r>
            <a:r>
              <a:rPr lang="en-US" sz="1600" b="1" dirty="0">
                <a:latin typeface="Arial Narrow" panose="020B0606020202030204" pitchFamily="34" charset="0"/>
                <a:cs typeface="Arial" panose="020B0604020202020204" pitchFamily="34" charset="0"/>
              </a:rPr>
              <a:t>de la circonférence abdominale</a:t>
            </a:r>
            <a:endParaRPr lang="fr-BE" sz="1600" b="1" dirty="0">
              <a:latin typeface="Arial Narrow" panose="020B0606020202030204" pitchFamily="34" charset="0"/>
              <a:cs typeface="Arial" panose="020B0604020202020204" pitchFamily="34" charset="0"/>
            </a:endParaRPr>
          </a:p>
        </p:txBody>
      </p:sp>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568233-468C-478C-B69E-B41AF37D9A1D}"/>
              </a:ext>
            </a:extLst>
          </p:cNvPr>
          <p:cNvGrpSpPr/>
          <p:nvPr/>
        </p:nvGrpSpPr>
        <p:grpSpPr>
          <a:xfrm>
            <a:off x="4768023" y="1620765"/>
            <a:ext cx="4375977" cy="3997795"/>
            <a:chOff x="4768023" y="1620765"/>
            <a:chExt cx="4375977" cy="3997795"/>
          </a:xfrm>
        </p:grpSpPr>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E76516-4020-46FA-84E9-1D00C21D4C68}"/>
                </a:ext>
              </a:extLst>
            </p:cNvPr>
            <p:cNvGrpSpPr/>
            <p:nvPr/>
          </p:nvGrpSpPr>
          <p:grpSpPr>
            <a:xfrm>
              <a:off x="7134316" y="1641527"/>
              <a:ext cx="1823253" cy="3977033"/>
              <a:chOff x="7134316" y="1641527"/>
              <a:chExt cx="1823253" cy="3977033"/>
            </a:xfrm>
          </p:grpSpPr>
          <p:pic>
            <p:nvPicPr>
              <p:cNvPr id="19" name="Picture 2" descr="Résultat de recherche d'images pour &quot;surpoids gynoide et android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ACD812-8E8A-41E5-9D4A-D4739192DCD8}"/>
                  </a:ext>
                </a:extLst>
              </p:cNvPr>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0353"/>
              <a:stretch/>
            </p:blipFill>
            <p:spPr bwMode="auto">
              <a:xfrm>
                <a:off x="7134316" y="1641527"/>
                <a:ext cx="1823253" cy="39770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FC60A7-F4F8-4BB9-84C2-1C7B5D2C4E38}"/>
                  </a:ext>
                </a:extLst>
              </p:cNvPr>
              <p:cNvSpPr txBox="1"/>
              <p:nvPr/>
            </p:nvSpPr>
            <p:spPr>
              <a:xfrm>
                <a:off x="7416856" y="4321938"/>
                <a:ext cx="1321702" cy="830997"/>
              </a:xfrm>
              <a:prstGeom prst="rect">
                <a:avLst/>
              </a:prstGeom>
              <a:solidFill>
                <a:srgbClr val="FFFFFF"/>
              </a:solidFill>
            </p:spPr>
            <p:txBody>
              <a:bodyPr wrap="square" rtlCol="0">
                <a:spAutoFit/>
              </a:bodyPr>
              <a:lstStyle/>
              <a:p>
                <a:pPr algn="ctr"/>
                <a:r>
                  <a:rPr lang="fr-BE" sz="2400" b="1" dirty="0">
                    <a:solidFill>
                      <a:schemeClr val="accent6"/>
                    </a:solidFill>
                  </a:rPr>
                  <a:t>Obésité androïde</a:t>
                </a:r>
              </a:p>
            </p:txBody>
          </p:sp>
        </p:grpSp>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0CEC2B-0D9B-4C52-89B6-795BF732C103}"/>
                </a:ext>
              </a:extLst>
            </p:cNvPr>
            <p:cNvGrpSpPr/>
            <p:nvPr/>
          </p:nvGrpSpPr>
          <p:grpSpPr>
            <a:xfrm>
              <a:off x="4926750" y="1620765"/>
              <a:ext cx="1859998" cy="3977033"/>
              <a:chOff x="4926750" y="1620765"/>
              <a:chExt cx="1859998" cy="3977033"/>
            </a:xfrm>
          </p:grpSpPr>
          <p:pic>
            <p:nvPicPr>
              <p:cNvPr id="18" name="Picture 2" descr="Résultat de recherche d'images pour &quot;surpoids gynoide et android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83A8F8-98CE-4129-B3EB-DB73BE7E3659}"/>
                  </a:ext>
                </a:extLst>
              </p:cNvPr>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52"/>
              <a:stretch/>
            </p:blipFill>
            <p:spPr bwMode="auto">
              <a:xfrm>
                <a:off x="4926750" y="1620765"/>
                <a:ext cx="1859998" cy="39770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A89978-A158-4FA3-AE1A-7289842E0D29}"/>
                  </a:ext>
                </a:extLst>
              </p:cNvPr>
              <p:cNvSpPr txBox="1"/>
              <p:nvPr/>
            </p:nvSpPr>
            <p:spPr>
              <a:xfrm>
                <a:off x="5160579" y="4321938"/>
                <a:ext cx="1321702" cy="830997"/>
              </a:xfrm>
              <a:prstGeom prst="rect">
                <a:avLst/>
              </a:prstGeom>
              <a:solidFill>
                <a:srgbClr val="FFFFFF"/>
              </a:solidFill>
            </p:spPr>
            <p:txBody>
              <a:bodyPr wrap="square" rtlCol="0">
                <a:spAutoFit/>
              </a:bodyPr>
              <a:lstStyle/>
              <a:p>
                <a:pPr algn="ctr"/>
                <a:r>
                  <a:rPr lang="fr-BE" sz="2400" b="1" dirty="0">
                    <a:solidFill>
                      <a:schemeClr val="accent5">
                        <a:lumMod val="75000"/>
                      </a:schemeClr>
                    </a:solidFill>
                  </a:rPr>
                  <a:t>Obésité gynoïde</a:t>
                </a:r>
              </a:p>
            </p:txBody>
          </p:sp>
        </p:gr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4E2E10-964F-4E36-B100-5D3650A0B603}"/>
                </a:ext>
              </a:extLst>
            </p:cNvPr>
            <p:cNvSpPr txBox="1"/>
            <p:nvPr/>
          </p:nvSpPr>
          <p:spPr>
            <a:xfrm>
              <a:off x="4768023" y="2676747"/>
              <a:ext cx="2193372" cy="1200329"/>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thrombose-</a:t>
              </a:r>
              <a:r>
                <a:rPr lang="en-US" b="1" dirty="0" err="1">
                  <a:sym typeface="Wingdings" panose="05000000000000000000" pitchFamily="2" charset="2"/>
                </a:rPr>
                <a:t>embolique</a:t>
              </a:r>
              <a:r>
                <a:rPr lang="en-US" b="1" dirty="0">
                  <a:sym typeface="Wingdings" panose="05000000000000000000" pitchFamily="2" charset="2"/>
                </a:rPr>
                <a:t>, </a:t>
              </a:r>
              <a:r>
                <a:rPr lang="en-US" b="1" dirty="0" err="1">
                  <a:sym typeface="Wingdings" panose="05000000000000000000" pitchFamily="2" charset="2"/>
                </a:rPr>
                <a:t>arthrose</a:t>
              </a:r>
              <a:r>
                <a:rPr lang="en-US" b="1" dirty="0">
                  <a:sym typeface="Wingdings" panose="05000000000000000000" pitchFamily="2" charset="2"/>
                </a:rPr>
                <a:t> sur les </a:t>
              </a:r>
              <a:r>
                <a:rPr lang="en-US" b="1" dirty="0" err="1">
                  <a:sym typeface="Wingdings" panose="05000000000000000000" pitchFamily="2" charset="2"/>
                </a:rPr>
                <a:t>genoux</a:t>
              </a:r>
              <a:r>
                <a:rPr lang="en-US" b="1" dirty="0">
                  <a:sym typeface="Wingdings" panose="05000000000000000000" pitchFamily="2" charset="2"/>
                </a:rPr>
                <a:t> et </a:t>
              </a:r>
              <a:r>
                <a:rPr lang="en-US" b="1" dirty="0" err="1">
                  <a:sym typeface="Wingdings" panose="05000000000000000000" pitchFamily="2" charset="2"/>
                </a:rPr>
                <a:t>hanches</a:t>
              </a:r>
              <a:endParaRPr lang="en-US" b="1" dirty="0">
                <a:sym typeface="Wingdings" panose="05000000000000000000" pitchFamily="2" charset="2"/>
              </a:endParaRP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F575E3-A440-498C-A572-78D4AC7EC0C5}"/>
                </a:ext>
              </a:extLst>
            </p:cNvPr>
            <p:cNvSpPr txBox="1"/>
            <p:nvPr/>
          </p:nvSpPr>
          <p:spPr>
            <a:xfrm>
              <a:off x="6945476" y="2697509"/>
              <a:ext cx="2198524" cy="1477328"/>
            </a:xfrm>
            <a:prstGeom prst="rect">
              <a:avLst/>
            </a:prstGeom>
            <a:noFill/>
          </p:spPr>
          <p:txBody>
            <a:bodyPr wrap="square" rtlCol="0">
              <a:spAutoFit/>
            </a:bodyPr>
            <a:lstStyle/>
            <a:p>
              <a:pPr algn="ctr"/>
              <a:r>
                <a:rPr lang="en-US" b="1" dirty="0" err="1">
                  <a:sym typeface="Wingdings" panose="05000000000000000000" pitchFamily="2" charset="2"/>
                </a:rPr>
                <a:t>Risques</a:t>
              </a:r>
              <a:r>
                <a:rPr lang="en-US" b="1" dirty="0">
                  <a:sym typeface="Wingdings" panose="05000000000000000000" pitchFamily="2" charset="2"/>
                </a:rPr>
                <a:t> </a:t>
              </a:r>
              <a:r>
                <a:rPr lang="en-US" b="1" dirty="0" err="1">
                  <a:sym typeface="Wingdings" panose="05000000000000000000" pitchFamily="2" charset="2"/>
                </a:rPr>
                <a:t>diabète</a:t>
              </a:r>
              <a:r>
                <a:rPr lang="en-US" b="1" dirty="0">
                  <a:sym typeface="Wingdings" panose="05000000000000000000" pitchFamily="2" charset="2"/>
                </a:rPr>
                <a:t> de type II, </a:t>
              </a:r>
              <a:r>
                <a:rPr lang="en-US" b="1" dirty="0" err="1">
                  <a:sym typeface="Wingdings" panose="05000000000000000000" pitchFamily="2" charset="2"/>
                </a:rPr>
                <a:t>maladie</a:t>
              </a:r>
              <a:r>
                <a:rPr lang="en-US" b="1" dirty="0">
                  <a:sym typeface="Wingdings" panose="05000000000000000000" pitchFamily="2" charset="2"/>
                </a:rPr>
                <a:t> </a:t>
              </a:r>
              <a:r>
                <a:rPr lang="en-US" b="1" dirty="0" err="1">
                  <a:sym typeface="Wingdings" panose="05000000000000000000" pitchFamily="2" charset="2"/>
                </a:rPr>
                <a:t>métabolique</a:t>
              </a:r>
              <a:r>
                <a:rPr lang="en-US" b="1" dirty="0">
                  <a:sym typeface="Wingdings" panose="05000000000000000000" pitchFamily="2" charset="2"/>
                </a:rPr>
                <a:t> </a:t>
              </a:r>
              <a:r>
                <a:rPr lang="en-US" b="1" dirty="0" err="1">
                  <a:sym typeface="Wingdings" panose="05000000000000000000" pitchFamily="2" charset="2"/>
                </a:rPr>
                <a:t>ou</a:t>
              </a:r>
              <a:r>
                <a:rPr lang="en-US" b="1" dirty="0">
                  <a:sym typeface="Wingdings" panose="05000000000000000000" pitchFamily="2" charset="2"/>
                </a:rPr>
                <a:t> </a:t>
              </a:r>
              <a:r>
                <a:rPr lang="en-US" b="1" dirty="0" err="1">
                  <a:sym typeface="Wingdings" panose="05000000000000000000" pitchFamily="2" charset="2"/>
                </a:rPr>
                <a:t>cardiovasculaire</a:t>
              </a:r>
              <a:endParaRPr lang="en-US" b="1" dirty="0">
                <a:sym typeface="Wingdings" panose="05000000000000000000" pitchFamily="2" charset="2"/>
              </a:endParaRPr>
            </a:p>
            <a:p>
              <a:pPr algn="ctr"/>
              <a:endParaRPr lang="fr-BE" b="1"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37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8092" y="70815"/>
            <a:ext cx="8226167" cy="600404"/>
          </a:xfrm>
          <a:noFill/>
        </p:spPr>
        <p:txBody>
          <a:bodyPr>
            <a:normAutofit fontScale="90000"/>
          </a:bodyPr>
          <a:lstStyle/>
          <a:p>
            <a:r>
              <a:rPr lang="fr-BE" sz="2800" b="1" dirty="0">
                <a:solidFill>
                  <a:schemeClr val="accent5"/>
                </a:solidFill>
              </a:rPr>
              <a:t>MAGNESIUM</a:t>
            </a:r>
            <a:r>
              <a:rPr lang="fr-BE" dirty="0"/>
              <a:t>, le </a:t>
            </a:r>
            <a:r>
              <a:rPr lang="fr-BE" b="1" dirty="0">
                <a:solidFill>
                  <a:schemeClr val="accent5"/>
                </a:solidFill>
              </a:rPr>
              <a:t>bouclier</a:t>
            </a:r>
            <a:r>
              <a:rPr lang="fr-BE" dirty="0"/>
              <a:t> contre le stress, </a:t>
            </a:r>
            <a:br>
              <a:rPr lang="fr-BE" dirty="0"/>
            </a:br>
            <a:r>
              <a:rPr lang="fr-BE" dirty="0"/>
              <a:t>le </a:t>
            </a:r>
            <a:r>
              <a:rPr lang="fr-BE" b="1" dirty="0">
                <a:solidFill>
                  <a:schemeClr val="accent5"/>
                </a:solidFill>
              </a:rPr>
              <a:t>booster</a:t>
            </a:r>
            <a:r>
              <a:rPr lang="fr-BE" dirty="0"/>
              <a:t> d’énergie</a:t>
            </a:r>
          </a:p>
        </p:txBody>
      </p:sp>
      <p:pic>
        <p:nvPicPr>
          <p:cNvPr id="6"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83833" y="1321461"/>
            <a:ext cx="2317518" cy="172932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9091" name="Picture 3"/>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3429000"/>
            <a:ext cx="3509563" cy="299459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9043" y="1051485"/>
            <a:ext cx="4407505" cy="566340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51B9FC-CCFC-4D41-A65E-8DF30FDF01B2}"/>
              </a:ext>
            </a:extLst>
          </p:cNvPr>
          <p:cNvSpPr txBox="1"/>
          <p:nvPr/>
        </p:nvSpPr>
        <p:spPr>
          <a:xfrm>
            <a:off x="4771176" y="2665528"/>
            <a:ext cx="3567065" cy="2585323"/>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fr-BE" dirty="0"/>
              <a:t>Environ 50% du magnésium se trouve dans l’os, le reste est essentiellement intracellulaire (dans les cellules)</a:t>
            </a:r>
          </a:p>
          <a:p>
            <a:pPr marL="285750" indent="-285750">
              <a:buFont typeface="Arial" panose="020B0604020202020204" pitchFamily="34" charset="0"/>
              <a:buChar char="•"/>
            </a:pPr>
            <a:r>
              <a:rPr lang="en-US" dirty="0" err="1"/>
              <a:t>Oligoélément</a:t>
            </a:r>
            <a:r>
              <a:rPr lang="en-US" dirty="0"/>
              <a:t> </a:t>
            </a:r>
            <a:r>
              <a:rPr lang="en-US" dirty="0" err="1"/>
              <a:t>présent</a:t>
            </a:r>
            <a:r>
              <a:rPr lang="en-US" dirty="0"/>
              <a:t> </a:t>
            </a:r>
            <a:r>
              <a:rPr lang="en-US" dirty="0" err="1"/>
              <a:t>dans</a:t>
            </a:r>
            <a:r>
              <a:rPr lang="en-US" dirty="0"/>
              <a:t> </a:t>
            </a:r>
            <a:r>
              <a:rPr lang="en-US" b="1" dirty="0"/>
              <a:t>quasi </a:t>
            </a:r>
            <a:r>
              <a:rPr lang="en-US" b="1" dirty="0" err="1"/>
              <a:t>toutes</a:t>
            </a:r>
            <a:r>
              <a:rPr lang="en-US" dirty="0"/>
              <a:t> les reactions </a:t>
            </a:r>
            <a:r>
              <a:rPr lang="en-US" dirty="0" err="1"/>
              <a:t>biochimiques</a:t>
            </a:r>
            <a:r>
              <a:rPr lang="en-US" dirty="0"/>
              <a:t> indispensables au </a:t>
            </a:r>
            <a:r>
              <a:rPr lang="en-US" dirty="0" err="1"/>
              <a:t>fonctionnement</a:t>
            </a:r>
            <a:r>
              <a:rPr lang="en-US" dirty="0"/>
              <a:t> de </a:t>
            </a:r>
            <a:r>
              <a:rPr lang="en-US" dirty="0" err="1"/>
              <a:t>nos</a:t>
            </a:r>
            <a:r>
              <a:rPr lang="en-US" dirty="0"/>
              <a:t> cellules et </a:t>
            </a:r>
            <a:r>
              <a:rPr lang="en-US" dirty="0" err="1"/>
              <a:t>organes</a:t>
            </a:r>
            <a:endParaRPr lang="fr-BE" dirty="0"/>
          </a:p>
        </p:txBody>
      </p:sp>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6F0B93-4D1E-4A07-B648-4E9E36AEB554}"/>
              </a:ext>
            </a:extLst>
          </p:cNvPr>
          <p:cNvGrpSpPr/>
          <p:nvPr/>
        </p:nvGrpSpPr>
        <p:grpSpPr>
          <a:xfrm>
            <a:off x="102203" y="220851"/>
            <a:ext cx="634086" cy="450368"/>
            <a:chOff x="553539" y="1268760"/>
            <a:chExt cx="634086" cy="450368"/>
          </a:xfrm>
        </p:grpSpPr>
        <p:sp>
          <p:nvSpPr>
            <p:cNvPr id="8" name="Oval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E8B216-AEDB-48D3-857E-3841583C92AC}"/>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9"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D920F9-90C7-479C-8FA3-611B1F33EAEC}"/>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12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1000"/>
                                        <p:tgtEl>
                                          <p:spTgt spid="87043"/>
                                        </p:tgtEl>
                                      </p:cBhvr>
                                    </p:animEffect>
                                    <p:anim calcmode="lin" valueType="num">
                                      <p:cBhvr>
                                        <p:cTn id="8" dur="1000" fill="hold"/>
                                        <p:tgtEl>
                                          <p:spTgt spid="87043"/>
                                        </p:tgtEl>
                                        <p:attrNameLst>
                                          <p:attrName>ppt_x</p:attrName>
                                        </p:attrNameLst>
                                      </p:cBhvr>
                                      <p:tavLst>
                                        <p:tav tm="0">
                                          <p:val>
                                            <p:strVal val="#ppt_x"/>
                                          </p:val>
                                        </p:tav>
                                        <p:tav tm="100000">
                                          <p:val>
                                            <p:strVal val="#ppt_x"/>
                                          </p:val>
                                        </p:tav>
                                      </p:tavLst>
                                    </p:anim>
                                    <p:anim calcmode="lin" valueType="num">
                                      <p:cBhvr>
                                        <p:cTn id="9" dur="1000" fill="hold"/>
                                        <p:tgtEl>
                                          <p:spTgt spid="8704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CD8116-E7F5-4D22-8D2E-913B3B939754}"/>
              </a:ext>
            </a:extLst>
          </p:cNvPr>
          <p:cNvSpPr>
            <a:spLocks noGrp="1"/>
          </p:cNvSpPr>
          <p:nvPr>
            <p:ph type="title"/>
          </p:nvPr>
        </p:nvSpPr>
        <p:spPr/>
        <p:txBody>
          <a:bodyPr/>
          <a:lstStyle/>
          <a:p>
            <a:r>
              <a:rPr lang="fr-BE" dirty="0"/>
              <a:t>Mais fuite de magnésium en cas de stress ! </a:t>
            </a:r>
          </a:p>
        </p:txBody>
      </p:sp>
      <p:grpSp>
        <p:nvGrpSpPr>
          <p:cNvPr id="129" name="Group 1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905BA8-934D-4C31-A561-F99C9C6C1835}"/>
              </a:ext>
            </a:extLst>
          </p:cNvPr>
          <p:cNvGrpSpPr/>
          <p:nvPr/>
        </p:nvGrpSpPr>
        <p:grpSpPr>
          <a:xfrm>
            <a:off x="4203031" y="5173662"/>
            <a:ext cx="3434078" cy="1244742"/>
            <a:chOff x="4704074" y="5208594"/>
            <a:chExt cx="3434078" cy="1244742"/>
          </a:xfrm>
        </p:grpSpPr>
        <p:pic>
          <p:nvPicPr>
            <p:cNvPr id="127" name="Picture 1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9A1954-78BF-4161-B49D-49EFD832CF81}"/>
                </a:ext>
              </a:extLst>
            </p:cNvPr>
            <p:cNvPicPr>
              <a:picLocks noChangeAspect="1"/>
            </p:cNvPicPr>
            <p:nvPr/>
          </p:nvPicPr>
          <p:blipFill>
            <a:blip r:embed="rId3"/>
            <a:stretch>
              <a:fillRect/>
            </a:stretch>
          </p:blipFill>
          <p:spPr>
            <a:xfrm>
              <a:off x="4704074" y="5208594"/>
              <a:ext cx="1548611" cy="1244742"/>
            </a:xfrm>
            <a:prstGeom prst="rect">
              <a:avLst/>
            </a:prstGeom>
          </p:spPr>
        </p:pic>
        <p:sp>
          <p:nvSpPr>
            <p:cNvPr id="128" name="TextBox 1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42E10E-B7F9-45C3-8EEC-F1F326B9BFEC}"/>
                </a:ext>
              </a:extLst>
            </p:cNvPr>
            <p:cNvSpPr txBox="1"/>
            <p:nvPr/>
          </p:nvSpPr>
          <p:spPr>
            <a:xfrm>
              <a:off x="6171330" y="5649586"/>
              <a:ext cx="1966822" cy="646331"/>
            </a:xfrm>
            <a:prstGeom prst="rect">
              <a:avLst/>
            </a:prstGeom>
            <a:noFill/>
          </p:spPr>
          <p:txBody>
            <a:bodyPr wrap="square" rtlCol="0">
              <a:spAutoFit/>
            </a:bodyPr>
            <a:lstStyle/>
            <a:p>
              <a:pPr algn="ctr"/>
              <a:r>
                <a:rPr lang="fr-BE" b="1" dirty="0"/>
                <a:t>Complémentation en Magnésium</a:t>
              </a:r>
            </a:p>
          </p:txBody>
        </p:sp>
      </p:gr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FF2DC6-7FE6-46D4-97BC-497579FFA6C0}"/>
              </a:ext>
            </a:extLst>
          </p:cNvPr>
          <p:cNvSpPr txBox="1"/>
          <p:nvPr/>
        </p:nvSpPr>
        <p:spPr>
          <a:xfrm>
            <a:off x="2013109" y="2740103"/>
            <a:ext cx="5090812" cy="461665"/>
          </a:xfrm>
          <a:prstGeom prst="rect">
            <a:avLst/>
          </a:prstGeom>
          <a:noFill/>
        </p:spPr>
        <p:txBody>
          <a:bodyPr wrap="square" rtlCol="0">
            <a:spAutoFit/>
          </a:bodyPr>
          <a:lstStyle/>
          <a:p>
            <a:r>
              <a:rPr lang="fr-BE" sz="2400" b="1" dirty="0"/>
              <a:t>Cercle vicieux STRESS – DEFICIT en Mg </a:t>
            </a:r>
          </a:p>
        </p:txBody>
      </p:sp>
      <p:sp>
        <p:nvSpPr>
          <p:cNvPr id="130" name="TextBox 1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ABF398-85DF-48A9-8399-67B7717D4C5E}"/>
              </a:ext>
            </a:extLst>
          </p:cNvPr>
          <p:cNvSpPr txBox="1"/>
          <p:nvPr/>
        </p:nvSpPr>
        <p:spPr>
          <a:xfrm>
            <a:off x="1095843" y="4931413"/>
            <a:ext cx="2849202" cy="523220"/>
          </a:xfrm>
          <a:prstGeom prst="rect">
            <a:avLst/>
          </a:prstGeom>
          <a:noFill/>
        </p:spPr>
        <p:txBody>
          <a:bodyPr wrap="square" rtlCol="0">
            <a:spAutoFit/>
          </a:bodyPr>
          <a:lstStyle/>
          <a:p>
            <a:r>
              <a:rPr lang="fr-BE" sz="2800" b="1" dirty="0"/>
              <a:t>TOUS carencés !</a:t>
            </a:r>
          </a:p>
        </p:txBody>
      </p:sp>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9629B2-EC00-471C-9910-292676DB7F97}"/>
              </a:ext>
            </a:extLst>
          </p:cNvPr>
          <p:cNvPicPr>
            <a:picLocks noChangeAspect="1"/>
          </p:cNvPicPr>
          <p:nvPr/>
        </p:nvPicPr>
        <p:blipFill>
          <a:blip r:embed="rId4"/>
          <a:stretch>
            <a:fillRect/>
          </a:stretch>
        </p:blipFill>
        <p:spPr>
          <a:xfrm>
            <a:off x="2734094" y="1766608"/>
            <a:ext cx="686521" cy="381445"/>
          </a:xfrm>
          <a:prstGeom prst="rect">
            <a:avLst/>
          </a:prstGeom>
        </p:spPr>
      </p:pic>
      <p:grpSp>
        <p:nvGrpSpPr>
          <p:cNvPr id="13" name="Group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1A677A-23D5-42F0-9155-2ED9B46A9720}"/>
              </a:ext>
            </a:extLst>
          </p:cNvPr>
          <p:cNvGrpSpPr/>
          <p:nvPr/>
        </p:nvGrpSpPr>
        <p:grpSpPr>
          <a:xfrm>
            <a:off x="723004" y="1471331"/>
            <a:ext cx="1908000" cy="972000"/>
            <a:chOff x="-5767094" y="2058345"/>
            <a:chExt cx="1908000" cy="972000"/>
          </a:xfrm>
        </p:grpSpPr>
        <p:sp>
          <p:nvSpPr>
            <p:cNvPr id="11" name="Rectangle: Rounded Corners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298899-B9CC-42DF-99E0-E12A661394B8}"/>
                </a:ext>
              </a:extLst>
            </p:cNvPr>
            <p:cNvSpPr/>
            <p:nvPr/>
          </p:nvSpPr>
          <p:spPr>
            <a:xfrm>
              <a:off x="-5767094" y="2058345"/>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C6779D-0217-4978-B087-53F9CCF2DDDC}"/>
                </a:ext>
              </a:extLst>
            </p:cNvPr>
            <p:cNvSpPr txBox="1"/>
            <p:nvPr/>
          </p:nvSpPr>
          <p:spPr>
            <a:xfrm>
              <a:off x="-5693198" y="2231244"/>
              <a:ext cx="1749298" cy="646331"/>
            </a:xfrm>
            <a:prstGeom prst="rect">
              <a:avLst/>
            </a:prstGeom>
            <a:noFill/>
          </p:spPr>
          <p:txBody>
            <a:bodyPr wrap="square" rtlCol="0">
              <a:spAutoFit/>
            </a:bodyPr>
            <a:lstStyle/>
            <a:p>
              <a:pPr algn="ctr"/>
              <a:r>
                <a:rPr lang="fr-BE" b="1" dirty="0"/>
                <a:t>Situation de stress</a:t>
              </a:r>
            </a:p>
          </p:txBody>
        </p:sp>
      </p:grpSp>
      <p:grpSp>
        <p:nvGrpSpPr>
          <p:cNvPr id="15" name="Group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55EBD4-5EDF-482C-96B5-019ABC8DAB8D}"/>
              </a:ext>
            </a:extLst>
          </p:cNvPr>
          <p:cNvGrpSpPr/>
          <p:nvPr/>
        </p:nvGrpSpPr>
        <p:grpSpPr>
          <a:xfrm>
            <a:off x="6448869" y="1520181"/>
            <a:ext cx="1960581" cy="972000"/>
            <a:chOff x="-1745592" y="2092744"/>
            <a:chExt cx="1960581" cy="972000"/>
          </a:xfrm>
        </p:grpSpPr>
        <p:sp>
          <p:nvSpPr>
            <p:cNvPr id="136" name="Rectangle: Rounded Corners 1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6EBF3B-2286-4449-B3EA-BE3767136C0E}"/>
                </a:ext>
              </a:extLst>
            </p:cNvPr>
            <p:cNvSpPr/>
            <p:nvPr/>
          </p:nvSpPr>
          <p:spPr>
            <a:xfrm>
              <a:off x="-1745592" y="209274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7" name="TextBox 1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21A39B-C27D-4FF8-AACB-018BFF567B85}"/>
                </a:ext>
              </a:extLst>
            </p:cNvPr>
            <p:cNvSpPr txBox="1"/>
            <p:nvPr/>
          </p:nvSpPr>
          <p:spPr>
            <a:xfrm>
              <a:off x="-1745592" y="2118751"/>
              <a:ext cx="1960581" cy="923330"/>
            </a:xfrm>
            <a:prstGeom prst="rect">
              <a:avLst/>
            </a:prstGeom>
            <a:noFill/>
          </p:spPr>
          <p:txBody>
            <a:bodyPr wrap="square" rtlCol="0">
              <a:spAutoFit/>
            </a:bodyPr>
            <a:lstStyle/>
            <a:p>
              <a:pPr algn="ctr"/>
              <a:r>
                <a:rPr lang="fr-BE" b="1" dirty="0"/>
                <a:t>Magnésium chassé des cellules vers le plasma </a:t>
              </a:r>
            </a:p>
          </p:txBody>
        </p:sp>
      </p:grpSp>
      <p:grpSp>
        <p:nvGrpSpPr>
          <p:cNvPr id="14" name="Group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1D76C2-1B86-4C69-92BB-D4BCC270411A}"/>
              </a:ext>
            </a:extLst>
          </p:cNvPr>
          <p:cNvGrpSpPr/>
          <p:nvPr/>
        </p:nvGrpSpPr>
        <p:grpSpPr>
          <a:xfrm>
            <a:off x="3525712" y="1506942"/>
            <a:ext cx="1926549" cy="972000"/>
            <a:chOff x="-3750740" y="2050324"/>
            <a:chExt cx="1926549" cy="972000"/>
          </a:xfrm>
        </p:grpSpPr>
        <p:sp>
          <p:nvSpPr>
            <p:cNvPr id="138" name="Rectangle: Rounded Corners 1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AEDE3A-BE6C-4ADA-901A-83113EF8B3D6}"/>
                </a:ext>
              </a:extLst>
            </p:cNvPr>
            <p:cNvSpPr/>
            <p:nvPr/>
          </p:nvSpPr>
          <p:spPr>
            <a:xfrm>
              <a:off x="-3732191" y="2050324"/>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9" name="TextBox 1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025C5C-8779-4A75-B35E-99D369CD9A42}"/>
                </a:ext>
              </a:extLst>
            </p:cNvPr>
            <p:cNvSpPr txBox="1"/>
            <p:nvPr/>
          </p:nvSpPr>
          <p:spPr>
            <a:xfrm>
              <a:off x="-3750740" y="2098994"/>
              <a:ext cx="1926198" cy="923330"/>
            </a:xfrm>
            <a:prstGeom prst="rect">
              <a:avLst/>
            </a:prstGeom>
            <a:noFill/>
          </p:spPr>
          <p:txBody>
            <a:bodyPr wrap="square" rtlCol="0">
              <a:spAutoFit/>
            </a:bodyPr>
            <a:lstStyle/>
            <a:p>
              <a:pPr algn="ctr"/>
              <a:r>
                <a:rPr lang="fr-BE" b="1" dirty="0"/>
                <a:t>Sécrétion d’adrénaline et cortisol</a:t>
              </a:r>
            </a:p>
          </p:txBody>
        </p:sp>
      </p:grpSp>
      <p:grpSp>
        <p:nvGrpSpPr>
          <p:cNvPr id="17"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1D5FCC-1F3A-4F1A-BCED-7514BC1A9756}"/>
              </a:ext>
            </a:extLst>
          </p:cNvPr>
          <p:cNvGrpSpPr/>
          <p:nvPr/>
        </p:nvGrpSpPr>
        <p:grpSpPr>
          <a:xfrm>
            <a:off x="3550754" y="3524513"/>
            <a:ext cx="1908000" cy="972000"/>
            <a:chOff x="-3860294" y="3657133"/>
            <a:chExt cx="1908000" cy="972000"/>
          </a:xfrm>
        </p:grpSpPr>
        <p:sp>
          <p:nvSpPr>
            <p:cNvPr id="140" name="Rectangle: Rounded Corners 1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931672-13D8-4216-B9E3-64CCE2B417E2}"/>
                </a:ext>
              </a:extLst>
            </p:cNvPr>
            <p:cNvSpPr/>
            <p:nvPr/>
          </p:nvSpPr>
          <p:spPr>
            <a:xfrm>
              <a:off x="-38602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1" name="TextBox 1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719A9E-2E9B-4498-ADE9-897EE218A2EA}"/>
                </a:ext>
              </a:extLst>
            </p:cNvPr>
            <p:cNvSpPr txBox="1"/>
            <p:nvPr/>
          </p:nvSpPr>
          <p:spPr>
            <a:xfrm>
              <a:off x="-3745803" y="3798034"/>
              <a:ext cx="1644900" cy="646331"/>
            </a:xfrm>
            <a:prstGeom prst="rect">
              <a:avLst/>
            </a:prstGeom>
            <a:noFill/>
          </p:spPr>
          <p:txBody>
            <a:bodyPr wrap="square" rtlCol="0">
              <a:spAutoFit/>
            </a:bodyPr>
            <a:lstStyle/>
            <a:p>
              <a:pPr algn="ctr"/>
              <a:r>
                <a:rPr lang="fr-BE" b="1" dirty="0"/>
                <a:t>Fuite urinaire du Magnésium</a:t>
              </a:r>
            </a:p>
          </p:txBody>
        </p:sp>
      </p:gr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D50F0C-388B-40E2-9FB0-DCEC4814479A}"/>
              </a:ext>
            </a:extLst>
          </p:cNvPr>
          <p:cNvGrpSpPr/>
          <p:nvPr/>
        </p:nvGrpSpPr>
        <p:grpSpPr>
          <a:xfrm>
            <a:off x="746000" y="3554054"/>
            <a:ext cx="1908000" cy="972000"/>
            <a:chOff x="-5767094" y="3657133"/>
            <a:chExt cx="1908000" cy="972000"/>
          </a:xfrm>
        </p:grpSpPr>
        <p:sp>
          <p:nvSpPr>
            <p:cNvPr id="142" name="Rectangle: Rounded Corners 1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ADD66E-3C3F-4BAF-9F3E-261C5B4DE83C}"/>
                </a:ext>
              </a:extLst>
            </p:cNvPr>
            <p:cNvSpPr/>
            <p:nvPr/>
          </p:nvSpPr>
          <p:spPr>
            <a:xfrm>
              <a:off x="-5767094"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3" name="TextBox 1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B51296-8829-4BF9-B0DE-412F63733C93}"/>
                </a:ext>
              </a:extLst>
            </p:cNvPr>
            <p:cNvSpPr txBox="1"/>
            <p:nvPr/>
          </p:nvSpPr>
          <p:spPr>
            <a:xfrm>
              <a:off x="-5713883" y="3705803"/>
              <a:ext cx="1829433" cy="923330"/>
            </a:xfrm>
            <a:prstGeom prst="rect">
              <a:avLst/>
            </a:prstGeom>
            <a:noFill/>
          </p:spPr>
          <p:txBody>
            <a:bodyPr wrap="square" rtlCol="0">
              <a:spAutoFit/>
            </a:bodyPr>
            <a:lstStyle/>
            <a:p>
              <a:pPr algn="ctr"/>
              <a:r>
                <a:rPr lang="fr-BE" b="1" dirty="0"/>
                <a:t>Augmentation de la vulnérabilité au stress</a:t>
              </a:r>
            </a:p>
          </p:txBody>
        </p:sp>
      </p:grpSp>
      <p:grpSp>
        <p:nvGrpSpPr>
          <p:cNvPr id="18" name="Group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DC0BE3-09D3-4433-8620-F7520BF78AFE}"/>
              </a:ext>
            </a:extLst>
          </p:cNvPr>
          <p:cNvGrpSpPr/>
          <p:nvPr/>
        </p:nvGrpSpPr>
        <p:grpSpPr>
          <a:xfrm>
            <a:off x="6485361" y="3510846"/>
            <a:ext cx="1976871" cy="972000"/>
            <a:chOff x="-1592888" y="3657133"/>
            <a:chExt cx="1976871" cy="972000"/>
          </a:xfrm>
        </p:grpSpPr>
        <p:sp>
          <p:nvSpPr>
            <p:cNvPr id="144" name="Rectangle: Rounded Corners 1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2CC384-82D4-43B5-BDA8-1E59647E068F}"/>
                </a:ext>
              </a:extLst>
            </p:cNvPr>
            <p:cNvSpPr/>
            <p:nvPr/>
          </p:nvSpPr>
          <p:spPr>
            <a:xfrm>
              <a:off x="-1592888" y="3657133"/>
              <a:ext cx="1908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5" name="TextBox 1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462F24-8B28-465A-AEFD-FDAFC5D8DA57}"/>
                </a:ext>
              </a:extLst>
            </p:cNvPr>
            <p:cNvSpPr txBox="1"/>
            <p:nvPr/>
          </p:nvSpPr>
          <p:spPr>
            <a:xfrm>
              <a:off x="-1592888" y="3705803"/>
              <a:ext cx="1976871" cy="923330"/>
            </a:xfrm>
            <a:prstGeom prst="rect">
              <a:avLst/>
            </a:prstGeom>
            <a:noFill/>
          </p:spPr>
          <p:txBody>
            <a:bodyPr wrap="square" rtlCol="0">
              <a:spAutoFit/>
            </a:bodyPr>
            <a:lstStyle/>
            <a:p>
              <a:pPr algn="ctr"/>
              <a:r>
                <a:rPr lang="fr-BE" b="1" dirty="0"/>
                <a:t>Entrée du calcium,  Contraction musculaire</a:t>
              </a:r>
            </a:p>
          </p:txBody>
        </p:sp>
      </p:grpSp>
      <p:pic>
        <p:nvPicPr>
          <p:cNvPr id="146" name="Picture 1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845368-E928-4DBD-8F6C-1F78E876AD9D}"/>
              </a:ext>
            </a:extLst>
          </p:cNvPr>
          <p:cNvPicPr>
            <a:picLocks noChangeAspect="1"/>
          </p:cNvPicPr>
          <p:nvPr/>
        </p:nvPicPr>
        <p:blipFill>
          <a:blip r:embed="rId4"/>
          <a:stretch>
            <a:fillRect/>
          </a:stretch>
        </p:blipFill>
        <p:spPr>
          <a:xfrm>
            <a:off x="5617875" y="1801658"/>
            <a:ext cx="686521" cy="381445"/>
          </a:xfrm>
          <a:prstGeom prst="rect">
            <a:avLst/>
          </a:prstGeom>
        </p:spPr>
      </p:pic>
      <p:pic>
        <p:nvPicPr>
          <p:cNvPr id="147" name="Picture 1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C37435-706A-4F32-8336-9AC5AD7BCF62}"/>
              </a:ext>
            </a:extLst>
          </p:cNvPr>
          <p:cNvPicPr>
            <a:picLocks noChangeAspect="1"/>
          </p:cNvPicPr>
          <p:nvPr/>
        </p:nvPicPr>
        <p:blipFill>
          <a:blip r:embed="rId4"/>
          <a:stretch>
            <a:fillRect/>
          </a:stretch>
        </p:blipFill>
        <p:spPr>
          <a:xfrm rot="5400000">
            <a:off x="7059608" y="2855523"/>
            <a:ext cx="686521" cy="381445"/>
          </a:xfrm>
          <a:prstGeom prst="rect">
            <a:avLst/>
          </a:prstGeom>
        </p:spPr>
      </p:pic>
      <p:pic>
        <p:nvPicPr>
          <p:cNvPr id="148" name="Picture 1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14DDD5-4E1D-448B-B246-3A5256D5BDED}"/>
              </a:ext>
            </a:extLst>
          </p:cNvPr>
          <p:cNvPicPr>
            <a:picLocks noChangeAspect="1"/>
          </p:cNvPicPr>
          <p:nvPr/>
        </p:nvPicPr>
        <p:blipFill>
          <a:blip r:embed="rId4"/>
          <a:stretch>
            <a:fillRect/>
          </a:stretch>
        </p:blipFill>
        <p:spPr>
          <a:xfrm flipH="1">
            <a:off x="5617875" y="3830458"/>
            <a:ext cx="686521" cy="381445"/>
          </a:xfrm>
          <a:prstGeom prst="rect">
            <a:avLst/>
          </a:prstGeom>
        </p:spPr>
      </p:pic>
      <p:pic>
        <p:nvPicPr>
          <p:cNvPr id="151" name="Picture 1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73EA31-AC89-4BC4-8028-C05FDFB4B9F0}"/>
              </a:ext>
            </a:extLst>
          </p:cNvPr>
          <p:cNvPicPr>
            <a:picLocks noChangeAspect="1"/>
          </p:cNvPicPr>
          <p:nvPr/>
        </p:nvPicPr>
        <p:blipFill>
          <a:blip r:embed="rId4"/>
          <a:stretch>
            <a:fillRect/>
          </a:stretch>
        </p:blipFill>
        <p:spPr>
          <a:xfrm flipH="1">
            <a:off x="2734094" y="3873666"/>
            <a:ext cx="686521" cy="381445"/>
          </a:xfrm>
          <a:prstGeom prst="rect">
            <a:avLst/>
          </a:prstGeom>
        </p:spPr>
      </p:pic>
      <p:pic>
        <p:nvPicPr>
          <p:cNvPr id="152" name="Picture 1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5667ED-EA53-46AC-A746-86580033A2C8}"/>
              </a:ext>
            </a:extLst>
          </p:cNvPr>
          <p:cNvPicPr>
            <a:picLocks noChangeAspect="1"/>
          </p:cNvPicPr>
          <p:nvPr/>
        </p:nvPicPr>
        <p:blipFill>
          <a:blip r:embed="rId4"/>
          <a:stretch>
            <a:fillRect/>
          </a:stretch>
        </p:blipFill>
        <p:spPr>
          <a:xfrm rot="5400000" flipH="1" flipV="1">
            <a:off x="1328288" y="2855523"/>
            <a:ext cx="686521" cy="38144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38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2612" y="270748"/>
            <a:ext cx="8135945" cy="600404"/>
          </a:xfrm>
        </p:spPr>
        <p:txBody>
          <a:bodyPr>
            <a:normAutofit/>
          </a:bodyPr>
          <a:lstStyle/>
          <a:p>
            <a:r>
              <a:rPr lang="fr-BE" sz="2800" dirty="0"/>
              <a:t>Stratégie alimentaire : un goûter de qualité</a:t>
            </a:r>
          </a:p>
        </p:txBody>
      </p:sp>
      <p:grpSp>
        <p:nvGrpSpPr>
          <p:cNvPr id="3" name="Group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AC6AED-8AE5-4192-A28C-11B938BC182D}"/>
              </a:ext>
            </a:extLst>
          </p:cNvPr>
          <p:cNvGrpSpPr/>
          <p:nvPr/>
        </p:nvGrpSpPr>
        <p:grpSpPr>
          <a:xfrm>
            <a:off x="-71410" y="1841042"/>
            <a:ext cx="4448915" cy="3578410"/>
            <a:chOff x="4644008" y="1722798"/>
            <a:chExt cx="4448915" cy="3578410"/>
          </a:xfrm>
        </p:grpSpPr>
        <p:grpSp>
          <p:nvGrpSpPr>
            <p:cNvPr id="4" name="Group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C56B29-426E-4259-8AE4-3583055D0C3F}"/>
                </a:ext>
              </a:extLst>
            </p:cNvPr>
            <p:cNvGrpSpPr/>
            <p:nvPr/>
          </p:nvGrpSpPr>
          <p:grpSpPr>
            <a:xfrm>
              <a:off x="5045542" y="2560866"/>
              <a:ext cx="3020420" cy="1244586"/>
              <a:chOff x="5353563" y="585918"/>
              <a:chExt cx="3020420" cy="1244586"/>
            </a:xfrm>
          </p:grpSpPr>
          <p:pic>
            <p:nvPicPr>
              <p:cNvPr id="40" name="Picture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9134E9-F52C-49CE-9E46-351A3E1B6B9E}"/>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53563" y="585918"/>
                <a:ext cx="1767878" cy="1244586"/>
              </a:xfrm>
              <a:prstGeom prst="rect">
                <a:avLst/>
              </a:prstGeom>
            </p:spPr>
          </p:pic>
          <p:pic>
            <p:nvPicPr>
              <p:cNvPr id="41" name="Picture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F9C227-2612-417E-A81E-06CD9CAF26A2}"/>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91760" y="659200"/>
                <a:ext cx="1282223" cy="671885"/>
              </a:xfrm>
              <a:prstGeom prst="rect">
                <a:avLst/>
              </a:prstGeom>
            </p:spPr>
          </p:pic>
        </p:grpSp>
        <p:sp>
          <p:nvSpPr>
            <p:cNvPr id="35" name="TextBox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F0409B-B190-4B25-A371-EAC0082E4DB0}"/>
                </a:ext>
              </a:extLst>
            </p:cNvPr>
            <p:cNvSpPr txBox="1"/>
            <p:nvPr/>
          </p:nvSpPr>
          <p:spPr>
            <a:xfrm>
              <a:off x="5295916" y="1722798"/>
              <a:ext cx="3035007" cy="646331"/>
            </a:xfrm>
            <a:prstGeom prst="rect">
              <a:avLst/>
            </a:prstGeom>
            <a:noFill/>
          </p:spPr>
          <p:txBody>
            <a:bodyPr wrap="square" rtlCol="0">
              <a:spAutoFit/>
            </a:bodyPr>
            <a:lstStyle/>
            <a:p>
              <a:pPr algn="ctr" defTabSz="914400"/>
              <a:r>
                <a:rPr lang="fr-BE" b="1" dirty="0">
                  <a:solidFill>
                    <a:srgbClr val="E0773C"/>
                  </a:solidFill>
                  <a:latin typeface="Arial"/>
                </a:rPr>
                <a:t>Riche en tryptophane et « sucré » (faible IG)</a:t>
              </a:r>
            </a:p>
          </p:txBody>
        </p:sp>
        <p:sp>
          <p:nvSpPr>
            <p:cNvPr id="36" name="TextBox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D0BDCA-2A11-4D4C-93CC-381811494415}"/>
                </a:ext>
              </a:extLst>
            </p:cNvPr>
            <p:cNvSpPr txBox="1"/>
            <p:nvPr/>
          </p:nvSpPr>
          <p:spPr>
            <a:xfrm>
              <a:off x="6918025" y="4993431"/>
              <a:ext cx="1147937" cy="307777"/>
            </a:xfrm>
            <a:prstGeom prst="rect">
              <a:avLst/>
            </a:prstGeom>
            <a:noFill/>
          </p:spPr>
          <p:txBody>
            <a:bodyPr wrap="square" rtlCol="0">
              <a:spAutoFit/>
            </a:bodyPr>
            <a:lstStyle/>
            <a:p>
              <a:pPr algn="ctr" defTabSz="914400"/>
              <a:r>
                <a:rPr lang="fr-FR" sz="1400" b="1" dirty="0">
                  <a:solidFill>
                    <a:prstClr val="black"/>
                  </a:solidFill>
                  <a:latin typeface="Arial"/>
                </a:rPr>
                <a:t>Fruits </a:t>
              </a:r>
            </a:p>
          </p:txBody>
        </p:sp>
        <p:pic>
          <p:nvPicPr>
            <p:cNvPr id="37" name="Picture 3" descr="U:\Data\Perso\01-Nutritherapie\01 Photos - schémas\Photos autorisées\Panier de fruits 0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88080A-F7F4-41F0-8E0E-B9AA4C9F1D39}"/>
                </a:ext>
              </a:extLst>
            </p:cNvPr>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2146" y="3504505"/>
              <a:ext cx="1858185" cy="146796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8" name="TextBox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3DB36D-A456-425E-8E9E-932C05157B97}"/>
                </a:ext>
              </a:extLst>
            </p:cNvPr>
            <p:cNvSpPr txBox="1"/>
            <p:nvPr/>
          </p:nvSpPr>
          <p:spPr>
            <a:xfrm>
              <a:off x="4644008" y="3597340"/>
              <a:ext cx="1732066" cy="523220"/>
            </a:xfrm>
            <a:prstGeom prst="rect">
              <a:avLst/>
            </a:prstGeom>
            <a:noFill/>
          </p:spPr>
          <p:txBody>
            <a:bodyPr wrap="square" rtlCol="0">
              <a:spAutoFit/>
            </a:bodyPr>
            <a:lstStyle/>
            <a:p>
              <a:pPr algn="ctr" defTabSz="914400"/>
              <a:r>
                <a:rPr lang="fr-FR" sz="1400" b="1" dirty="0">
                  <a:solidFill>
                    <a:prstClr val="black"/>
                  </a:solidFill>
                  <a:latin typeface="Arial"/>
                </a:rPr>
                <a:t>Chocolat Noir </a:t>
              </a:r>
            </a:p>
            <a:p>
              <a:pPr algn="ctr" defTabSz="914400"/>
              <a:r>
                <a:rPr lang="fr-FR" sz="1400" u="sng" dirty="0">
                  <a:solidFill>
                    <a:prstClr val="black"/>
                  </a:solidFill>
                  <a:latin typeface="Arial"/>
                </a:rPr>
                <a:t>min 74% </a:t>
              </a:r>
              <a:r>
                <a:rPr lang="fr-FR" sz="1400" dirty="0">
                  <a:solidFill>
                    <a:prstClr val="black"/>
                  </a:solidFill>
                  <a:latin typeface="Arial"/>
                </a:rPr>
                <a:t>cacao </a:t>
              </a:r>
            </a:p>
          </p:txBody>
        </p:sp>
        <p:sp>
          <p:nvSpPr>
            <p:cNvPr id="39" name="TextBox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4DA83B-1F2E-4369-B8E5-0599D8CFD5ED}"/>
                </a:ext>
              </a:extLst>
            </p:cNvPr>
            <p:cNvSpPr txBox="1"/>
            <p:nvPr/>
          </p:nvSpPr>
          <p:spPr>
            <a:xfrm>
              <a:off x="7260392" y="3191159"/>
              <a:ext cx="1832531" cy="307777"/>
            </a:xfrm>
            <a:prstGeom prst="rect">
              <a:avLst/>
            </a:prstGeom>
            <a:noFill/>
          </p:spPr>
          <p:txBody>
            <a:bodyPr wrap="square" rtlCol="0">
              <a:spAutoFit/>
            </a:bodyPr>
            <a:lstStyle/>
            <a:p>
              <a:pPr algn="ctr" defTabSz="914400"/>
              <a:r>
                <a:rPr lang="fr-FR" sz="1400" b="1" dirty="0">
                  <a:solidFill>
                    <a:prstClr val="black"/>
                  </a:solidFill>
                  <a:latin typeface="Arial"/>
                </a:rPr>
                <a:t>Oléagineux </a:t>
              </a:r>
            </a:p>
          </p:txBody>
        </p:sp>
      </p:grpSp>
      <p:grpSp>
        <p:nvGrpSpPr>
          <p:cNvPr id="5" name="Group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C43021-67D7-4719-8C0D-2DCC3AF0FCC2}"/>
              </a:ext>
            </a:extLst>
          </p:cNvPr>
          <p:cNvGrpSpPr/>
          <p:nvPr/>
        </p:nvGrpSpPr>
        <p:grpSpPr>
          <a:xfrm>
            <a:off x="4265900" y="5658210"/>
            <a:ext cx="4385288" cy="451177"/>
            <a:chOff x="520736" y="5664207"/>
            <a:chExt cx="4385288" cy="451177"/>
          </a:xfrm>
        </p:grpSpPr>
        <p:sp>
          <p:nvSpPr>
            <p:cNvPr id="47"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81B74C-492E-4F46-BF7C-26F9DAF4EB42}"/>
                </a:ext>
              </a:extLst>
            </p:cNvPr>
            <p:cNvSpPr txBox="1">
              <a:spLocks/>
            </p:cNvSpPr>
            <p:nvPr/>
          </p:nvSpPr>
          <p:spPr>
            <a:xfrm>
              <a:off x="925242" y="5678664"/>
              <a:ext cx="3980782" cy="43672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Permettra de manger plus léger le soir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7A823D-7A43-480E-8F70-CD24326E85D9}"/>
                </a:ext>
              </a:extLst>
            </p:cNvPr>
            <p:cNvGrpSpPr/>
            <p:nvPr/>
          </p:nvGrpSpPr>
          <p:grpSpPr>
            <a:xfrm>
              <a:off x="520736" y="5664207"/>
              <a:ext cx="634086" cy="447433"/>
              <a:chOff x="520736" y="5664207"/>
              <a:chExt cx="634086" cy="447433"/>
            </a:xfrm>
          </p:grpSpPr>
          <p:sp>
            <p:nvSpPr>
              <p:cNvPr id="49" name="Oval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868A9E-F525-4D2A-A49C-CBD37A90585C}"/>
                  </a:ext>
                </a:extLst>
              </p:cNvPr>
              <p:cNvSpPr/>
              <p:nvPr/>
            </p:nvSpPr>
            <p:spPr>
              <a:xfrm>
                <a:off x="580835" y="5664207"/>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6"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2FE199-1F6D-4A84-ACC8-EADCF4743342}"/>
                  </a:ext>
                </a:extLst>
              </p:cNvPr>
              <p:cNvSpPr txBox="1">
                <a:spLocks/>
              </p:cNvSpPr>
              <p:nvPr/>
            </p:nvSpPr>
            <p:spPr>
              <a:xfrm>
                <a:off x="520736" y="5674920"/>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7" name="Group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1ECD71-6379-42FE-A5B7-A6B8736EBAFB}"/>
              </a:ext>
            </a:extLst>
          </p:cNvPr>
          <p:cNvGrpSpPr/>
          <p:nvPr/>
        </p:nvGrpSpPr>
        <p:grpSpPr>
          <a:xfrm>
            <a:off x="61429" y="361806"/>
            <a:ext cx="634086" cy="450368"/>
            <a:chOff x="553539" y="1268760"/>
            <a:chExt cx="634086" cy="450368"/>
          </a:xfrm>
        </p:grpSpPr>
        <p:sp>
          <p:nvSpPr>
            <p:cNvPr id="24" name="Oval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60689D-DCF4-4460-8464-AB5194A3E09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5"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F01C7B-744A-408A-894E-1D4BA9BCA915}"/>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609D19-CEBF-438B-8AE5-5FCE2561E5FD}"/>
              </a:ext>
            </a:extLst>
          </p:cNvPr>
          <p:cNvGrpSpPr/>
          <p:nvPr/>
        </p:nvGrpSpPr>
        <p:grpSpPr>
          <a:xfrm>
            <a:off x="4010985" y="1118311"/>
            <a:ext cx="4968745" cy="3993364"/>
            <a:chOff x="-8129" y="1174568"/>
            <a:chExt cx="4968745" cy="3993364"/>
          </a:xfrm>
        </p:grpSpPr>
        <p:pic>
          <p:nvPicPr>
            <p:cNvPr id="43"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941E0D-6538-48C7-90DC-45E52881A754}"/>
                </a:ext>
              </a:extLst>
            </p:cNvPr>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25814" y="2261988"/>
              <a:ext cx="1634802" cy="106032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9" name="Group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E96F71-3FAB-445B-A5B5-097AAA13E658}"/>
                </a:ext>
              </a:extLst>
            </p:cNvPr>
            <p:cNvGrpSpPr/>
            <p:nvPr/>
          </p:nvGrpSpPr>
          <p:grpSpPr>
            <a:xfrm>
              <a:off x="-8129" y="1174568"/>
              <a:ext cx="4491814" cy="3993364"/>
              <a:chOff x="-8129" y="1174568"/>
              <a:chExt cx="4491814" cy="3993364"/>
            </a:xfrm>
          </p:grpSpPr>
          <p:grpSp>
            <p:nvGrpSpPr>
              <p:cNvPr id="10" name="Group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01E556-3D2D-4387-8EB0-70432082A34D}"/>
                  </a:ext>
                </a:extLst>
              </p:cNvPr>
              <p:cNvGrpSpPr/>
              <p:nvPr/>
            </p:nvGrpSpPr>
            <p:grpSpPr>
              <a:xfrm>
                <a:off x="328232" y="1268760"/>
                <a:ext cx="634086" cy="450368"/>
                <a:chOff x="361035" y="1268760"/>
                <a:chExt cx="634086" cy="450368"/>
              </a:xfrm>
            </p:grpSpPr>
            <p:sp>
              <p:nvSpPr>
                <p:cNvPr id="52" name="Oval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176E59-5E24-4008-BF4E-7C99DED324A2}"/>
                    </a:ext>
                  </a:extLst>
                </p:cNvPr>
                <p:cNvSpPr/>
                <p:nvPr/>
              </p:nvSpPr>
              <p:spPr>
                <a:xfrm>
                  <a:off x="415627" y="1268760"/>
                  <a:ext cx="432000" cy="432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FB1436-EA86-477E-B8BF-722085CDD8DB}"/>
                    </a:ext>
                  </a:extLst>
                </p:cNvPr>
                <p:cNvSpPr txBox="1">
                  <a:spLocks/>
                </p:cNvSpPr>
                <p:nvPr/>
              </p:nvSpPr>
              <p:spPr>
                <a:xfrm>
                  <a:off x="361035"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0"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C68CB6-687C-4C23-A01F-8B8B9BD5D602}"/>
                  </a:ext>
                </a:extLst>
              </p:cNvPr>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29" y="2261988"/>
                <a:ext cx="3687649" cy="290594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1"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FF0F64-D805-4143-B0CD-508B6873E428}"/>
                  </a:ext>
                </a:extLst>
              </p:cNvPr>
              <p:cNvSpPr txBox="1">
                <a:spLocks/>
              </p:cNvSpPr>
              <p:nvPr/>
            </p:nvSpPr>
            <p:spPr>
              <a:xfrm>
                <a:off x="715633" y="1174568"/>
                <a:ext cx="3768052" cy="81599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Indispensable pour se relaxer et meilleure nuit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30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4BFDC0-6777-4416-83E8-46A996C0F949}"/>
              </a:ext>
            </a:extLst>
          </p:cNvPr>
          <p:cNvPicPr>
            <a:picLocks noChangeAspect="1"/>
          </p:cNvPicPr>
          <p:nvPr/>
        </p:nvPicPr>
        <p:blipFill>
          <a:blip r:embed="rId3"/>
          <a:stretch>
            <a:fillRect/>
          </a:stretch>
        </p:blipFill>
        <p:spPr>
          <a:xfrm>
            <a:off x="4182980" y="4055333"/>
            <a:ext cx="1025285" cy="1668769"/>
          </a:xfrm>
          <a:prstGeom prst="rect">
            <a:avLst/>
          </a:prstGeom>
        </p:spPr>
      </p:pic>
      <p:pic>
        <p:nvPicPr>
          <p:cNvPr id="1182" name="IMG_3395.jpg"/>
          <p:cNvPicPr>
            <a:picLocks noChangeAspect="1"/>
          </p:cNvPicPr>
          <p:nvPr/>
        </p:nvPicPr>
        <p:blipFill>
          <a:blip r:embed="rId4">
            <a:extLst/>
          </a:blip>
          <a:stretch>
            <a:fillRect/>
          </a:stretch>
        </p:blipFill>
        <p:spPr>
          <a:xfrm>
            <a:off x="4883404" y="365638"/>
            <a:ext cx="3622241" cy="2716681"/>
          </a:xfrm>
          <a:prstGeom prst="rect">
            <a:avLst/>
          </a:prstGeom>
        </p:spPr>
      </p:pic>
      <p:pic>
        <p:nvPicPr>
          <p:cNvPr id="1183" name="IMG_3904.jpg"/>
          <p:cNvPicPr>
            <a:picLocks noChangeAspect="1"/>
          </p:cNvPicPr>
          <p:nvPr/>
        </p:nvPicPr>
        <p:blipFill>
          <a:blip r:embed="rId5">
            <a:extLst/>
          </a:blip>
          <a:stretch>
            <a:fillRect/>
          </a:stretch>
        </p:blipFill>
        <p:spPr>
          <a:xfrm>
            <a:off x="438990" y="947805"/>
            <a:ext cx="3852124" cy="2889093"/>
          </a:xfrm>
          <a:prstGeom prst="rect">
            <a:avLst/>
          </a:prstGeom>
        </p:spPr>
      </p:pic>
      <p:sp>
        <p:nvSpPr>
          <p:cNvPr id="1184" name="Shape 1184"/>
          <p:cNvSpPr/>
          <p:nvPr/>
        </p:nvSpPr>
        <p:spPr>
          <a:xfrm>
            <a:off x="183812" y="4193356"/>
            <a:ext cx="3999168" cy="1826141"/>
          </a:xfrm>
          <a:prstGeom prst="rect">
            <a:avLst/>
          </a:prstGeom>
          <a:ln w="12700">
            <a:noFill/>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Des </a:t>
            </a:r>
            <a:r>
              <a:rPr sz="2400" b="1" dirty="0" err="1">
                <a:latin typeface="Bradley Hand ITC" panose="03070402050302030203" pitchFamily="66" charset="0"/>
              </a:rPr>
              <a:t>oléagineux</a:t>
            </a:r>
            <a:r>
              <a:rPr sz="2400" b="1" dirty="0">
                <a:latin typeface="Bradley Hand ITC" panose="03070402050302030203" pitchFamily="66" charset="0"/>
              </a:rPr>
              <a:t> : </a:t>
            </a:r>
            <a:endParaRPr lang="en-US" sz="2400" b="1" dirty="0">
              <a:latin typeface="Bradley Hand ITC" panose="03070402050302030203" pitchFamily="66" charset="0"/>
            </a:endParaRPr>
          </a:p>
          <a:p>
            <a:pPr marL="361950" marR="39199" defTabSz="914400">
              <a:defRPr sz="1600">
                <a:uFill>
                  <a:solidFill>
                    <a:srgbClr val="000000"/>
                  </a:solidFill>
                </a:uFill>
                <a:latin typeface="Verdana"/>
                <a:ea typeface="Verdana"/>
                <a:cs typeface="Verdana"/>
                <a:sym typeface="Verdana"/>
              </a:defRPr>
            </a:pPr>
            <a:r>
              <a:rPr sz="2000" b="1" dirty="0" err="1">
                <a:latin typeface="Bradley Hand ITC" panose="03070402050302030203" pitchFamily="66" charset="0"/>
              </a:rPr>
              <a:t>Noix</a:t>
            </a:r>
            <a:r>
              <a:rPr sz="2000" b="1" dirty="0">
                <a:latin typeface="Bradley Hand ITC" panose="03070402050302030203" pitchFamily="66" charset="0"/>
              </a:rPr>
              <a:t>, </a:t>
            </a:r>
            <a:r>
              <a:rPr sz="2000" b="1" dirty="0" err="1">
                <a:latin typeface="Bradley Hand ITC" panose="03070402050302030203" pitchFamily="66" charset="0"/>
              </a:rPr>
              <a:t>amandes</a:t>
            </a:r>
            <a:r>
              <a:rPr sz="2000" b="1" dirty="0">
                <a:latin typeface="Bradley Hand ITC" panose="03070402050302030203" pitchFamily="66" charset="0"/>
              </a:rPr>
              <a:t>, </a:t>
            </a:r>
            <a:r>
              <a:rPr sz="2000" b="1" dirty="0" err="1">
                <a:latin typeface="Bradley Hand ITC" panose="03070402050302030203" pitchFamily="66" charset="0"/>
              </a:rPr>
              <a:t>noisettes</a:t>
            </a:r>
            <a:r>
              <a:rPr sz="2000" b="1" dirty="0">
                <a:latin typeface="Bradley Hand ITC" panose="03070402050302030203" pitchFamily="66" charset="0"/>
              </a:rPr>
              <a:t>...</a:t>
            </a:r>
            <a:r>
              <a:rPr lang="en-US" sz="2000" b="1" dirty="0">
                <a:latin typeface="Bradley Hand ITC" panose="03070402050302030203" pitchFamily="66" charset="0"/>
              </a:rPr>
              <a:t>  </a:t>
            </a:r>
          </a:p>
          <a:p>
            <a:pPr marL="361950" marR="39199" defTabSz="914400">
              <a:defRPr sz="1600">
                <a:uFill>
                  <a:solidFill>
                    <a:srgbClr val="000000"/>
                  </a:solidFill>
                </a:uFill>
                <a:latin typeface="Verdana"/>
                <a:ea typeface="Verdana"/>
                <a:cs typeface="Verdana"/>
                <a:sym typeface="Verdana"/>
              </a:defRPr>
            </a:pPr>
            <a:r>
              <a:rPr lang="en-US" sz="2000" b="1" dirty="0" err="1">
                <a:latin typeface="Bradley Hand ITC" panose="03070402050302030203" pitchFamily="66" charset="0"/>
              </a:rPr>
              <a:t>Ou</a:t>
            </a:r>
            <a:r>
              <a:rPr lang="en-US" sz="2000" b="1" dirty="0">
                <a:latin typeface="Bradley Hand ITC" panose="03070402050302030203" pitchFamily="66" charset="0"/>
              </a:rPr>
              <a:t> sous </a:t>
            </a:r>
            <a:r>
              <a:rPr lang="en-US" sz="2000" b="1" dirty="0" err="1">
                <a:latin typeface="Bradley Hand ITC" panose="03070402050302030203" pitchFamily="66" charset="0"/>
              </a:rPr>
              <a:t>forme</a:t>
            </a:r>
            <a:r>
              <a:rPr lang="en-US" sz="2000" b="1" dirty="0">
                <a:latin typeface="Bradley Hand ITC" panose="03070402050302030203" pitchFamily="66" charset="0"/>
              </a:rPr>
              <a:t> de purée</a:t>
            </a:r>
            <a:endParaRPr sz="20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des fruits de </a:t>
            </a:r>
            <a:r>
              <a:rPr sz="2400" b="1" dirty="0" err="1">
                <a:latin typeface="Bradley Hand ITC" panose="03070402050302030203" pitchFamily="66" charset="0"/>
              </a:rPr>
              <a:t>saison</a:t>
            </a:r>
            <a:endParaRPr sz="2400" b="1" dirty="0">
              <a:latin typeface="Bradley Hand ITC" panose="03070402050302030203" pitchFamily="66" charset="0"/>
            </a:endParaRPr>
          </a:p>
          <a:p>
            <a:pPr marL="39199" marR="39199" defTabSz="914400">
              <a:defRPr sz="1600">
                <a:uFill>
                  <a:solidFill>
                    <a:srgbClr val="000000"/>
                  </a:solidFill>
                </a:uFill>
                <a:latin typeface="Verdana"/>
                <a:ea typeface="Verdana"/>
                <a:cs typeface="Verdana"/>
                <a:sym typeface="Verdana"/>
              </a:defRPr>
            </a:pPr>
            <a:r>
              <a:rPr sz="2400" b="1" dirty="0">
                <a:latin typeface="Bradley Hand ITC" panose="03070402050302030203" pitchFamily="66" charset="0"/>
              </a:rPr>
              <a:t>+ </a:t>
            </a:r>
            <a:r>
              <a:rPr sz="2400" b="1" dirty="0" err="1">
                <a:latin typeface="Bradley Hand ITC" panose="03070402050302030203" pitchFamily="66" charset="0"/>
              </a:rPr>
              <a:t>Chocolat</a:t>
            </a:r>
            <a:r>
              <a:rPr sz="2400" b="1" dirty="0">
                <a:latin typeface="Bradley Hand ITC" panose="03070402050302030203" pitchFamily="66" charset="0"/>
              </a:rPr>
              <a:t> NOIR (Min 7</a:t>
            </a:r>
            <a:r>
              <a:rPr lang="en-US" sz="2400" b="1" dirty="0">
                <a:latin typeface="Bradley Hand ITC" panose="03070402050302030203" pitchFamily="66" charset="0"/>
              </a:rPr>
              <a:t>4</a:t>
            </a:r>
            <a:r>
              <a:rPr sz="2400" b="1" dirty="0">
                <a:latin typeface="Bradley Hand ITC" panose="03070402050302030203" pitchFamily="66" charset="0"/>
              </a:rPr>
              <a:t>%)</a:t>
            </a:r>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C939A5-EF74-4D0A-B900-494DBD341ECD}"/>
              </a:ext>
            </a:extLst>
          </p:cNvPr>
          <p:cNvSpPr>
            <a:spLocks noGrp="1"/>
          </p:cNvSpPr>
          <p:nvPr>
            <p:ph type="title"/>
          </p:nvPr>
        </p:nvSpPr>
        <p:spPr/>
        <p:txBody>
          <a:bodyPr/>
          <a:lstStyle/>
          <a:p>
            <a:r>
              <a:rPr lang="fr-BE" dirty="0"/>
              <a:t>Exemples de goûter</a:t>
            </a:r>
          </a:p>
        </p:txBody>
      </p:sp>
      <p:pic>
        <p:nvPicPr>
          <p:cNvPr id="10"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152B6-E075-4837-BCD9-E255A840E253}"/>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69147" y="3479354"/>
            <a:ext cx="3390181" cy="28599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720111"/>
      </p:ext>
    </p:extLst>
  </p:cSld>
  <p:clrMapOvr>
    <a:masterClrMapping/>
  </p:clrMapOvr>
  <p:transition spd="slow"/>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Ajoutez de la cannelle</a:t>
            </a:r>
          </a:p>
        </p:txBody>
      </p: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A4F2FE-8661-400D-8174-65546F596DC0}"/>
              </a:ext>
            </a:extLst>
          </p:cNvPr>
          <p:cNvSpPr/>
          <p:nvPr/>
        </p:nvSpPr>
        <p:spPr>
          <a:xfrm>
            <a:off x="1792971" y="1052426"/>
            <a:ext cx="2520280" cy="2520000"/>
          </a:xfrm>
          <a:prstGeom prst="ellipse">
            <a:avLst/>
          </a:prstGeom>
          <a:noFill/>
          <a:ln w="25400" cap="flat" cmpd="sng" algn="ctr">
            <a:solidFill>
              <a:srgbClr val="E0773C"/>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Oval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354F80-180A-4317-8EFA-F037DD38AAD0}"/>
              </a:ext>
            </a:extLst>
          </p:cNvPr>
          <p:cNvSpPr/>
          <p:nvPr/>
        </p:nvSpPr>
        <p:spPr>
          <a:xfrm>
            <a:off x="3880250" y="1420581"/>
            <a:ext cx="433001" cy="369332"/>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0" name="Rounded 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7A3EA4-400F-47EE-867D-4193A024DEDE}"/>
              </a:ext>
            </a:extLst>
          </p:cNvPr>
          <p:cNvSpPr/>
          <p:nvPr/>
        </p:nvSpPr>
        <p:spPr>
          <a:xfrm>
            <a:off x="3880250" y="3562900"/>
            <a:ext cx="4264586" cy="340378"/>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1" name="Rounded 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AA3BCB-85F3-41E6-BBBC-72838FDC201A}"/>
              </a:ext>
            </a:extLst>
          </p:cNvPr>
          <p:cNvSpPr/>
          <p:nvPr/>
        </p:nvSpPr>
        <p:spPr>
          <a:xfrm>
            <a:off x="3889210" y="4424436"/>
            <a:ext cx="4255626" cy="387866"/>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2" name="Rounded 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EB2423-ABCE-495A-AA7B-9151307D4A87}"/>
              </a:ext>
            </a:extLst>
          </p:cNvPr>
          <p:cNvSpPr/>
          <p:nvPr/>
        </p:nvSpPr>
        <p:spPr>
          <a:xfrm>
            <a:off x="3880249" y="3970005"/>
            <a:ext cx="4264587" cy="39342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15DE78-51D0-47CB-90D4-E8A6DC15C363}"/>
              </a:ext>
            </a:extLst>
          </p:cNvPr>
          <p:cNvSpPr txBox="1"/>
          <p:nvPr/>
        </p:nvSpPr>
        <p:spPr>
          <a:xfrm>
            <a:off x="3887248" y="3966954"/>
            <a:ext cx="378251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le taux de cholestérol</a:t>
            </a:r>
          </a:p>
        </p:txBody>
      </p: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BFFA07-853C-42B5-9004-7B08FE1CAA06}"/>
              </a:ext>
            </a:extLst>
          </p:cNvPr>
          <p:cNvSpPr txBox="1"/>
          <p:nvPr/>
        </p:nvSpPr>
        <p:spPr>
          <a:xfrm>
            <a:off x="3887248" y="3551084"/>
            <a:ext cx="3017406"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Régule la glycémie</a:t>
            </a:r>
          </a:p>
        </p:txBody>
      </p:sp>
      <p:sp>
        <p:nvSpPr>
          <p:cNvPr id="35" name="TextBox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0A6151-8907-4E17-80C3-29DE1734A87B}"/>
              </a:ext>
            </a:extLst>
          </p:cNvPr>
          <p:cNvSpPr txBox="1"/>
          <p:nvPr/>
        </p:nvSpPr>
        <p:spPr>
          <a:xfrm>
            <a:off x="3887248" y="4419070"/>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Stimule la digestion</a:t>
            </a:r>
          </a:p>
        </p:txBody>
      </p:sp>
      <p:sp>
        <p:nvSpPr>
          <p:cNvPr id="36" name="TextBox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F047FA-E089-4BF5-92FA-5FDDA4EA05C6}"/>
              </a:ext>
            </a:extLst>
          </p:cNvPr>
          <p:cNvSpPr txBox="1"/>
          <p:nvPr/>
        </p:nvSpPr>
        <p:spPr>
          <a:xfrm>
            <a:off x="4801667" y="3167074"/>
            <a:ext cx="1412520"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Propriétés</a:t>
            </a:r>
          </a:p>
        </p:txBody>
      </p:sp>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18E49A-46CF-48DD-AED7-4FF371D43987}"/>
              </a:ext>
            </a:extLst>
          </p:cNvPr>
          <p:cNvSpPr txBox="1"/>
          <p:nvPr/>
        </p:nvSpPr>
        <p:spPr>
          <a:xfrm>
            <a:off x="1408548" y="3826229"/>
            <a:ext cx="2003628" cy="338554"/>
          </a:xfrm>
          <a:prstGeom prst="rect">
            <a:avLst/>
          </a:prstGeom>
          <a:noFill/>
        </p:spPr>
        <p:txBody>
          <a:bodyPr wrap="square" rtlCol="0">
            <a:spAutoFit/>
          </a:bodyPr>
          <a:lstStyle/>
          <a:p>
            <a:pPr algn="ctr" defTabSz="914400"/>
            <a:r>
              <a:rPr lang="fr-BE" sz="1600" b="1" dirty="0">
                <a:solidFill>
                  <a:prstClr val="black"/>
                </a:solidFill>
                <a:latin typeface="Century Gothic" panose="020B0502020202020204" pitchFamily="34" charset="0"/>
              </a:rPr>
              <a:t>Le saviez-vous?</a:t>
            </a:r>
          </a:p>
        </p:txBody>
      </p:sp>
      <p:sp>
        <p:nvSpPr>
          <p:cNvPr id="38" name="Oval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34649D-7A27-4EB4-BC76-5A8D35354380}"/>
              </a:ext>
            </a:extLst>
          </p:cNvPr>
          <p:cNvSpPr/>
          <p:nvPr/>
        </p:nvSpPr>
        <p:spPr>
          <a:xfrm>
            <a:off x="4364903" y="2824059"/>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800A6D-E49C-4983-ABCE-B038AF0DCF6D}"/>
              </a:ext>
            </a:extLst>
          </p:cNvPr>
          <p:cNvSpPr/>
          <p:nvPr/>
        </p:nvSpPr>
        <p:spPr>
          <a:xfrm>
            <a:off x="2513051" y="3140658"/>
            <a:ext cx="72000" cy="72000"/>
          </a:xfrm>
          <a:prstGeom prst="ellips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40" name="Straight Connector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79A365B-3E8C-4DA4-B6AA-19C4EBDE8D51}"/>
              </a:ext>
            </a:extLst>
          </p:cNvPr>
          <p:cNvCxnSpPr>
            <a:stCxn id="38" idx="6"/>
          </p:cNvCxnSpPr>
          <p:nvPr/>
        </p:nvCxnSpPr>
        <p:spPr>
          <a:xfrm>
            <a:off x="4436903" y="2860059"/>
            <a:ext cx="900000" cy="0"/>
          </a:xfrm>
          <a:prstGeom prst="line">
            <a:avLst/>
          </a:prstGeom>
          <a:noFill/>
          <a:ln w="12700" cap="flat" cmpd="sng" algn="ctr">
            <a:solidFill>
              <a:sysClr val="window" lastClr="FFFFFF">
                <a:lumMod val="50000"/>
              </a:sysClr>
            </a:solidFill>
            <a:prstDash val="sysDot"/>
          </a:ln>
          <a:effectLst/>
        </p:spPr>
      </p:cxnSp>
      <p:cxnSp>
        <p:nvCxnSpPr>
          <p:cNvPr id="41" name="Straight Connector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909789-E6B0-4680-978A-02EEBA652FBB}"/>
              </a:ext>
            </a:extLst>
          </p:cNvPr>
          <p:cNvCxnSpPr/>
          <p:nvPr/>
        </p:nvCxnSpPr>
        <p:spPr>
          <a:xfrm rot="5400000">
            <a:off x="5194440" y="3013712"/>
            <a:ext cx="288000" cy="0"/>
          </a:xfrm>
          <a:prstGeom prst="line">
            <a:avLst/>
          </a:prstGeom>
          <a:noFill/>
          <a:ln w="12700" cap="flat" cmpd="sng" algn="ctr">
            <a:solidFill>
              <a:sysClr val="window" lastClr="FFFFFF">
                <a:lumMod val="50000"/>
              </a:sysClr>
            </a:solidFill>
            <a:prstDash val="sysDot"/>
          </a:ln>
          <a:effectLst/>
        </p:spPr>
      </p:cxnSp>
      <p:cxnSp>
        <p:nvCxnSpPr>
          <p:cNvPr id="42" name="Straight Connector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169766-D679-4151-AFFD-F6201ECFD4D7}"/>
              </a:ext>
            </a:extLst>
          </p:cNvPr>
          <p:cNvCxnSpPr/>
          <p:nvPr/>
        </p:nvCxnSpPr>
        <p:spPr>
          <a:xfrm flipV="1">
            <a:off x="2225019" y="3195708"/>
            <a:ext cx="288032" cy="219645"/>
          </a:xfrm>
          <a:prstGeom prst="line">
            <a:avLst/>
          </a:prstGeom>
          <a:noFill/>
          <a:ln w="12700" cap="flat" cmpd="sng" algn="ctr">
            <a:solidFill>
              <a:sysClr val="window" lastClr="FFFFFF">
                <a:lumMod val="50000"/>
              </a:sysClr>
            </a:solidFill>
            <a:prstDash val="sysDot"/>
          </a:ln>
          <a:effectLst/>
        </p:spPr>
      </p:cxnSp>
      <p:cxnSp>
        <p:nvCxnSpPr>
          <p:cNvPr id="43" name="Straight Connector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073607-1218-4DBC-B8CE-E11950D01D6E}"/>
              </a:ext>
            </a:extLst>
          </p:cNvPr>
          <p:cNvCxnSpPr/>
          <p:nvPr/>
        </p:nvCxnSpPr>
        <p:spPr>
          <a:xfrm rot="5400000">
            <a:off x="2045019" y="3595353"/>
            <a:ext cx="360000" cy="0"/>
          </a:xfrm>
          <a:prstGeom prst="line">
            <a:avLst/>
          </a:prstGeom>
          <a:noFill/>
          <a:ln w="12700" cap="flat" cmpd="sng" algn="ctr">
            <a:solidFill>
              <a:sysClr val="window" lastClr="FFFFFF">
                <a:lumMod val="50000"/>
              </a:sysClr>
            </a:solidFill>
            <a:prstDash val="sysDot"/>
          </a:ln>
          <a:effectLst/>
        </p:spPr>
      </p:cxnSp>
      <p:sp>
        <p:nvSpPr>
          <p:cNvPr id="44" name="TextBox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1DD636-3F65-4505-A6E6-684ED9583D46}"/>
              </a:ext>
            </a:extLst>
          </p:cNvPr>
          <p:cNvSpPr txBox="1"/>
          <p:nvPr/>
        </p:nvSpPr>
        <p:spPr>
          <a:xfrm>
            <a:off x="866317" y="4250330"/>
            <a:ext cx="2983607" cy="1077218"/>
          </a:xfrm>
          <a:prstGeom prst="rect">
            <a:avLst/>
          </a:prstGeom>
          <a:noFill/>
        </p:spPr>
        <p:txBody>
          <a:bodyPr wrap="square" rtlCol="0">
            <a:spAutoFit/>
          </a:bodyPr>
          <a:lstStyle/>
          <a:p>
            <a:pPr defTabSz="914400"/>
            <a:r>
              <a:rPr lang="fr-BE" sz="1600" dirty="0">
                <a:solidFill>
                  <a:prstClr val="black"/>
                </a:solidFill>
                <a:latin typeface="Century Gothic" panose="020B0502020202020204" pitchFamily="34" charset="0"/>
              </a:rPr>
              <a:t>On attribue</a:t>
            </a:r>
            <a:r>
              <a:rPr lang="fr-BE" sz="1600" dirty="0" smtClean="0">
                <a:solidFill>
                  <a:prstClr val="black"/>
                </a:solidFill>
                <a:latin typeface="Century Gothic" panose="020B0502020202020204" pitchFamily="34" charset="0"/>
              </a:rPr>
              <a:t> aussi à la cannelle un </a:t>
            </a:r>
            <a:r>
              <a:rPr lang="fr-BE" sz="1600" dirty="0">
                <a:solidFill>
                  <a:prstClr val="black"/>
                </a:solidFill>
                <a:latin typeface="Century Gothic" panose="020B0502020202020204" pitchFamily="34" charset="0"/>
              </a:rPr>
              <a:t>pouvoir coupe faim qui agit directement sur les envies de sucré</a:t>
            </a:r>
          </a:p>
        </p:txBody>
      </p:sp>
      <p:sp>
        <p:nvSpPr>
          <p:cNvPr id="45" name="TextBox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3BAF09-0981-43CC-9C65-BF93E09B15B5}"/>
              </a:ext>
            </a:extLst>
          </p:cNvPr>
          <p:cNvSpPr txBox="1"/>
          <p:nvPr/>
        </p:nvSpPr>
        <p:spPr>
          <a:xfrm>
            <a:off x="3484712" y="1420581"/>
            <a:ext cx="1183407" cy="369332"/>
          </a:xfrm>
          <a:prstGeom prst="rect">
            <a:avLst/>
          </a:prstGeom>
          <a:noFill/>
        </p:spPr>
        <p:txBody>
          <a:bodyPr wrap="square" rtlCol="0">
            <a:spAutoFit/>
          </a:bodyPr>
          <a:lstStyle/>
          <a:p>
            <a:pPr defTabSz="914400"/>
            <a:r>
              <a:rPr lang="fr-BE" b="1" dirty="0">
                <a:solidFill>
                  <a:srgbClr val="E0773C"/>
                </a:solidFill>
                <a:latin typeface="Arial"/>
              </a:rPr>
              <a:t>Cannelle</a:t>
            </a:r>
          </a:p>
        </p:txBody>
      </p:sp>
      <p:pic>
        <p:nvPicPr>
          <p:cNvPr id="46" name="Picture 5" descr="U:\Data\Perso\01-Nutritherapie\01 Consultations\03 Presentation\Figures - Photos\la santé dans 'assiett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0A26AC-86BE-4B25-BC56-CAC693324A4A}"/>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42481" y="2750567"/>
            <a:ext cx="902355" cy="8064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Rounded Rectangl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C34FCD-ABAA-4CB7-AEBE-5749B4454CFE}"/>
              </a:ext>
            </a:extLst>
          </p:cNvPr>
          <p:cNvSpPr/>
          <p:nvPr/>
        </p:nvSpPr>
        <p:spPr>
          <a:xfrm>
            <a:off x="3910575" y="5313782"/>
            <a:ext cx="4234261" cy="367805"/>
          </a:xfrm>
          <a:prstGeom prst="roundRect">
            <a:avLst/>
          </a:prstGeom>
          <a:solidFill>
            <a:srgbClr val="FF99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8" name="Rounded Rectangle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A964A0-0447-4B79-8DBF-7A27F1F389EE}"/>
              </a:ext>
            </a:extLst>
          </p:cNvPr>
          <p:cNvSpPr/>
          <p:nvPr/>
        </p:nvSpPr>
        <p:spPr>
          <a:xfrm>
            <a:off x="3910575" y="4874944"/>
            <a:ext cx="4234261" cy="371394"/>
          </a:xfrm>
          <a:prstGeom prst="round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09571C-B9D5-4772-8021-95DBA6A3B569}"/>
              </a:ext>
            </a:extLst>
          </p:cNvPr>
          <p:cNvSpPr txBox="1"/>
          <p:nvPr/>
        </p:nvSpPr>
        <p:spPr>
          <a:xfrm>
            <a:off x="3887248" y="5280395"/>
            <a:ext cx="3267582"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Antibactérienne</a:t>
            </a: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B696CF-24AA-473D-91C6-2CDFACD8C846}"/>
              </a:ext>
            </a:extLst>
          </p:cNvPr>
          <p:cNvSpPr txBox="1"/>
          <p:nvPr/>
        </p:nvSpPr>
        <p:spPr>
          <a:xfrm>
            <a:off x="3887248" y="4866426"/>
            <a:ext cx="4294913" cy="369332"/>
          </a:xfrm>
          <a:prstGeom prst="rect">
            <a:avLst/>
          </a:prstGeom>
          <a:noFill/>
        </p:spPr>
        <p:txBody>
          <a:bodyPr wrap="square" rtlCol="0">
            <a:spAutoFit/>
          </a:bodyPr>
          <a:lstStyle/>
          <a:p>
            <a:pPr defTabSz="914400"/>
            <a:r>
              <a:rPr lang="fr-BE" dirty="0">
                <a:solidFill>
                  <a:prstClr val="black"/>
                </a:solidFill>
                <a:latin typeface="Century Gothic" panose="020B0502020202020204" pitchFamily="34" charset="0"/>
              </a:rPr>
              <a:t>- Renforce les défenses immunitaires</a:t>
            </a:r>
          </a:p>
        </p:txBody>
      </p:sp>
      <p:pic>
        <p:nvPicPr>
          <p:cNvPr id="51" name="Picture 2" descr="U:\Data\Perso\01-Nutritherapie\01 Consultations\03 Presentation\Figures - Photos\cannell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CA53C8-3400-442E-B581-5F5E2230DD52}"/>
              </a:ext>
            </a:extLst>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2860" y="1463683"/>
            <a:ext cx="2709357" cy="16701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194605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4632498"/>
            <a:ext cx="4890814" cy="1284548"/>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4815091"/>
            <a:ext cx="4989263" cy="988550"/>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n°9</a:t>
            </a:r>
            <a:r>
              <a:rPr lang="fr-BE" sz="1400" dirty="0">
                <a:solidFill>
                  <a:srgbClr val="24213E"/>
                </a:solidFill>
              </a:rPr>
              <a:t>: </a:t>
            </a:r>
          </a:p>
          <a:p>
            <a:pPr marL="114300" lvl="0" indent="0" algn="ctr">
              <a:buClr>
                <a:srgbClr val="DEAE00"/>
              </a:buClr>
              <a:buNone/>
              <a:defRPr/>
            </a:pPr>
            <a:r>
              <a:rPr lang="fr-BE" sz="1800" dirty="0">
                <a:solidFill>
                  <a:srgbClr val="24213E"/>
                </a:solidFill>
              </a:rPr>
              <a:t>Optez pour une a</a:t>
            </a:r>
            <a:r>
              <a:rPr lang="en-US" sz="1800" dirty="0" err="1">
                <a:sym typeface="Wingdings" panose="05000000000000000000" pitchFamily="2" charset="2"/>
              </a:rPr>
              <a:t>limentation</a:t>
            </a:r>
            <a:r>
              <a:rPr lang="en-US" sz="1800" dirty="0">
                <a:sym typeface="Wingdings" panose="05000000000000000000" pitchFamily="2" charset="2"/>
              </a:rPr>
              <a:t> </a:t>
            </a:r>
            <a:r>
              <a:rPr lang="en-US" sz="1800" dirty="0" err="1">
                <a:sym typeface="Wingdings" panose="05000000000000000000" pitchFamily="2" charset="2"/>
              </a:rPr>
              <a:t>hypotoxique</a:t>
            </a:r>
            <a:r>
              <a:rPr lang="en-US" sz="1800" dirty="0">
                <a:sym typeface="Wingdings" panose="05000000000000000000" pitchFamily="2" charset="2"/>
              </a:rPr>
              <a:t>, </a:t>
            </a:r>
            <a:r>
              <a:rPr lang="en-US" sz="1800" dirty="0" err="1">
                <a:sym typeface="Wingdings" panose="05000000000000000000" pitchFamily="2" charset="2"/>
              </a:rPr>
              <a:t>Optimisez</a:t>
            </a:r>
            <a:r>
              <a:rPr lang="en-US" sz="1800" dirty="0">
                <a:sym typeface="Wingdings" panose="05000000000000000000" pitchFamily="2" charset="2"/>
              </a:rPr>
              <a:t> la </a:t>
            </a:r>
            <a:r>
              <a:rPr lang="en-US" sz="1800" dirty="0" err="1">
                <a:sym typeface="Wingdings" panose="05000000000000000000" pitchFamily="2" charset="2"/>
              </a:rPr>
              <a:t>détoxication</a:t>
            </a: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cxnSp>
        <p:nvCxnSpPr>
          <p:cNvPr id="27" name="Straight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4303187"/>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7" name="IMG_0233.jpeg"/>
          <p:cNvPicPr>
            <a:picLocks noChangeAspect="1"/>
          </p:cNvPicPr>
          <p:nvPr/>
        </p:nvPicPr>
        <p:blipFill>
          <a:blip r:embed="rId3">
            <a:extLst/>
          </a:blip>
          <a:stretch>
            <a:fillRect/>
          </a:stretch>
        </p:blipFill>
        <p:spPr>
          <a:xfrm>
            <a:off x="1524000" y="228600"/>
            <a:ext cx="6096000" cy="6083300"/>
          </a:xfrm>
          <a:prstGeom prst="rect">
            <a:avLst/>
          </a:prstGeom>
        </p:spPr>
      </p:pic>
      <p:pic>
        <p:nvPicPr>
          <p:cNvPr id="480" name="Capture d’écran 2015-04-02 à 13.47.54.png"/>
          <p:cNvPicPr>
            <a:picLocks noChangeAspect="1"/>
          </p:cNvPicPr>
          <p:nvPr/>
        </p:nvPicPr>
        <p:blipFill>
          <a:blip r:embed="rId4">
            <a:extLst/>
          </a:blip>
          <a:stretch>
            <a:fillRect/>
          </a:stretch>
        </p:blipFill>
        <p:spPr>
          <a:xfrm>
            <a:off x="2476500" y="76200"/>
            <a:ext cx="4178300" cy="6238026"/>
          </a:xfrm>
          <a:prstGeom prst="rect">
            <a:avLst/>
          </a:prstGeom>
        </p:spPr>
      </p:pic>
      <p:pic>
        <p:nvPicPr>
          <p:cNvPr id="481" name="Capture d’écran 2016-02-03 à 22.11.32.png"/>
          <p:cNvPicPr>
            <a:picLocks noChangeAspect="1"/>
          </p:cNvPicPr>
          <p:nvPr/>
        </p:nvPicPr>
        <p:blipFill>
          <a:blip r:embed="rId5">
            <a:extLst/>
          </a:blip>
          <a:stretch>
            <a:fillRect/>
          </a:stretch>
        </p:blipFill>
        <p:spPr>
          <a:xfrm>
            <a:off x="254000" y="1107528"/>
            <a:ext cx="8636000" cy="472851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480740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80"/>
                                        </p:tgtEl>
                                        <p:attrNameLst>
                                          <p:attrName>style.visibility</p:attrName>
                                        </p:attrNameLst>
                                      </p:cBhvr>
                                      <p:to>
                                        <p:strVal val="visible"/>
                                      </p:to>
                                    </p:set>
                                    <p:animEffect transition="in" filter="wipe(left)">
                                      <p:cBhvr>
                                        <p:cTn id="7" dur="10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animBg="1" advAuto="0"/>
      <p:bldP spid="481" grpId="0" animBg="1" advAuto="0"/>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3" name="Capture-d’écran-2015-06-18-à-16.35.55.png"/>
          <p:cNvPicPr>
            <a:picLocks noChangeAspect="1"/>
          </p:cNvPicPr>
          <p:nvPr/>
        </p:nvPicPr>
        <p:blipFill>
          <a:blip r:embed="rId3">
            <a:extLst/>
          </a:blip>
          <a:stretch>
            <a:fillRect/>
          </a:stretch>
        </p:blipFill>
        <p:spPr>
          <a:xfrm>
            <a:off x="973982" y="48640"/>
            <a:ext cx="7401668" cy="6784862"/>
          </a:xfrm>
          <a:prstGeom prst="rect">
            <a:avLst/>
          </a:prstGeom>
        </p:spPr>
      </p:pic>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BCC4B6-9DD2-47D6-BEA3-AAC06ECA86EB}"/>
              </a:ext>
            </a:extLst>
          </p:cNvPr>
          <p:cNvGrpSpPr/>
          <p:nvPr/>
        </p:nvGrpSpPr>
        <p:grpSpPr>
          <a:xfrm>
            <a:off x="755650" y="1297992"/>
            <a:ext cx="7620000" cy="4800600"/>
            <a:chOff x="755650" y="1297992"/>
            <a:chExt cx="7620000" cy="4800600"/>
          </a:xfrm>
        </p:grpSpPr>
        <p:pic>
          <p:nvPicPr>
            <p:cNvPr id="484" name="pesticides-fruits-et-legumes.jpg"/>
            <p:cNvPicPr>
              <a:picLocks noChangeAspect="1"/>
            </p:cNvPicPr>
            <p:nvPr/>
          </p:nvPicPr>
          <p:blipFill>
            <a:blip r:embed="rId4">
              <a:extLst/>
            </a:blip>
            <a:stretch>
              <a:fillRect/>
            </a:stretch>
          </p:blipFill>
          <p:spPr>
            <a:xfrm>
              <a:off x="755650" y="1297992"/>
              <a:ext cx="7620000" cy="4800600"/>
            </a:xfrm>
            <a:prstGeom prst="rect">
              <a:avLst/>
            </a:prstGeom>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4C18B1-F002-4645-A393-C8AF2C465A4C}"/>
                </a:ext>
              </a:extLst>
            </p:cNvPr>
            <p:cNvSpPr txBox="1"/>
            <p:nvPr/>
          </p:nvSpPr>
          <p:spPr>
            <a:xfrm>
              <a:off x="2147298" y="4736385"/>
              <a:ext cx="5599416" cy="954107"/>
            </a:xfrm>
            <a:prstGeom prst="rect">
              <a:avLst/>
            </a:prstGeom>
            <a:solidFill>
              <a:schemeClr val="bg1">
                <a:lumMod val="65000"/>
                <a:alpha val="38824"/>
              </a:schemeClr>
            </a:solidFill>
          </p:spPr>
          <p:txBody>
            <a:bodyPr wrap="square" rtlCol="0">
              <a:spAutoFit/>
            </a:bodyPr>
            <a:lstStyle/>
            <a:p>
              <a:pPr algn="ctr"/>
              <a:r>
                <a:rPr lang="fr-BE" sz="2800" b="1" dirty="0">
                  <a:solidFill>
                    <a:schemeClr val="bg1"/>
                  </a:solidFill>
                </a:rPr>
                <a:t>Trempage (+ bicarbonate de soude) min 2h</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599804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flip dir="r"/>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7CFC32-6B66-449C-AF03-02ABD8464BB6}"/>
              </a:ext>
            </a:extLst>
          </p:cNvPr>
          <p:cNvSpPr>
            <a:spLocks noGrp="1"/>
          </p:cNvSpPr>
          <p:nvPr>
            <p:ph type="title"/>
          </p:nvPr>
        </p:nvSpPr>
        <p:spPr>
          <a:xfrm>
            <a:off x="273463" y="228839"/>
            <a:ext cx="4111335" cy="1095715"/>
          </a:xfrm>
        </p:spPr>
        <p:txBody>
          <a:bodyPr>
            <a:normAutofit/>
          </a:bodyPr>
          <a:lstStyle/>
          <a:p>
            <a:r>
              <a:rPr lang="fr-BE" dirty="0"/>
              <a:t>Les perturbateurs endocriniens</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79A5FF-478F-4980-80B6-37C3AFE9E066}"/>
              </a:ext>
            </a:extLst>
          </p:cNvPr>
          <p:cNvSpPr txBox="1"/>
          <p:nvPr/>
        </p:nvSpPr>
        <p:spPr>
          <a:xfrm>
            <a:off x="273463" y="1420685"/>
            <a:ext cx="2942348" cy="1015663"/>
          </a:xfrm>
          <a:prstGeom prst="rect">
            <a:avLst/>
          </a:prstGeom>
          <a:noFill/>
        </p:spPr>
        <p:txBody>
          <a:bodyPr wrap="square" rtlCol="0">
            <a:spAutoFit/>
          </a:bodyPr>
          <a:lstStyle/>
          <a:p>
            <a:r>
              <a:rPr lang="fr-BE" sz="2000" dirty="0"/>
              <a:t>« Substances » qui interfèrent avec nos hormones</a:t>
            </a:r>
          </a:p>
        </p:txBody>
      </p:sp>
      <p:pic>
        <p:nvPicPr>
          <p:cNvPr id="13" name="Pictur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7817F0-33E6-426B-91E2-8721CC847213}"/>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8472" y="2195577"/>
            <a:ext cx="3237740" cy="3809106"/>
          </a:xfrm>
          <a:prstGeom prst="rect">
            <a:avLst/>
          </a:prstGeom>
        </p:spPr>
      </p:pic>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5A69AB-579A-4F44-A6A7-849F2A0AB54E}"/>
              </a:ext>
            </a:extLst>
          </p:cNvPr>
          <p:cNvPicPr>
            <a:picLocks noChangeAspect="1"/>
          </p:cNvPicPr>
          <p:nvPr/>
        </p:nvPicPr>
        <p:blipFill>
          <a:blip r:embed="rId4"/>
          <a:stretch>
            <a:fillRect/>
          </a:stretch>
        </p:blipFill>
        <p:spPr>
          <a:xfrm>
            <a:off x="4458984" y="241511"/>
            <a:ext cx="4685016" cy="6241213"/>
          </a:xfrm>
          <a:prstGeom prst="rect">
            <a:avLst/>
          </a:prstGeom>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B1EF6E-DCA2-4FA1-AE70-3983B850DA8C}"/>
              </a:ext>
            </a:extLst>
          </p:cNvPr>
          <p:cNvSpPr txBox="1"/>
          <p:nvPr/>
        </p:nvSpPr>
        <p:spPr>
          <a:xfrm>
            <a:off x="3924729" y="132708"/>
            <a:ext cx="2417588" cy="830997"/>
          </a:xfrm>
          <a:prstGeom prst="rect">
            <a:avLst/>
          </a:prstGeom>
          <a:noFill/>
        </p:spPr>
        <p:txBody>
          <a:bodyPr wrap="square" rtlCol="0">
            <a:spAutoFit/>
          </a:bodyPr>
          <a:lstStyle/>
          <a:p>
            <a:r>
              <a:rPr lang="fr-BE" sz="2400" dirty="0">
                <a:solidFill>
                  <a:schemeClr val="tx2">
                    <a:lumMod val="90000"/>
                    <a:lumOff val="10000"/>
                  </a:schemeClr>
                </a:solidFill>
              </a:rPr>
              <a:t>Ils sont partout autour de nous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3333832"/>
      </p:ext>
    </p:extLst>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B2BD91-DCA6-4F80-8A90-07B77B55C711}"/>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 b="40628"/>
          <a:stretch/>
        </p:blipFill>
        <p:spPr>
          <a:xfrm>
            <a:off x="3287422" y="2186208"/>
            <a:ext cx="3343971" cy="4071728"/>
          </a:xfrm>
          <a:prstGeom prst="rect">
            <a:avLst/>
          </a:prstGeom>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3126B9-AB0F-473A-986D-9C99ED8FB31E}"/>
              </a:ext>
            </a:extLst>
          </p:cNvPr>
          <p:cNvSpPr txBox="1"/>
          <p:nvPr/>
        </p:nvSpPr>
        <p:spPr>
          <a:xfrm>
            <a:off x="5469533" y="1976661"/>
            <a:ext cx="2599246" cy="1200329"/>
          </a:xfrm>
          <a:prstGeom prst="rect">
            <a:avLst/>
          </a:prstGeom>
          <a:solidFill>
            <a:schemeClr val="accent3">
              <a:lumMod val="75000"/>
            </a:schemeClr>
          </a:solidFill>
        </p:spPr>
        <p:txBody>
          <a:bodyPr wrap="square" rtlCol="0">
            <a:spAutoFit/>
          </a:bodyPr>
          <a:lstStyle/>
          <a:p>
            <a:pPr algn="ctr"/>
            <a:r>
              <a:rPr lang="fr-BE" dirty="0">
                <a:solidFill>
                  <a:schemeClr val="bg1"/>
                </a:solidFill>
              </a:rPr>
              <a:t>Perte de QI, Hyperactivité, Déficit attention, Autisme, Parkinson, </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B2AAEA-8F5D-4D02-953F-84E4B5443BC0}"/>
              </a:ext>
            </a:extLst>
          </p:cNvPr>
          <p:cNvSpPr txBox="1"/>
          <p:nvPr/>
        </p:nvSpPr>
        <p:spPr>
          <a:xfrm>
            <a:off x="2707420" y="2306391"/>
            <a:ext cx="1519628" cy="923330"/>
          </a:xfrm>
          <a:prstGeom prst="rect">
            <a:avLst/>
          </a:prstGeom>
          <a:solidFill>
            <a:schemeClr val="accent5">
              <a:lumMod val="75000"/>
            </a:schemeClr>
          </a:solidFill>
        </p:spPr>
        <p:txBody>
          <a:bodyPr wrap="square" rtlCol="0">
            <a:spAutoFit/>
          </a:bodyPr>
          <a:lstStyle/>
          <a:p>
            <a:pPr algn="ctr"/>
            <a:r>
              <a:rPr lang="fr-BE" dirty="0">
                <a:solidFill>
                  <a:schemeClr val="bg1"/>
                </a:solidFill>
              </a:rPr>
              <a:t>Obésité, Diabète II, MCV, …</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DF6455-35CD-4AB4-86B6-2EBDB3F80D98}"/>
              </a:ext>
            </a:extLst>
          </p:cNvPr>
          <p:cNvSpPr txBox="1"/>
          <p:nvPr/>
        </p:nvSpPr>
        <p:spPr>
          <a:xfrm>
            <a:off x="2244719" y="3644991"/>
            <a:ext cx="1719411" cy="369332"/>
          </a:xfrm>
          <a:prstGeom prst="rect">
            <a:avLst/>
          </a:prstGeom>
          <a:solidFill>
            <a:srgbClr val="FF5050"/>
          </a:solidFill>
        </p:spPr>
        <p:txBody>
          <a:bodyPr wrap="square" rtlCol="0">
            <a:spAutoFit/>
          </a:bodyPr>
          <a:lstStyle/>
          <a:p>
            <a:pPr algn="ctr"/>
            <a:r>
              <a:rPr lang="fr-BE" dirty="0">
                <a:solidFill>
                  <a:schemeClr val="bg1"/>
                </a:solidFill>
              </a:rPr>
              <a:t>Cancer du sein</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D7B8E3-5AB5-4324-8A20-BB91BA48A403}"/>
              </a:ext>
            </a:extLst>
          </p:cNvPr>
          <p:cNvSpPr txBox="1"/>
          <p:nvPr/>
        </p:nvSpPr>
        <p:spPr>
          <a:xfrm>
            <a:off x="2244719" y="4405585"/>
            <a:ext cx="1880970" cy="646331"/>
          </a:xfrm>
          <a:prstGeom prst="rect">
            <a:avLst/>
          </a:prstGeom>
          <a:solidFill>
            <a:srgbClr val="FF5050"/>
          </a:solidFill>
        </p:spPr>
        <p:txBody>
          <a:bodyPr wrap="square" rtlCol="0">
            <a:spAutoFit/>
          </a:bodyPr>
          <a:lstStyle/>
          <a:p>
            <a:pPr algn="ctr"/>
            <a:r>
              <a:rPr lang="fr-BE" dirty="0">
                <a:solidFill>
                  <a:schemeClr val="bg1"/>
                </a:solidFill>
              </a:rPr>
              <a:t>Fibromes utérins, Endométriose</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407A13-FD15-43A8-95AF-A0223838191B}"/>
              </a:ext>
            </a:extLst>
          </p:cNvPr>
          <p:cNvSpPr txBox="1"/>
          <p:nvPr/>
        </p:nvSpPr>
        <p:spPr>
          <a:xfrm>
            <a:off x="2265287" y="5330067"/>
            <a:ext cx="1880970" cy="646331"/>
          </a:xfrm>
          <a:prstGeom prst="rect">
            <a:avLst/>
          </a:prstGeom>
          <a:solidFill>
            <a:srgbClr val="FF5050"/>
          </a:solidFill>
        </p:spPr>
        <p:txBody>
          <a:bodyPr wrap="square" rtlCol="0">
            <a:spAutoFit/>
          </a:bodyPr>
          <a:lstStyle/>
          <a:p>
            <a:pPr algn="ctr"/>
            <a:r>
              <a:rPr lang="fr-BE" dirty="0">
                <a:solidFill>
                  <a:schemeClr val="bg1"/>
                </a:solidFill>
              </a:rPr>
              <a:t>Troubles de la puberté</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E4E594-A6ED-4A80-98A0-89DA12A7530C}"/>
              </a:ext>
            </a:extLst>
          </p:cNvPr>
          <p:cNvSpPr txBox="1"/>
          <p:nvPr/>
        </p:nvSpPr>
        <p:spPr>
          <a:xfrm>
            <a:off x="5772558" y="4222072"/>
            <a:ext cx="2712099" cy="1754326"/>
          </a:xfrm>
          <a:prstGeom prst="rect">
            <a:avLst/>
          </a:prstGeom>
          <a:solidFill>
            <a:schemeClr val="bg2">
              <a:lumMod val="25000"/>
            </a:schemeClr>
          </a:solidFill>
        </p:spPr>
        <p:txBody>
          <a:bodyPr wrap="square" rtlCol="0">
            <a:spAutoFit/>
          </a:bodyPr>
          <a:lstStyle/>
          <a:p>
            <a:pPr algn="ctr"/>
            <a:r>
              <a:rPr lang="fr-BE" dirty="0">
                <a:solidFill>
                  <a:schemeClr val="bg1"/>
                </a:solidFill>
              </a:rPr>
              <a:t>Malformations génitales, Testicules non descendus, Troubles de la puberté, Infertilité masculine, Testostérone basse, Cancer testiculaire</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8246D4-BB46-4D00-ACCD-B914468AF158}"/>
              </a:ext>
            </a:extLst>
          </p:cNvPr>
          <p:cNvSpPr txBox="1"/>
          <p:nvPr/>
        </p:nvSpPr>
        <p:spPr>
          <a:xfrm>
            <a:off x="5808332" y="3693179"/>
            <a:ext cx="2712099" cy="369332"/>
          </a:xfrm>
          <a:prstGeom prst="rect">
            <a:avLst/>
          </a:prstGeom>
          <a:solidFill>
            <a:schemeClr val="bg2">
              <a:lumMod val="25000"/>
            </a:schemeClr>
          </a:solidFill>
        </p:spPr>
        <p:txBody>
          <a:bodyPr wrap="square" rtlCol="0">
            <a:spAutoFit/>
          </a:bodyPr>
          <a:lstStyle/>
          <a:p>
            <a:pPr algn="ctr"/>
            <a:r>
              <a:rPr lang="fr-BE" dirty="0">
                <a:solidFill>
                  <a:schemeClr val="bg1"/>
                </a:solidFill>
              </a:rPr>
              <a:t>Cancer de la prostate</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1FF387-5F88-4174-AF6A-B97FF4772A30}"/>
              </a:ext>
            </a:extLst>
          </p:cNvPr>
          <p:cNvSpPr txBox="1"/>
          <p:nvPr/>
        </p:nvSpPr>
        <p:spPr>
          <a:xfrm>
            <a:off x="2835002" y="366822"/>
            <a:ext cx="6093241" cy="1200329"/>
          </a:xfrm>
          <a:prstGeom prst="rect">
            <a:avLst/>
          </a:prstGeom>
          <a:noFill/>
        </p:spPr>
        <p:txBody>
          <a:bodyPr wrap="square" rtlCol="0">
            <a:spAutoFit/>
          </a:bodyPr>
          <a:lstStyle/>
          <a:p>
            <a:r>
              <a:rPr lang="fr-BE" sz="2400" dirty="0"/>
              <a:t>Plusieurs cibles (à la fois)</a:t>
            </a:r>
          </a:p>
          <a:p>
            <a:r>
              <a:rPr lang="fr-BE" sz="2400" dirty="0"/>
              <a:t>Des effets au moment ou longtemps après l’exposition ayant un impact toute la vie</a:t>
            </a:r>
          </a:p>
        </p:txBody>
      </p:sp>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D7A713-C74A-4923-8C43-BE3D05FCF38B}"/>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188" y="265525"/>
            <a:ext cx="2502855" cy="2190794"/>
          </a:xfrm>
          <a:prstGeom prst="rect">
            <a:avLst/>
          </a:prstGeom>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2EBC80-15D1-4BAF-AB73-C6DBD99E0C58}"/>
              </a:ext>
            </a:extLst>
          </p:cNvPr>
          <p:cNvSpPr txBox="1"/>
          <p:nvPr/>
        </p:nvSpPr>
        <p:spPr>
          <a:xfrm>
            <a:off x="3467234" y="6351421"/>
            <a:ext cx="3067030" cy="369332"/>
          </a:xfrm>
          <a:prstGeom prst="rect">
            <a:avLst/>
          </a:prstGeom>
          <a:solidFill>
            <a:schemeClr val="bg2">
              <a:lumMod val="25000"/>
            </a:schemeClr>
          </a:solidFill>
        </p:spPr>
        <p:txBody>
          <a:bodyPr wrap="square" rtlCol="0">
            <a:spAutoFit/>
          </a:bodyPr>
          <a:lstStyle/>
          <a:p>
            <a:pPr algn="ctr"/>
            <a:r>
              <a:rPr lang="fr-BE" dirty="0">
                <a:solidFill>
                  <a:schemeClr val="bg1"/>
                </a:solidFill>
              </a:rPr>
              <a:t>Féminisation des fœtus mâles</a:t>
            </a:r>
          </a:p>
        </p:txBody>
      </p:sp>
      <p:pic>
        <p:nvPicPr>
          <p:cNvPr id="19" name="Picture 3" descr="C:\Users\bourgp00\Downloads\billionphotos-60442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D8425A-AB7E-4E56-ABE7-31A62DBE0AE3}"/>
              </a:ext>
            </a:extLst>
          </p:cNvPr>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34844" y="3373890"/>
            <a:ext cx="1844827" cy="131720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8244434"/>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F7A4AA-DD3A-49F3-8124-ED40A4338B42}"/>
              </a:ext>
            </a:extLst>
          </p:cNvPr>
          <p:cNvSpPr>
            <a:spLocks noGrp="1"/>
          </p:cNvSpPr>
          <p:nvPr>
            <p:ph type="title"/>
          </p:nvPr>
        </p:nvSpPr>
        <p:spPr/>
        <p:txBody>
          <a:bodyPr/>
          <a:lstStyle/>
          <a:p>
            <a:r>
              <a:rPr lang="en-US" dirty="0"/>
              <a:t>Evolution de </a:t>
            </a:r>
            <a:r>
              <a:rPr lang="en-US" dirty="0" err="1"/>
              <a:t>l’être</a:t>
            </a:r>
            <a:r>
              <a:rPr lang="en-US" dirty="0"/>
              <a:t> </a:t>
            </a:r>
            <a:r>
              <a:rPr lang="en-US" dirty="0" err="1"/>
              <a:t>humain</a:t>
            </a:r>
            <a:r>
              <a:rPr lang="en-US" dirty="0"/>
              <a:t>…</a:t>
            </a:r>
            <a:endParaRPr lang="fr-BE" dirty="0"/>
          </a:p>
        </p:txBody>
      </p:sp>
      <p:pic>
        <p:nvPicPr>
          <p:cNvPr id="10242" name="Picture 2" descr="Résultat de recherche d'images pour &quot;evolution de l'être humain&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6422DB-A138-4B51-A5A9-DA19EF3EAD78}"/>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4946" y="1685924"/>
            <a:ext cx="7207138" cy="35909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10FA4B-BCB9-418F-8F8C-990234B5FA29}"/>
              </a:ext>
            </a:extLst>
          </p:cNvPr>
          <p:cNvSpPr>
            <a:spLocks noChangeArrowheads="1"/>
          </p:cNvSpPr>
          <p:nvPr/>
        </p:nvSpPr>
        <p:spPr bwMode="auto">
          <a:xfrm>
            <a:off x="1296629" y="5290607"/>
            <a:ext cx="6694846"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effectLst/>
                <a:latin typeface="Times New Roman" panose="02020603050405020304" pitchFamily="18" charset="0"/>
                <a:cs typeface="Times New Roman" panose="02020603050405020304" pitchFamily="18" charset="0"/>
              </a:rPr>
              <a:t>L</a:t>
            </a:r>
            <a:r>
              <a:rPr kumimoji="0" lang="fr-FR" altLang="fr-FR" sz="1800" b="0" i="1" u="none" strike="noStrike" cap="none" normalizeH="0" baseline="0" dirty="0" bmk="">
                <a:ln>
                  <a:noFill/>
                </a:ln>
                <a:effectLst/>
                <a:latin typeface="Times New Roman" panose="02020603050405020304" pitchFamily="18" charset="0"/>
                <a:cs typeface="Times New Roman" panose="02020603050405020304" pitchFamily="18" charset="0"/>
              </a:rPr>
              <a:t>'évolution de l'homme: nous amène-t-elle vraiment vers le "mieux"?</a:t>
            </a:r>
            <a:endParaRPr kumimoji="0" lang="fr-FR" altLang="fr-FR" sz="1800" b="0" i="0" u="none" strike="noStrike" cap="none" normalizeH="0" baseline="0" dirty="0" bmk="">
              <a:ln>
                <a:noFill/>
              </a:ln>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A7D3D9-C5BE-478D-A554-9BDF53F33308}"/>
              </a:ext>
            </a:extLst>
          </p:cNvPr>
          <p:cNvSpPr txBox="1"/>
          <p:nvPr/>
        </p:nvSpPr>
        <p:spPr>
          <a:xfrm>
            <a:off x="1087079" y="2377855"/>
            <a:ext cx="1398946"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de Neandertal</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E597F0-CABE-48D5-A547-EE3F6CAD92EE}"/>
              </a:ext>
            </a:extLst>
          </p:cNvPr>
          <p:cNvSpPr txBox="1"/>
          <p:nvPr/>
        </p:nvSpPr>
        <p:spPr>
          <a:xfrm>
            <a:off x="2392618" y="1816758"/>
            <a:ext cx="931607"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erectus</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B40DDB-2069-4889-A9B2-2C7B989496F2}"/>
              </a:ext>
            </a:extLst>
          </p:cNvPr>
          <p:cNvSpPr txBox="1"/>
          <p:nvPr/>
        </p:nvSpPr>
        <p:spPr>
          <a:xfrm>
            <a:off x="3300469" y="1816758"/>
            <a:ext cx="1628457"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Homo sapiens</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A4AA65-0D53-42B6-B34D-FB1F73176A4A}"/>
              </a:ext>
            </a:extLst>
          </p:cNvPr>
          <p:cNvSpPr txBox="1"/>
          <p:nvPr/>
        </p:nvSpPr>
        <p:spPr>
          <a:xfrm>
            <a:off x="4283055" y="2082773"/>
            <a:ext cx="2262449" cy="369332"/>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20è siècle</a:t>
            </a:r>
          </a:p>
        </p:txBody>
      </p:sp>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E672E72-AED9-4EF9-AD89-90A435957085}"/>
              </a:ext>
            </a:extLst>
          </p:cNvPr>
          <p:cNvGrpSpPr/>
          <p:nvPr/>
        </p:nvGrpSpPr>
        <p:grpSpPr>
          <a:xfrm>
            <a:off x="6036260" y="2756620"/>
            <a:ext cx="2125822" cy="830997"/>
            <a:chOff x="6036261" y="2756620"/>
            <a:chExt cx="1793230" cy="830997"/>
          </a:xfrm>
        </p:grpSpPr>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87CF62-B11E-45A6-9BF1-DBCCD7AC29D5}"/>
                </a:ext>
              </a:extLst>
            </p:cNvPr>
            <p:cNvSpPr txBox="1"/>
            <p:nvPr/>
          </p:nvSpPr>
          <p:spPr>
            <a:xfrm>
              <a:off x="6036261" y="2756620"/>
              <a:ext cx="428625" cy="830997"/>
            </a:xfrm>
            <a:prstGeom prst="rect">
              <a:avLst/>
            </a:prstGeom>
            <a:noFill/>
          </p:spPr>
          <p:txBody>
            <a:bodyPr wrap="square" rtlCol="0">
              <a:spAutoFit/>
            </a:bodyPr>
            <a:lstStyle/>
            <a:p>
              <a:pPr algn="ctr"/>
              <a:r>
                <a:rPr lang="fr-BE" sz="4800" b="1" dirty="0">
                  <a:solidFill>
                    <a:schemeClr val="bg1"/>
                  </a:solidFill>
                </a:rPr>
                <a:t>?</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ADA535-6681-42B1-8D38-08F638A82A73}"/>
                </a:ext>
              </a:extLst>
            </p:cNvPr>
            <p:cNvSpPr txBox="1"/>
            <p:nvPr/>
          </p:nvSpPr>
          <p:spPr>
            <a:xfrm>
              <a:off x="6384078" y="2848954"/>
              <a:ext cx="1445413" cy="646331"/>
            </a:xfrm>
            <a:prstGeom prst="rect">
              <a:avLst/>
            </a:prstGeom>
            <a:noFill/>
          </p:spPr>
          <p:txBody>
            <a:bodyPr wrap="square" rtlCol="0">
              <a:spAutoFit/>
            </a:bodyPr>
            <a:lstStyle/>
            <a:p>
              <a:r>
                <a:rPr lang="fr-BE" dirty="0">
                  <a:solidFill>
                    <a:schemeClr val="bg1"/>
                  </a:solidFill>
                  <a:latin typeface="Bradley Hand ITC" panose="03070402050302030203" pitchFamily="66" charset="0"/>
                </a:rPr>
                <a:t>Homme du Nouvel Age</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5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58DF15-08B3-4152-850F-1A861DA694EA}"/>
              </a:ext>
            </a:extLst>
          </p:cNvPr>
          <p:cNvPicPr>
            <a:picLocks noChangeAspect="1"/>
          </p:cNvPicPr>
          <p:nvPr/>
        </p:nvPicPr>
        <p:blipFill>
          <a:blip r:embed="rId3"/>
          <a:stretch>
            <a:fillRect/>
          </a:stretch>
        </p:blipFill>
        <p:spPr>
          <a:xfrm>
            <a:off x="1204248" y="2027197"/>
            <a:ext cx="6476190" cy="2647619"/>
          </a:xfrm>
          <a:prstGeom prst="rect">
            <a:avLst/>
          </a:prstGeom>
        </p:spPr>
      </p:pic>
      <p:sp>
        <p:nvSpPr>
          <p:cNvPr id="4" name="Tit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997C2A-C45A-47D6-B2E5-56AB7E6D36FA}"/>
              </a:ext>
            </a:extLst>
          </p:cNvPr>
          <p:cNvSpPr>
            <a:spLocks noGrp="1"/>
          </p:cNvSpPr>
          <p:nvPr>
            <p:ph type="title"/>
          </p:nvPr>
        </p:nvSpPr>
        <p:spPr>
          <a:xfrm>
            <a:off x="378472" y="270748"/>
            <a:ext cx="8272368" cy="1192074"/>
          </a:xfrm>
        </p:spPr>
        <p:txBody>
          <a:bodyPr>
            <a:normAutofit/>
          </a:bodyPr>
          <a:lstStyle/>
          <a:p>
            <a:r>
              <a:rPr lang="fr-BE" dirty="0"/>
              <a:t>Une exposition prénatale à certains pesticides induit des troubles de la fonction cérébrale</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E10366-9401-4E0A-8027-F3F02A6E4993}"/>
              </a:ext>
            </a:extLst>
          </p:cNvPr>
          <p:cNvSpPr txBox="1"/>
          <p:nvPr/>
        </p:nvSpPr>
        <p:spPr>
          <a:xfrm>
            <a:off x="1099781" y="1483601"/>
            <a:ext cx="6829749" cy="400110"/>
          </a:xfrm>
          <a:prstGeom prst="rect">
            <a:avLst/>
          </a:prstGeom>
          <a:noFill/>
        </p:spPr>
        <p:txBody>
          <a:bodyPr wrap="square" rtlCol="0">
            <a:spAutoFit/>
          </a:bodyPr>
          <a:lstStyle/>
          <a:p>
            <a:r>
              <a:rPr lang="fr-BE" sz="2000" b="1" dirty="0"/>
              <a:t>Dessins représentatifs d’une personne par des enfants de 4 ans</a:t>
            </a: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7DFB48-10CA-4C8B-84AE-82538708F69F}"/>
              </a:ext>
            </a:extLst>
          </p:cNvPr>
          <p:cNvSpPr txBox="1"/>
          <p:nvPr/>
        </p:nvSpPr>
        <p:spPr>
          <a:xfrm>
            <a:off x="1204248" y="4961789"/>
            <a:ext cx="3225232" cy="707886"/>
          </a:xfrm>
          <a:prstGeom prst="rect">
            <a:avLst/>
          </a:prstGeom>
          <a:noFill/>
        </p:spPr>
        <p:txBody>
          <a:bodyPr wrap="square" rtlCol="0">
            <a:spAutoFit/>
          </a:bodyPr>
          <a:lstStyle/>
          <a:p>
            <a:pPr algn="ctr"/>
            <a:r>
              <a:rPr lang="fr-BE" sz="2000" b="1" dirty="0"/>
              <a:t>Dans les zones non exposées (collines)</a:t>
            </a:r>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1ECA54-F9C3-4CF3-ADC7-815733E32B5A}"/>
              </a:ext>
            </a:extLst>
          </p:cNvPr>
          <p:cNvSpPr txBox="1"/>
          <p:nvPr/>
        </p:nvSpPr>
        <p:spPr>
          <a:xfrm>
            <a:off x="4785435" y="4873199"/>
            <a:ext cx="3567454" cy="707886"/>
          </a:xfrm>
          <a:prstGeom prst="rect">
            <a:avLst/>
          </a:prstGeom>
          <a:noFill/>
        </p:spPr>
        <p:txBody>
          <a:bodyPr wrap="square" rtlCol="0">
            <a:spAutoFit/>
          </a:bodyPr>
          <a:lstStyle/>
          <a:p>
            <a:pPr algn="ctr"/>
            <a:r>
              <a:rPr lang="fr-BE" sz="2000" b="1" dirty="0"/>
              <a:t>Dans les zones exposées aux pesticides agricultures (vallées)</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DDA741-C6C1-4015-B94C-2935AE0BAFE3}"/>
              </a:ext>
            </a:extLst>
          </p:cNvPr>
          <p:cNvSpPr txBox="1"/>
          <p:nvPr/>
        </p:nvSpPr>
        <p:spPr>
          <a:xfrm>
            <a:off x="5927686" y="1929853"/>
            <a:ext cx="2001844" cy="400110"/>
          </a:xfrm>
          <a:prstGeom prst="rect">
            <a:avLst/>
          </a:prstGeom>
          <a:noFill/>
        </p:spPr>
        <p:txBody>
          <a:bodyPr wrap="square" rtlCol="0">
            <a:spAutoFit/>
          </a:bodyPr>
          <a:lstStyle/>
          <a:p>
            <a:pPr algn="ctr"/>
            <a:r>
              <a:rPr lang="fr-BE" sz="2000" b="1" dirty="0"/>
              <a:t>Sonora, Mexique</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954A29-2436-4BF8-B9F7-E1F11A3CD527}"/>
              </a:ext>
            </a:extLst>
          </p:cNvPr>
          <p:cNvSpPr txBox="1"/>
          <p:nvPr/>
        </p:nvSpPr>
        <p:spPr>
          <a:xfrm>
            <a:off x="3626776" y="6336761"/>
            <a:ext cx="4880225" cy="400110"/>
          </a:xfrm>
          <a:prstGeom prst="rect">
            <a:avLst/>
          </a:prstGeom>
          <a:noFill/>
        </p:spPr>
        <p:txBody>
          <a:bodyPr wrap="square" rtlCol="0">
            <a:spAutoFit/>
          </a:bodyPr>
          <a:lstStyle/>
          <a:p>
            <a:r>
              <a:rPr lang="fr-BE" sz="1000" i="1" dirty="0"/>
              <a:t>Elizabeth A. </a:t>
            </a:r>
            <a:r>
              <a:rPr lang="fr-BE" sz="1000" i="1" dirty="0" err="1"/>
              <a:t>Guillette</a:t>
            </a:r>
            <a:r>
              <a:rPr lang="fr-BE" sz="1000" i="1" dirty="0"/>
              <a:t> et al. An </a:t>
            </a:r>
            <a:r>
              <a:rPr lang="fr-BE" sz="1000" i="1" dirty="0" err="1"/>
              <a:t>Anthropological</a:t>
            </a:r>
            <a:r>
              <a:rPr lang="fr-BE" sz="1000" i="1" dirty="0"/>
              <a:t> </a:t>
            </a:r>
            <a:r>
              <a:rPr lang="fr-BE" sz="1000" i="1" dirty="0" err="1"/>
              <a:t>Approach</a:t>
            </a:r>
            <a:r>
              <a:rPr lang="fr-BE" sz="1000" i="1" dirty="0"/>
              <a:t> to the Evaluation of </a:t>
            </a:r>
            <a:r>
              <a:rPr lang="fr-BE" sz="1000" i="1" dirty="0" err="1"/>
              <a:t>Preschool</a:t>
            </a:r>
            <a:r>
              <a:rPr lang="fr-BE" sz="1000" i="1" dirty="0"/>
              <a:t> </a:t>
            </a:r>
            <a:r>
              <a:rPr lang="fr-BE" sz="1000" i="1" dirty="0" err="1"/>
              <a:t>Children</a:t>
            </a:r>
            <a:r>
              <a:rPr lang="fr-BE" sz="1000" i="1" dirty="0"/>
              <a:t> </a:t>
            </a:r>
            <a:r>
              <a:rPr lang="fr-BE" sz="1000" i="1" dirty="0" err="1"/>
              <a:t>Exposed</a:t>
            </a:r>
            <a:r>
              <a:rPr lang="fr-BE" sz="1000" i="1" dirty="0"/>
              <a:t> to Pesticides in Mexico. 1998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0097416"/>
      </p:ext>
    </p:extLst>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 name="Shape 501"/>
          <p:cNvSpPr/>
          <p:nvPr/>
        </p:nvSpPr>
        <p:spPr>
          <a:xfrm>
            <a:off x="597937" y="644226"/>
            <a:ext cx="7696200" cy="12105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50800" tIns="50800" rIns="50800" bIns="50800">
            <a:spAutoFit/>
          </a:bodyPr>
          <a:lstStyle/>
          <a:p>
            <a:pPr algn="ctr">
              <a:defRPr sz="2400">
                <a:latin typeface="Tahoma"/>
                <a:ea typeface="Tahoma"/>
                <a:cs typeface="Tahoma"/>
                <a:sym typeface="Tahoma"/>
              </a:defRPr>
            </a:pPr>
            <a:r>
              <a:rPr dirty="0"/>
              <a:t>« Nous </a:t>
            </a:r>
            <a:r>
              <a:rPr dirty="0" err="1"/>
              <a:t>vivons</a:t>
            </a:r>
            <a:r>
              <a:rPr dirty="0"/>
              <a:t> </a:t>
            </a:r>
            <a:r>
              <a:rPr dirty="0" err="1"/>
              <a:t>aujourd’hui</a:t>
            </a:r>
            <a:r>
              <a:rPr dirty="0"/>
              <a:t> </a:t>
            </a:r>
            <a:r>
              <a:rPr dirty="0" err="1"/>
              <a:t>dans</a:t>
            </a:r>
            <a:r>
              <a:rPr dirty="0"/>
              <a:t> un monde </a:t>
            </a:r>
            <a:r>
              <a:rPr dirty="0" err="1"/>
              <a:t>où</a:t>
            </a:r>
            <a:r>
              <a:rPr dirty="0"/>
              <a:t> la </a:t>
            </a:r>
            <a:r>
              <a:rPr dirty="0" err="1"/>
              <a:t>limonade</a:t>
            </a:r>
            <a:r>
              <a:rPr dirty="0"/>
              <a:t> </a:t>
            </a:r>
            <a:r>
              <a:rPr dirty="0" err="1"/>
              <a:t>est</a:t>
            </a:r>
            <a:r>
              <a:rPr dirty="0"/>
              <a:t> </a:t>
            </a:r>
            <a:r>
              <a:rPr dirty="0" err="1"/>
              <a:t>faite</a:t>
            </a:r>
            <a:r>
              <a:rPr dirty="0"/>
              <a:t> de </a:t>
            </a:r>
            <a:r>
              <a:rPr dirty="0" err="1"/>
              <a:t>saveurs</a:t>
            </a:r>
            <a:r>
              <a:rPr dirty="0"/>
              <a:t> </a:t>
            </a:r>
            <a:r>
              <a:rPr dirty="0" err="1"/>
              <a:t>artificielles</a:t>
            </a:r>
            <a:r>
              <a:rPr dirty="0"/>
              <a:t> et </a:t>
            </a:r>
            <a:r>
              <a:rPr dirty="0" err="1"/>
              <a:t>certains</a:t>
            </a:r>
            <a:r>
              <a:rPr dirty="0"/>
              <a:t> </a:t>
            </a:r>
            <a:r>
              <a:rPr dirty="0" err="1"/>
              <a:t>meubles</a:t>
            </a:r>
            <a:r>
              <a:rPr dirty="0"/>
              <a:t> polis à </a:t>
            </a:r>
            <a:r>
              <a:rPr dirty="0" err="1"/>
              <a:t>partir</a:t>
            </a:r>
            <a:r>
              <a:rPr dirty="0"/>
              <a:t> de </a:t>
            </a:r>
            <a:r>
              <a:rPr dirty="0" err="1"/>
              <a:t>vrais</a:t>
            </a:r>
            <a:r>
              <a:rPr dirty="0"/>
              <a:t> citrons » </a:t>
            </a:r>
            <a:r>
              <a:rPr sz="1400" b="1" dirty="0">
                <a:latin typeface="Bradley Hand ITC" panose="03070402050302030203" pitchFamily="66" charset="0"/>
              </a:rPr>
              <a:t>Alfred E. Newman </a:t>
            </a:r>
          </a:p>
        </p:txBody>
      </p:sp>
      <p:pic>
        <p:nvPicPr>
          <p:cNvPr id="502" name="lemon_oil_website.jpg"/>
          <p:cNvPicPr>
            <a:picLocks noChangeAspect="1"/>
          </p:cNvPicPr>
          <p:nvPr/>
        </p:nvPicPr>
        <p:blipFill>
          <a:blip r:embed="rId3">
            <a:extLst/>
          </a:blip>
          <a:stretch>
            <a:fillRect/>
          </a:stretch>
        </p:blipFill>
        <p:spPr>
          <a:xfrm>
            <a:off x="3957053" y="2255252"/>
            <a:ext cx="3695700" cy="3695700"/>
          </a:xfrm>
          <a:prstGeom prst="rect">
            <a:avLst/>
          </a:prstGeom>
        </p:spPr>
      </p:pic>
      <p:pic>
        <p:nvPicPr>
          <p:cNvPr id="503" name="Capture d’écran 2015-06-10 à 22.16.58.png"/>
          <p:cNvPicPr>
            <a:picLocks noChangeAspect="1"/>
          </p:cNvPicPr>
          <p:nvPr/>
        </p:nvPicPr>
        <p:blipFill>
          <a:blip r:embed="rId4">
            <a:extLst/>
          </a:blip>
          <a:stretch>
            <a:fillRect/>
          </a:stretch>
        </p:blipFill>
        <p:spPr>
          <a:xfrm>
            <a:off x="1671140" y="2262637"/>
            <a:ext cx="2298701" cy="368602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0195273"/>
      </p:ext>
    </p:extLst>
  </p:cSld>
  <p:clrMapOvr>
    <a:masterClrMapping/>
  </p:clrMapOvr>
  <p:transition spd="slow"/>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5175791"/>
      </p:ext>
    </p:extLst>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B92728-FE95-4CB7-8EF4-4E29FED9FAB8}"/>
              </a:ext>
            </a:extLst>
          </p:cNvPr>
          <p:cNvPicPr>
            <a:picLocks noChangeAspect="1"/>
          </p:cNvPicPr>
          <p:nvPr/>
        </p:nvPicPr>
        <p:blipFill>
          <a:blip r:embed="rId3"/>
          <a:stretch>
            <a:fillRect/>
          </a:stretch>
        </p:blipFill>
        <p:spPr>
          <a:xfrm>
            <a:off x="2316446" y="1449971"/>
            <a:ext cx="4269179" cy="4150118"/>
          </a:xfrm>
          <a:prstGeom prst="rect">
            <a:avLst/>
          </a:prstGeom>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774C27-E674-4EA3-B891-3ADB0C45AD19}"/>
              </a:ext>
            </a:extLst>
          </p:cNvPr>
          <p:cNvSpPr txBox="1"/>
          <p:nvPr/>
        </p:nvSpPr>
        <p:spPr>
          <a:xfrm>
            <a:off x="3129693" y="2798405"/>
            <a:ext cx="2636195" cy="1200329"/>
          </a:xfrm>
          <a:prstGeom prst="rect">
            <a:avLst/>
          </a:prstGeom>
          <a:noFill/>
        </p:spPr>
        <p:txBody>
          <a:bodyPr wrap="square" rtlCol="0">
            <a:spAutoFit/>
          </a:bodyPr>
          <a:lstStyle/>
          <a:p>
            <a:r>
              <a:rPr lang="fr-BE" sz="2400" b="1" dirty="0">
                <a:solidFill>
                  <a:schemeClr val="bg1"/>
                </a:solidFill>
              </a:rPr>
              <a:t>Il ne vous viendrait pas à l’idée de manger ceci …</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85F697-88D4-44A4-863E-70D5D1946006}"/>
              </a:ext>
            </a:extLst>
          </p:cNvPr>
          <p:cNvSpPr txBox="1"/>
          <p:nvPr/>
        </p:nvSpPr>
        <p:spPr>
          <a:xfrm>
            <a:off x="493498" y="477321"/>
            <a:ext cx="2636195" cy="461665"/>
          </a:xfrm>
          <a:prstGeom prst="rect">
            <a:avLst/>
          </a:prstGeom>
          <a:noFill/>
        </p:spPr>
        <p:txBody>
          <a:bodyPr wrap="square" rtlCol="0">
            <a:spAutoFit/>
          </a:bodyPr>
          <a:lstStyle/>
          <a:p>
            <a:r>
              <a:rPr lang="fr-BE" sz="2400" b="1" dirty="0">
                <a:solidFill>
                  <a:schemeClr val="accent6">
                    <a:lumMod val="75000"/>
                  </a:schemeClr>
                </a:solidFill>
              </a:rPr>
              <a:t>… mais bien cela</a:t>
            </a:r>
          </a:p>
        </p:txBody>
      </p:sp>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DA6D1E-8399-4A10-BABD-BC3EE4800446}"/>
              </a:ext>
            </a:extLst>
          </p:cNvPr>
          <p:cNvPicPr>
            <a:picLocks noChangeAspect="1"/>
          </p:cNvPicPr>
          <p:nvPr/>
        </p:nvPicPr>
        <p:blipFill>
          <a:blip r:embed="rId4"/>
          <a:stretch>
            <a:fillRect/>
          </a:stretch>
        </p:blipFill>
        <p:spPr>
          <a:xfrm>
            <a:off x="493498" y="1449971"/>
            <a:ext cx="4399515" cy="2877442"/>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1A32EF-72C7-4A47-A3E8-F8FCF78674DF}"/>
              </a:ext>
            </a:extLst>
          </p:cNvPr>
          <p:cNvPicPr>
            <a:picLocks noChangeAspect="1"/>
          </p:cNvPicPr>
          <p:nvPr/>
        </p:nvPicPr>
        <p:blipFill>
          <a:blip r:embed="rId5"/>
          <a:stretch>
            <a:fillRect/>
          </a:stretch>
        </p:blipFill>
        <p:spPr>
          <a:xfrm>
            <a:off x="3340296" y="566829"/>
            <a:ext cx="5390476" cy="3514286"/>
          </a:xfrm>
          <a:prstGeom prst="rect">
            <a:avLst/>
          </a:prstGeom>
        </p:spPr>
      </p:pic>
      <p:grpSp>
        <p:nvGrpSpPr>
          <p:cNvPr id="17"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94E01A-7B10-4CFF-B2AA-4F927A29BB7A}"/>
              </a:ext>
            </a:extLst>
          </p:cNvPr>
          <p:cNvGrpSpPr/>
          <p:nvPr/>
        </p:nvGrpSpPr>
        <p:grpSpPr>
          <a:xfrm>
            <a:off x="2474767" y="3784316"/>
            <a:ext cx="4914313" cy="2358870"/>
            <a:chOff x="1547300" y="2604881"/>
            <a:chExt cx="4914313" cy="2358870"/>
          </a:xfrm>
        </p:grpSpPr>
        <p:pic>
          <p:nvPicPr>
            <p:cNvPr id="13" name="Pictur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01C5BF-7BCE-4CBE-B80D-F8FE79146D65}"/>
                </a:ext>
              </a:extLst>
            </p:cNvPr>
            <p:cNvPicPr>
              <a:picLocks noChangeAspect="1"/>
            </p:cNvPicPr>
            <p:nvPr/>
          </p:nvPicPr>
          <p:blipFill>
            <a:blip r:embed="rId6"/>
            <a:stretch>
              <a:fillRect/>
            </a:stretch>
          </p:blipFill>
          <p:spPr>
            <a:xfrm>
              <a:off x="1547300" y="2604881"/>
              <a:ext cx="4914313" cy="2358870"/>
            </a:xfrm>
            <a:prstGeom prst="rect">
              <a:avLst/>
            </a:prstGeom>
          </p:spPr>
        </p:pic>
        <p:cxnSp>
          <p:nvCxnSpPr>
            <p:cNvPr id="15" name="Straight Arrow Connector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C57DC6-121D-42E8-9315-2D7E6654E9AC}"/>
                </a:ext>
              </a:extLst>
            </p:cNvPr>
            <p:cNvCxnSpPr/>
            <p:nvPr/>
          </p:nvCxnSpPr>
          <p:spPr>
            <a:xfrm flipH="1">
              <a:off x="4562272" y="2888692"/>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B037CE-8F22-4F54-A9D5-2FC612BB79F1}"/>
                </a:ext>
              </a:extLst>
            </p:cNvPr>
            <p:cNvCxnSpPr/>
            <p:nvPr/>
          </p:nvCxnSpPr>
          <p:spPr>
            <a:xfrm flipH="1">
              <a:off x="5695583" y="3146989"/>
              <a:ext cx="544749" cy="5098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C78773-A769-4B88-BF51-B89439B07766}"/>
              </a:ext>
            </a:extLst>
          </p:cNvPr>
          <p:cNvPicPr>
            <a:picLocks noChangeAspect="1"/>
          </p:cNvPicPr>
          <p:nvPr/>
        </p:nvPicPr>
        <p:blipFill>
          <a:blip r:embed="rId7"/>
          <a:stretch>
            <a:fillRect/>
          </a:stretch>
        </p:blipFill>
        <p:spPr>
          <a:xfrm>
            <a:off x="953972" y="2323972"/>
            <a:ext cx="5553833" cy="4017513"/>
          </a:xfrm>
          <a:prstGeom prst="rect">
            <a:avLst/>
          </a:prstGeom>
        </p:spPr>
      </p:pic>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3D4035-322B-42AD-962A-F6AC5345F9B4}"/>
              </a:ext>
            </a:extLst>
          </p:cNvPr>
          <p:cNvPicPr>
            <a:picLocks noChangeAspect="1"/>
          </p:cNvPicPr>
          <p:nvPr/>
        </p:nvPicPr>
        <p:blipFill>
          <a:blip r:embed="rId8"/>
          <a:stretch>
            <a:fillRect/>
          </a:stretch>
        </p:blipFill>
        <p:spPr>
          <a:xfrm>
            <a:off x="5758542" y="2091447"/>
            <a:ext cx="2717186" cy="3126544"/>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096B60-0EC4-4302-8D6D-0CEACEF401A7}"/>
              </a:ext>
            </a:extLst>
          </p:cNvPr>
          <p:cNvPicPr>
            <a:picLocks noChangeAspect="1"/>
          </p:cNvPicPr>
          <p:nvPr/>
        </p:nvPicPr>
        <p:blipFill>
          <a:blip r:embed="rId9"/>
          <a:stretch>
            <a:fillRect/>
          </a:stretch>
        </p:blipFill>
        <p:spPr>
          <a:xfrm>
            <a:off x="1433873" y="1823549"/>
            <a:ext cx="6407216" cy="4169520"/>
          </a:xfrm>
          <a:prstGeom prst="rect">
            <a:avLst/>
          </a:prstGeom>
        </p:spPr>
      </p:pic>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2A8C96-099D-4539-AA5D-834EF6995D8D}"/>
              </a:ext>
            </a:extLst>
          </p:cNvPr>
          <p:cNvPicPr>
            <a:picLocks noChangeAspect="1"/>
          </p:cNvPicPr>
          <p:nvPr/>
        </p:nvPicPr>
        <p:blipFill>
          <a:blip r:embed="rId10"/>
          <a:stretch>
            <a:fillRect/>
          </a:stretch>
        </p:blipFill>
        <p:spPr>
          <a:xfrm>
            <a:off x="986989" y="1620987"/>
            <a:ext cx="4605230" cy="3826236"/>
          </a:xfrm>
          <a:prstGeom prst="rect">
            <a:avLst/>
          </a:prstGeom>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F3CFCC-741C-4DA4-B153-77915F4CD7DB}"/>
              </a:ext>
            </a:extLst>
          </p:cNvPr>
          <p:cNvSpPr txBox="1"/>
          <p:nvPr/>
        </p:nvSpPr>
        <p:spPr>
          <a:xfrm>
            <a:off x="493498" y="2766943"/>
            <a:ext cx="8287966" cy="2554545"/>
          </a:xfrm>
          <a:prstGeom prst="rect">
            <a:avLst/>
          </a:prstGeom>
          <a:solidFill>
            <a:schemeClr val="accent4">
              <a:lumMod val="20000"/>
              <a:lumOff val="80000"/>
            </a:schemeClr>
          </a:solidFill>
        </p:spPr>
        <p:txBody>
          <a:bodyPr wrap="square" rtlCol="0">
            <a:spAutoFit/>
          </a:bodyPr>
          <a:lstStyle/>
          <a:p>
            <a:pPr algn="ctr"/>
            <a:r>
              <a:rPr lang="fr-BE" sz="3200" b="1" dirty="0"/>
              <a:t>Toutes ces préparations ont un point commun : </a:t>
            </a:r>
          </a:p>
          <a:p>
            <a:pPr algn="ctr"/>
            <a:r>
              <a:rPr lang="fr-BE" sz="3200" b="1" dirty="0"/>
              <a:t>une réaction chimique appelée </a:t>
            </a:r>
          </a:p>
          <a:p>
            <a:pPr algn="ctr"/>
            <a:r>
              <a:rPr lang="fr-BE" sz="3200" b="1" dirty="0">
                <a:solidFill>
                  <a:schemeClr val="accent6">
                    <a:lumMod val="75000"/>
                  </a:schemeClr>
                </a:solidFill>
              </a:rPr>
              <a:t>« Réaction de Maillard ou Glycation» </a:t>
            </a:r>
          </a:p>
          <a:p>
            <a:pPr algn="ctr"/>
            <a:r>
              <a:rPr lang="fr-BE" sz="3200" b="1" dirty="0">
                <a:solidFill>
                  <a:schemeClr val="accent6">
                    <a:lumMod val="75000"/>
                  </a:schemeClr>
                </a:solidFill>
              </a:rPr>
              <a:t>= Sucre se fixe sur les protéines</a:t>
            </a:r>
          </a:p>
          <a:p>
            <a:pPr algn="ctr"/>
            <a:r>
              <a:rPr lang="fr-BE" sz="3200" b="1" dirty="0">
                <a:solidFill>
                  <a:schemeClr val="accent6">
                    <a:lumMod val="75000"/>
                  </a:schemeClr>
                </a:solidFill>
              </a:rPr>
              <a:t>= TOXIQUE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35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E77370-117B-4546-8471-23A0F971590A}"/>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75657" y="-9760"/>
            <a:ext cx="6362225" cy="6823254"/>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522D0F-6FC5-43D6-8D96-C27C0A72CF68}"/>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16744" y="2737163"/>
            <a:ext cx="2398193" cy="1615744"/>
          </a:xfrm>
          <a:prstGeom prst="rect">
            <a:avLst/>
          </a:prstGeom>
          <a:ln>
            <a:solidFill>
              <a:schemeClr val="bg1">
                <a:lumMod val="65000"/>
              </a:schemeClr>
            </a:solidFill>
          </a:ln>
          <a:effectLst/>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C1389F-8122-4501-9DD4-12800526CD3A}"/>
              </a:ext>
            </a:extLst>
          </p:cNvPr>
          <p:cNvSpPr txBox="1"/>
          <p:nvPr/>
        </p:nvSpPr>
        <p:spPr>
          <a:xfrm>
            <a:off x="2127893" y="746449"/>
            <a:ext cx="1166326" cy="523220"/>
          </a:xfrm>
          <a:prstGeom prst="rect">
            <a:avLst/>
          </a:prstGeom>
          <a:noFill/>
        </p:spPr>
        <p:txBody>
          <a:bodyPr wrap="square" rtlCol="0">
            <a:spAutoFit/>
          </a:bodyPr>
          <a:lstStyle/>
          <a:p>
            <a:pPr algn="ctr"/>
            <a:r>
              <a:rPr lang="fr-BE" sz="1400" dirty="0" err="1"/>
              <a:t>Leaky</a:t>
            </a:r>
            <a:r>
              <a:rPr lang="fr-BE" sz="1400" dirty="0"/>
              <a:t> </a:t>
            </a:r>
            <a:r>
              <a:rPr lang="fr-BE" sz="1400" dirty="0" err="1"/>
              <a:t>gut</a:t>
            </a:r>
            <a:r>
              <a:rPr lang="fr-BE" sz="1400" dirty="0"/>
              <a:t> </a:t>
            </a:r>
          </a:p>
          <a:p>
            <a:pPr algn="ctr"/>
            <a:r>
              <a:rPr lang="fr-BE" sz="1400" dirty="0"/>
              <a:t>Inflammation</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27CF41-745E-491C-B3ED-6BBAAA3D3133}"/>
              </a:ext>
            </a:extLst>
          </p:cNvPr>
          <p:cNvSpPr txBox="1"/>
          <p:nvPr/>
        </p:nvSpPr>
        <p:spPr>
          <a:xfrm>
            <a:off x="3664796" y="353858"/>
            <a:ext cx="1255594" cy="307777"/>
          </a:xfrm>
          <a:prstGeom prst="rect">
            <a:avLst/>
          </a:prstGeom>
          <a:noFill/>
        </p:spPr>
        <p:txBody>
          <a:bodyPr wrap="square" rtlCol="0">
            <a:spAutoFit/>
          </a:bodyPr>
          <a:lstStyle/>
          <a:p>
            <a:pPr algn="ctr"/>
            <a:r>
              <a:rPr lang="fr-BE" sz="1400" dirty="0"/>
              <a:t>Métaux lourds</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1FBE4D-E516-4888-A659-26E8837D18AB}"/>
              </a:ext>
            </a:extLst>
          </p:cNvPr>
          <p:cNvSpPr txBox="1"/>
          <p:nvPr/>
        </p:nvSpPr>
        <p:spPr>
          <a:xfrm>
            <a:off x="5327715" y="661635"/>
            <a:ext cx="1255594" cy="523220"/>
          </a:xfrm>
          <a:prstGeom prst="rect">
            <a:avLst/>
          </a:prstGeom>
          <a:noFill/>
        </p:spPr>
        <p:txBody>
          <a:bodyPr wrap="square" rtlCol="0">
            <a:spAutoFit/>
          </a:bodyPr>
          <a:lstStyle/>
          <a:p>
            <a:pPr algn="ctr"/>
            <a:r>
              <a:rPr lang="fr-BE" sz="1400" dirty="0"/>
              <a:t>Pesticides</a:t>
            </a:r>
          </a:p>
          <a:p>
            <a:pPr algn="ctr"/>
            <a:r>
              <a:rPr lang="fr-BE" sz="1400" dirty="0" err="1"/>
              <a:t>PCBs</a:t>
            </a:r>
            <a:endParaRPr lang="fr-BE" sz="1400" dirty="0"/>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1E3F14-8327-442E-A5D1-757A55B04428}"/>
              </a:ext>
            </a:extLst>
          </p:cNvPr>
          <p:cNvSpPr txBox="1"/>
          <p:nvPr/>
        </p:nvSpPr>
        <p:spPr>
          <a:xfrm>
            <a:off x="6027718" y="2255132"/>
            <a:ext cx="1255594" cy="523220"/>
          </a:xfrm>
          <a:prstGeom prst="rect">
            <a:avLst/>
          </a:prstGeom>
          <a:noFill/>
        </p:spPr>
        <p:txBody>
          <a:bodyPr wrap="square" rtlCol="0">
            <a:spAutoFit/>
          </a:bodyPr>
          <a:lstStyle/>
          <a:p>
            <a:pPr algn="ctr"/>
            <a:r>
              <a:rPr lang="fr-BE" sz="1400" dirty="0"/>
              <a:t>Hormones</a:t>
            </a:r>
          </a:p>
          <a:p>
            <a:pPr algn="ctr"/>
            <a:r>
              <a:rPr lang="fr-BE" sz="1400" dirty="0"/>
              <a:t>Pilules</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75E37F-FC19-4778-9976-F19BDDB60508}"/>
              </a:ext>
            </a:extLst>
          </p:cNvPr>
          <p:cNvSpPr txBox="1"/>
          <p:nvPr/>
        </p:nvSpPr>
        <p:spPr>
          <a:xfrm>
            <a:off x="5876014" y="3587019"/>
            <a:ext cx="1510164" cy="523220"/>
          </a:xfrm>
          <a:prstGeom prst="rect">
            <a:avLst/>
          </a:prstGeom>
          <a:noFill/>
        </p:spPr>
        <p:txBody>
          <a:bodyPr wrap="square" rtlCol="0">
            <a:spAutoFit/>
          </a:bodyPr>
          <a:lstStyle/>
          <a:p>
            <a:pPr algn="ctr"/>
            <a:r>
              <a:rPr lang="fr-BE" sz="1400" dirty="0"/>
              <a:t>Endotoxines</a:t>
            </a:r>
          </a:p>
          <a:p>
            <a:pPr algn="ctr"/>
            <a:r>
              <a:rPr lang="fr-BE" sz="1400" dirty="0"/>
              <a:t>Toxines fongiques</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AC7BDB-3F46-48C0-A5D9-9EA73053F51D}"/>
              </a:ext>
            </a:extLst>
          </p:cNvPr>
          <p:cNvSpPr txBox="1"/>
          <p:nvPr/>
        </p:nvSpPr>
        <p:spPr>
          <a:xfrm>
            <a:off x="5407982" y="4993071"/>
            <a:ext cx="1175327" cy="523220"/>
          </a:xfrm>
          <a:prstGeom prst="rect">
            <a:avLst/>
          </a:prstGeom>
          <a:noFill/>
        </p:spPr>
        <p:txBody>
          <a:bodyPr wrap="square" rtlCol="0">
            <a:spAutoFit/>
          </a:bodyPr>
          <a:lstStyle/>
          <a:p>
            <a:pPr algn="ctr"/>
            <a:r>
              <a:rPr lang="fr-BE" sz="1400" dirty="0"/>
              <a:t>Pollution</a:t>
            </a:r>
          </a:p>
          <a:p>
            <a:pPr algn="ctr"/>
            <a:r>
              <a:rPr lang="fr-BE" sz="1400" dirty="0"/>
              <a:t>Tabac</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C37E68-1D50-44BA-B5A8-0FC01EB2B85D}"/>
              </a:ext>
            </a:extLst>
          </p:cNvPr>
          <p:cNvSpPr txBox="1"/>
          <p:nvPr/>
        </p:nvSpPr>
        <p:spPr>
          <a:xfrm>
            <a:off x="3790977" y="5273343"/>
            <a:ext cx="1175327" cy="523220"/>
          </a:xfrm>
          <a:prstGeom prst="rect">
            <a:avLst/>
          </a:prstGeom>
          <a:noFill/>
        </p:spPr>
        <p:txBody>
          <a:bodyPr wrap="square" rtlCol="0">
            <a:spAutoFit/>
          </a:bodyPr>
          <a:lstStyle/>
          <a:p>
            <a:pPr algn="ctr"/>
            <a:r>
              <a:rPr lang="fr-BE" sz="1400" dirty="0"/>
              <a:t>Solvants organiques</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CCBE10-2807-4648-83FB-AB93A9528A27}"/>
              </a:ext>
            </a:extLst>
          </p:cNvPr>
          <p:cNvSpPr txBox="1"/>
          <p:nvPr/>
        </p:nvSpPr>
        <p:spPr>
          <a:xfrm>
            <a:off x="2173973" y="5057681"/>
            <a:ext cx="1175327" cy="307777"/>
          </a:xfrm>
          <a:prstGeom prst="rect">
            <a:avLst/>
          </a:prstGeom>
          <a:noFill/>
        </p:spPr>
        <p:txBody>
          <a:bodyPr wrap="square" rtlCol="0">
            <a:spAutoFit/>
          </a:bodyPr>
          <a:lstStyle/>
          <a:p>
            <a:pPr algn="ctr"/>
            <a:r>
              <a:rPr lang="fr-BE" sz="1400" dirty="0"/>
              <a:t>Médicaments</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7D8DCB-7C8F-4FFD-888C-257C42E70F20}"/>
              </a:ext>
            </a:extLst>
          </p:cNvPr>
          <p:cNvSpPr txBox="1"/>
          <p:nvPr/>
        </p:nvSpPr>
        <p:spPr>
          <a:xfrm>
            <a:off x="1489363" y="3551851"/>
            <a:ext cx="1272273" cy="523220"/>
          </a:xfrm>
          <a:prstGeom prst="rect">
            <a:avLst/>
          </a:prstGeom>
          <a:noFill/>
        </p:spPr>
        <p:txBody>
          <a:bodyPr wrap="square" rtlCol="0">
            <a:spAutoFit/>
          </a:bodyPr>
          <a:lstStyle/>
          <a:p>
            <a:pPr algn="ctr"/>
            <a:r>
              <a:rPr lang="fr-BE" sz="1400" dirty="0"/>
              <a:t>Agents conservateurs</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432C5B-B962-4D02-80A6-F4F1B142607B}"/>
              </a:ext>
            </a:extLst>
          </p:cNvPr>
          <p:cNvSpPr txBox="1"/>
          <p:nvPr/>
        </p:nvSpPr>
        <p:spPr>
          <a:xfrm>
            <a:off x="1372387" y="2143842"/>
            <a:ext cx="1431575" cy="523220"/>
          </a:xfrm>
          <a:prstGeom prst="rect">
            <a:avLst/>
          </a:prstGeom>
          <a:noFill/>
        </p:spPr>
        <p:txBody>
          <a:bodyPr wrap="square" rtlCol="0">
            <a:spAutoFit/>
          </a:bodyPr>
          <a:lstStyle/>
          <a:p>
            <a:pPr algn="ctr"/>
            <a:r>
              <a:rPr lang="fr-BE" sz="1400" dirty="0"/>
              <a:t>Malbouffe</a:t>
            </a:r>
          </a:p>
          <a:p>
            <a:pPr algn="ctr"/>
            <a:r>
              <a:rPr lang="fr-BE" sz="1400" dirty="0"/>
              <a:t>AG Trans, alcool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1167137"/>
      </p:ext>
    </p:extLst>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 name="Rectangle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80DA0B-D137-466E-B240-BDEDCD574B63}"/>
              </a:ext>
            </a:extLst>
          </p:cNvPr>
          <p:cNvSpPr/>
          <p:nvPr/>
        </p:nvSpPr>
        <p:spPr>
          <a:xfrm>
            <a:off x="161292" y="943270"/>
            <a:ext cx="8831213" cy="5242926"/>
          </a:xfrm>
          <a:prstGeom prst="rect">
            <a:avLst/>
          </a:prstGeom>
          <a:no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FA9EC8-798A-4733-AA68-24703463DECD}"/>
              </a:ext>
            </a:extLst>
          </p:cNvPr>
          <p:cNvSpPr/>
          <p:nvPr/>
        </p:nvSpPr>
        <p:spPr>
          <a:xfrm>
            <a:off x="2645505" y="0"/>
            <a:ext cx="3880132" cy="1549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3280A1-E0C8-492E-BDBE-C2CA5EE4FECE}"/>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29038" y="0"/>
            <a:ext cx="3870801" cy="1549509"/>
          </a:xfrm>
          <a:prstGeom prst="rect">
            <a:avLst/>
          </a:prstGeom>
        </p:spPr>
      </p:pic>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AEBBFA-32A4-40C8-A04C-AA0EE2E6F066}"/>
              </a:ext>
            </a:extLst>
          </p:cNvPr>
          <p:cNvGrpSpPr/>
          <p:nvPr/>
        </p:nvGrpSpPr>
        <p:grpSpPr>
          <a:xfrm>
            <a:off x="152616" y="1640052"/>
            <a:ext cx="923731" cy="3869806"/>
            <a:chOff x="152616" y="1640052"/>
            <a:chExt cx="923731" cy="3869806"/>
          </a:xfrm>
        </p:grpSpPr>
        <p:sp>
          <p:nvSpPr>
            <p:cNvPr id="46" name="Speech Bubble: Rectangle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2FCDFD-95E9-448A-A664-0B971FB9B499}"/>
                </a:ext>
              </a:extLst>
            </p:cNvPr>
            <p:cNvSpPr/>
            <p:nvPr/>
          </p:nvSpPr>
          <p:spPr>
            <a:xfrm rot="16200000">
              <a:off x="-1320421" y="3113089"/>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6C5BC0-6566-438C-B708-15070E8E7938}"/>
                </a:ext>
              </a:extLst>
            </p:cNvPr>
            <p:cNvSpPr txBox="1"/>
            <p:nvPr/>
          </p:nvSpPr>
          <p:spPr>
            <a:xfrm rot="16200000">
              <a:off x="-943827" y="3068945"/>
              <a:ext cx="3060440" cy="707886"/>
            </a:xfrm>
            <a:prstGeom prst="rect">
              <a:avLst/>
            </a:prstGeom>
            <a:noFill/>
          </p:spPr>
          <p:txBody>
            <a:bodyPr wrap="square" rtlCol="0">
              <a:spAutoFit/>
            </a:bodyPr>
            <a:lstStyle/>
            <a:p>
              <a:pPr algn="ctr"/>
              <a:r>
                <a:rPr lang="fr-BE" sz="2000" b="1" dirty="0">
                  <a:solidFill>
                    <a:schemeClr val="bg1"/>
                  </a:solidFill>
                </a:rPr>
                <a:t>Optimiser la détoxication hépatique</a:t>
              </a:r>
            </a:p>
          </p:txBody>
        </p:sp>
      </p:grpSp>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606E32-F208-4C7D-BFFF-940DACF51BF2}"/>
              </a:ext>
            </a:extLst>
          </p:cNvPr>
          <p:cNvGrpSpPr/>
          <p:nvPr/>
        </p:nvGrpSpPr>
        <p:grpSpPr>
          <a:xfrm>
            <a:off x="8077449" y="1640052"/>
            <a:ext cx="923731" cy="3869807"/>
            <a:chOff x="8077449" y="1640052"/>
            <a:chExt cx="923731" cy="3869807"/>
          </a:xfrm>
        </p:grpSpPr>
        <p:sp>
          <p:nvSpPr>
            <p:cNvPr id="48" name="Speech Bubble: Rectangle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97E5DB-163D-4096-AABA-B73B4EE962D5}"/>
                </a:ext>
              </a:extLst>
            </p:cNvPr>
            <p:cNvSpPr/>
            <p:nvPr/>
          </p:nvSpPr>
          <p:spPr>
            <a:xfrm rot="16200000" flipH="1" flipV="1">
              <a:off x="6604412" y="3113090"/>
              <a:ext cx="3869806" cy="923731"/>
            </a:xfrm>
            <a:prstGeom prst="wedgeRectCallout">
              <a:avLst>
                <a:gd name="adj1" fmla="val -5314"/>
                <a:gd name="adj2" fmla="val 928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TextBox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6113A6-F770-4E37-A23D-2EA19F17F59D}"/>
                </a:ext>
              </a:extLst>
            </p:cNvPr>
            <p:cNvSpPr txBox="1"/>
            <p:nvPr/>
          </p:nvSpPr>
          <p:spPr>
            <a:xfrm rot="5400000">
              <a:off x="6637511" y="3187912"/>
              <a:ext cx="3803606" cy="707886"/>
            </a:xfrm>
            <a:prstGeom prst="rect">
              <a:avLst/>
            </a:prstGeom>
            <a:noFill/>
          </p:spPr>
          <p:txBody>
            <a:bodyPr wrap="square" rtlCol="0">
              <a:spAutoFit/>
            </a:bodyPr>
            <a:lstStyle/>
            <a:p>
              <a:pPr algn="ctr"/>
              <a:r>
                <a:rPr lang="fr-BE" sz="2000" b="1" dirty="0">
                  <a:solidFill>
                    <a:schemeClr val="bg1"/>
                  </a:solidFill>
                </a:rPr>
                <a:t>Optimiser  le fonctionnement des émonctoires</a:t>
              </a:r>
            </a:p>
          </p:txBody>
        </p:sp>
      </p:grpSp>
      <p:sp>
        <p:nvSpPr>
          <p:cNvPr id="8" name="Rectangl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952AC9-8E38-4CE3-B4AF-CE966E0B64F4}"/>
              </a:ext>
            </a:extLst>
          </p:cNvPr>
          <p:cNvSpPr/>
          <p:nvPr/>
        </p:nvSpPr>
        <p:spPr>
          <a:xfrm>
            <a:off x="6481181" y="598038"/>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DFA36A-ACB1-45CC-B439-2362A29752A7}"/>
              </a:ext>
            </a:extLst>
          </p:cNvPr>
          <p:cNvSpPr/>
          <p:nvPr/>
        </p:nvSpPr>
        <p:spPr>
          <a:xfrm>
            <a:off x="161292" y="598037"/>
            <a:ext cx="2520000" cy="3452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2" name="Picture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7FA78CC-18AC-4414-897D-B7C36CD74E2E}"/>
              </a:ext>
            </a:extLst>
          </p:cNvPr>
          <p:cNvPicPr>
            <a:picLocks noChangeAspect="1"/>
          </p:cNvPicPr>
          <p:nvPr/>
        </p:nvPicPr>
        <p:blipFill>
          <a:blip r:embed="rId4"/>
          <a:stretch>
            <a:fillRect/>
          </a:stretch>
        </p:blipFill>
        <p:spPr>
          <a:xfrm>
            <a:off x="1224678" y="1689754"/>
            <a:ext cx="6740581" cy="44964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497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3387" y="135359"/>
            <a:ext cx="3616325" cy="635000"/>
          </a:xfrm>
        </p:spPr>
        <p:txBody>
          <a:bodyPr>
            <a:normAutofit fontScale="90000"/>
          </a:bodyPr>
          <a:lstStyle/>
          <a:p>
            <a:r>
              <a:rPr lang="fr-BE" sz="2800" dirty="0"/>
              <a:t>Privilégiez une alimentation </a:t>
            </a:r>
            <a:r>
              <a:rPr lang="fr-BE" sz="2800" dirty="0" err="1"/>
              <a:t>hypotoxique</a:t>
            </a:r>
            <a:endParaRPr lang="fr-BE" sz="2800" dirty="0"/>
          </a:p>
        </p:txBody>
      </p:sp>
      <p:sp>
        <p:nvSpPr>
          <p:cNvPr id="3" name="Content Placeholder 2"/>
          <p:cNvSpPr>
            <a:spLocks noGrp="1"/>
          </p:cNvSpPr>
          <p:nvPr>
            <p:ph idx="4294967295"/>
          </p:nvPr>
        </p:nvSpPr>
        <p:spPr>
          <a:xfrm>
            <a:off x="0" y="1179513"/>
            <a:ext cx="5329238" cy="1079500"/>
          </a:xfrm>
        </p:spPr>
        <p:txBody>
          <a:bodyPr>
            <a:normAutofit lnSpcReduction="10000"/>
          </a:bodyPr>
          <a:lstStyle/>
          <a:p>
            <a:r>
              <a:rPr lang="fr-FR" sz="1800" dirty="0">
                <a:solidFill>
                  <a:prstClr val="black"/>
                </a:solidFill>
              </a:rPr>
              <a:t>Mangez </a:t>
            </a:r>
            <a:r>
              <a:rPr lang="fr-FR" sz="1800" b="1" dirty="0">
                <a:solidFill>
                  <a:prstClr val="black"/>
                </a:solidFill>
              </a:rPr>
              <a:t>Bio</a:t>
            </a:r>
            <a:r>
              <a:rPr lang="fr-FR" sz="1800" dirty="0">
                <a:solidFill>
                  <a:prstClr val="black"/>
                </a:solidFill>
              </a:rPr>
              <a:t> / </a:t>
            </a:r>
            <a:r>
              <a:rPr lang="fr-FR" sz="1800" b="1" dirty="0">
                <a:solidFill>
                  <a:prstClr val="black"/>
                </a:solidFill>
              </a:rPr>
              <a:t>Local</a:t>
            </a:r>
            <a:r>
              <a:rPr lang="fr-FR" sz="1800" dirty="0">
                <a:solidFill>
                  <a:prstClr val="black"/>
                </a:solidFill>
              </a:rPr>
              <a:t> autant que possible</a:t>
            </a:r>
          </a:p>
          <a:p>
            <a:pPr lvl="1"/>
            <a:r>
              <a:rPr lang="fr-BE" sz="1600" kern="0" dirty="0">
                <a:solidFill>
                  <a:srgbClr val="24213E"/>
                </a:solidFill>
              </a:rPr>
              <a:t>Rechercher des</a:t>
            </a:r>
            <a:r>
              <a:rPr lang="fr-BE" sz="1600" b="1" kern="0" dirty="0">
                <a:solidFill>
                  <a:srgbClr val="24213E"/>
                </a:solidFill>
              </a:rPr>
              <a:t> listes d'ingrédients qui sont courtes</a:t>
            </a:r>
            <a:r>
              <a:rPr lang="fr-BE" sz="1600" kern="0" dirty="0">
                <a:solidFill>
                  <a:srgbClr val="24213E"/>
                </a:solidFill>
              </a:rPr>
              <a:t>, faciles à lire et n'incluent que des ingrédients qu'il est possible d'ajouter en cuisinant</a:t>
            </a:r>
            <a:endParaRPr lang="fr-FR" sz="1600" dirty="0">
              <a:solidFill>
                <a:prstClr val="black"/>
              </a:solidFill>
            </a:endParaRPr>
          </a:p>
        </p:txBody>
      </p:sp>
      <p:pic>
        <p:nvPicPr>
          <p:cNvPr id="8"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61590" y="42230"/>
            <a:ext cx="3395964" cy="667877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76255" y="5016802"/>
            <a:ext cx="1305234" cy="130941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1763" y="2273271"/>
            <a:ext cx="3862874" cy="3114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1" name="Content Placeholder 2"/>
          <p:cNvSpPr txBox="1">
            <a:spLocks/>
          </p:cNvSpPr>
          <p:nvPr/>
        </p:nvSpPr>
        <p:spPr>
          <a:xfrm>
            <a:off x="646" y="5671510"/>
            <a:ext cx="5328592" cy="1152128"/>
          </a:xfrm>
          <a:prstGeom prst="rect">
            <a:avLst/>
          </a:prstGeom>
        </p:spPr>
        <p:txBody>
          <a:bodyPr vert="horz" lIns="91440" tIns="45720" rIns="91440" bIns="45720" rtlCol="0">
            <a:norm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1"/>
              </a:buClr>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tx1">
                  <a:lumMod val="65000"/>
                  <a:lumOff val="35000"/>
                </a:schemeClr>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tx1">
                  <a:lumMod val="65000"/>
                  <a:lumOff val="35000"/>
                </a:schemeClr>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Tx/>
              <a:buSzPct val="76000"/>
              <a:buFont typeface="Courier New" panose="02070309020205020404" pitchFamily="49" charset="0"/>
              <a:buChar char="o"/>
            </a:pPr>
            <a:r>
              <a:rPr lang="fr-FR" dirty="0">
                <a:solidFill>
                  <a:prstClr val="black"/>
                </a:solidFill>
              </a:rPr>
              <a:t>Mode de </a:t>
            </a:r>
            <a:r>
              <a:rPr lang="fr-FR" b="1" dirty="0">
                <a:solidFill>
                  <a:prstClr val="black"/>
                </a:solidFill>
              </a:rPr>
              <a:t>cuisson douce </a:t>
            </a:r>
            <a:r>
              <a:rPr lang="fr-FR" dirty="0">
                <a:solidFill>
                  <a:prstClr val="black"/>
                </a:solidFill>
              </a:rPr>
              <a:t>(vapeur, poché,…)</a:t>
            </a:r>
          </a:p>
          <a:p>
            <a:pPr>
              <a:buClrTx/>
              <a:buSzPct val="76000"/>
              <a:buFont typeface="Courier New" panose="02070309020205020404" pitchFamily="49" charset="0"/>
              <a:buChar char="o"/>
            </a:pPr>
            <a:r>
              <a:rPr lang="fr-FR" dirty="0">
                <a:solidFill>
                  <a:prstClr val="black"/>
                </a:solidFill>
              </a:rPr>
              <a:t>Attention à la conservation – </a:t>
            </a:r>
            <a:r>
              <a:rPr lang="fr-FR" b="1" dirty="0">
                <a:solidFill>
                  <a:prstClr val="black"/>
                </a:solidFill>
              </a:rPr>
              <a:t>Produits frais</a:t>
            </a:r>
          </a:p>
          <a:p>
            <a:pPr>
              <a:buClrTx/>
              <a:buSzPct val="76000"/>
              <a:buFont typeface="Courier New" panose="02070309020205020404" pitchFamily="49" charset="0"/>
              <a:buChar char="o"/>
            </a:pPr>
            <a:r>
              <a:rPr lang="fr-FR" dirty="0">
                <a:solidFill>
                  <a:prstClr val="black"/>
                </a:solidFill>
              </a:rPr>
              <a:t>…</a:t>
            </a:r>
            <a:endParaRPr lang="fr-BE" dirty="0">
              <a:solidFill>
                <a:prstClr val="black"/>
              </a:solidFill>
            </a:endParaRPr>
          </a:p>
        </p:txBody>
      </p:sp>
      <p:grpSp>
        <p:nvGrpSpPr>
          <p:cNvPr id="10"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0E8013-E29F-4B84-BBE1-33A69EF9D3E3}"/>
              </a:ext>
            </a:extLst>
          </p:cNvPr>
          <p:cNvGrpSpPr/>
          <p:nvPr/>
        </p:nvGrpSpPr>
        <p:grpSpPr>
          <a:xfrm>
            <a:off x="102203" y="220851"/>
            <a:ext cx="634086" cy="450368"/>
            <a:chOff x="553539" y="1268760"/>
            <a:chExt cx="634086" cy="450368"/>
          </a:xfrm>
        </p:grpSpPr>
        <p:sp>
          <p:nvSpPr>
            <p:cNvPr id="12" name="Oval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1BFC69-0B19-4DE6-9016-5009CB9B988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75E46E-45E1-4719-89D4-B9C46FCE8DD8}"/>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603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lowchart: Card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E54381-D385-4478-AD4F-2DCAC62B6971}"/>
              </a:ext>
            </a:extLst>
          </p:cNvPr>
          <p:cNvSpPr/>
          <p:nvPr/>
        </p:nvSpPr>
        <p:spPr>
          <a:xfrm>
            <a:off x="865574" y="1435424"/>
            <a:ext cx="7636399" cy="2257447"/>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13"/>
              <a:gd name="connsiteY0" fmla="*/ 1397 h 10000"/>
              <a:gd name="connsiteX1" fmla="*/ 2013 w 10013"/>
              <a:gd name="connsiteY1" fmla="*/ 0 h 10000"/>
              <a:gd name="connsiteX2" fmla="*/ 10013 w 10013"/>
              <a:gd name="connsiteY2" fmla="*/ 0 h 10000"/>
              <a:gd name="connsiteX3" fmla="*/ 10013 w 10013"/>
              <a:gd name="connsiteY3" fmla="*/ 10000 h 10000"/>
              <a:gd name="connsiteX4" fmla="*/ 13 w 10013"/>
              <a:gd name="connsiteY4" fmla="*/ 10000 h 10000"/>
              <a:gd name="connsiteX5" fmla="*/ 0 w 10013"/>
              <a:gd name="connsiteY5" fmla="*/ 139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 h="10000">
                <a:moveTo>
                  <a:pt x="0" y="1397"/>
                </a:moveTo>
                <a:lnTo>
                  <a:pt x="2013" y="0"/>
                </a:lnTo>
                <a:lnTo>
                  <a:pt x="10013" y="0"/>
                </a:lnTo>
                <a:lnTo>
                  <a:pt x="10013" y="10000"/>
                </a:lnTo>
                <a:lnTo>
                  <a:pt x="13" y="10000"/>
                </a:lnTo>
                <a:cubicBezTo>
                  <a:pt x="9" y="7132"/>
                  <a:pt x="4" y="4265"/>
                  <a:pt x="0" y="1397"/>
                </a:cubicBezTo>
                <a:close/>
              </a:path>
            </a:pathLst>
          </a:custGeom>
          <a:solidFill>
            <a:schemeClr val="bg1"/>
          </a:solidFill>
          <a:ln w="31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1"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17CFEB-9BAA-405C-B266-B5FAFCECF141}"/>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37934" y="1173928"/>
            <a:ext cx="2774277" cy="1847669"/>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E90343-E424-4D70-BE28-D4F738CAFE59}"/>
              </a:ext>
            </a:extLst>
          </p:cNvPr>
          <p:cNvSpPr>
            <a:spLocks noGrp="1"/>
          </p:cNvSpPr>
          <p:nvPr>
            <p:ph type="title"/>
          </p:nvPr>
        </p:nvSpPr>
        <p:spPr>
          <a:xfrm>
            <a:off x="643387" y="147557"/>
            <a:ext cx="8360086" cy="600404"/>
          </a:xfrm>
        </p:spPr>
        <p:txBody>
          <a:bodyPr/>
          <a:lstStyle/>
          <a:p>
            <a:r>
              <a:rPr lang="en-US" dirty="0" err="1"/>
              <a:t>Mangez</a:t>
            </a:r>
            <a:r>
              <a:rPr lang="en-US" dirty="0"/>
              <a:t> </a:t>
            </a:r>
            <a:r>
              <a:rPr lang="en-US" dirty="0" err="1"/>
              <a:t>moins</a:t>
            </a:r>
            <a:r>
              <a:rPr lang="en-US" dirty="0"/>
              <a:t>, </a:t>
            </a:r>
            <a:r>
              <a:rPr lang="en-US" dirty="0" err="1"/>
              <a:t>souper</a:t>
            </a:r>
            <a:r>
              <a:rPr lang="en-US" dirty="0"/>
              <a:t> </a:t>
            </a:r>
            <a:r>
              <a:rPr lang="en-US" dirty="0" err="1"/>
              <a:t>léger</a:t>
            </a:r>
            <a:r>
              <a:rPr lang="en-US" dirty="0"/>
              <a:t>, …</a:t>
            </a:r>
            <a:endParaRPr lang="fr-BE" dirty="0"/>
          </a:p>
        </p:txBody>
      </p:sp>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2</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 name="Content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63110C-CF8E-4339-A8BF-9B18DA1DEB32}"/>
              </a:ext>
            </a:extLst>
          </p:cNvPr>
          <p:cNvSpPr txBox="1">
            <a:spLocks/>
          </p:cNvSpPr>
          <p:nvPr/>
        </p:nvSpPr>
        <p:spPr>
          <a:xfrm>
            <a:off x="419246" y="3970036"/>
            <a:ext cx="6779222" cy="1033181"/>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Meilleur appétit au petit déjeuner</a:t>
            </a:r>
          </a:p>
          <a:p>
            <a:r>
              <a:rPr lang="fr-BE" sz="2000" dirty="0"/>
              <a:t>Perte de poids plus facile</a:t>
            </a:r>
          </a:p>
          <a:p>
            <a:pPr lvl="1"/>
            <a:r>
              <a:rPr lang="fr-BE" sz="1600" dirty="0"/>
              <a:t>En respectant les proportions tout au long de la journée et un repas léger le soir, l’insuline sera basse et permettra de déstocker plus facilement pendant la nuit</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410507-DE88-4C9A-9D4E-1455AB76AD52}"/>
              </a:ext>
            </a:extLst>
          </p:cNvPr>
          <p:cNvSpPr txBox="1"/>
          <p:nvPr/>
        </p:nvSpPr>
        <p:spPr>
          <a:xfrm>
            <a:off x="995200" y="1615380"/>
            <a:ext cx="6895428" cy="2077492"/>
          </a:xfrm>
          <a:prstGeom prst="rect">
            <a:avLst/>
          </a:prstGeom>
          <a:noFill/>
        </p:spPr>
        <p:txBody>
          <a:bodyPr wrap="square" rtlCol="0">
            <a:spAutoFit/>
          </a:bodyPr>
          <a:lstStyle/>
          <a:p>
            <a:r>
              <a:rPr lang="fr-BE" sz="2400" b="1" dirty="0">
                <a:latin typeface="Bradley Hand ITC" panose="03070402050302030203" pitchFamily="66" charset="0"/>
              </a:rPr>
              <a:t>	Pendant que je dors, je rajeunis</a:t>
            </a:r>
          </a:p>
          <a:p>
            <a:endParaRPr lang="fr-BE" sz="1600" dirty="0"/>
          </a:p>
          <a:p>
            <a:r>
              <a:rPr lang="fr-BE" sz="1600" dirty="0"/>
              <a:t>Pendant le sommeil, l’énergie n’étant pas investie dans actions physiques et intellectuelles, </a:t>
            </a:r>
            <a:r>
              <a:rPr lang="fr-BE" sz="1600" b="1" dirty="0"/>
              <a:t>l’énergie est utilisée pour des tâches de défense, maintenance, restauration et réparation</a:t>
            </a:r>
            <a:r>
              <a:rPr lang="fr-BE" sz="1600" dirty="0"/>
              <a:t>. </a:t>
            </a:r>
          </a:p>
          <a:p>
            <a:pPr>
              <a:spcBef>
                <a:spcPts val="600"/>
              </a:spcBef>
            </a:pPr>
            <a:r>
              <a:rPr lang="fr-BE" sz="1600" dirty="0"/>
              <a:t>A la fois les stress oxydatifs et inflammatoires diminuent </a:t>
            </a:r>
            <a:r>
              <a:rPr lang="fr-BE" sz="1600" b="1" dirty="0"/>
              <a:t>à condition de ne pas avoir mangé de gros repas, surtout riche en protéines !</a:t>
            </a:r>
          </a:p>
        </p:txBody>
      </p:sp>
      <p:sp>
        <p:nvSpPr>
          <p:cNvPr id="9" name="Content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230650D-5345-4F1B-865D-AD062F2864B5}"/>
              </a:ext>
            </a:extLst>
          </p:cNvPr>
          <p:cNvSpPr txBox="1">
            <a:spLocks/>
          </p:cNvSpPr>
          <p:nvPr/>
        </p:nvSpPr>
        <p:spPr>
          <a:xfrm>
            <a:off x="419246" y="815744"/>
            <a:ext cx="8360086" cy="454689"/>
          </a:xfrm>
          <a:prstGeom prst="rect">
            <a:avLst/>
          </a:prstGeom>
        </p:spPr>
        <p:txBody>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smtClean="0"/>
              <a:t>Meilleure </a:t>
            </a:r>
            <a:r>
              <a:rPr lang="fr-BE" sz="2000" dirty="0"/>
              <a:t>qualité du sommeil (réparateur)</a:t>
            </a:r>
          </a:p>
        </p:txBody>
      </p:sp>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14DE05-7138-4F12-AD57-78AC49FF2E22}"/>
              </a:ext>
            </a:extLst>
          </p:cNvPr>
          <p:cNvGrpSpPr/>
          <p:nvPr/>
        </p:nvGrpSpPr>
        <p:grpSpPr>
          <a:xfrm>
            <a:off x="5269123" y="4496911"/>
            <a:ext cx="3808279" cy="2095343"/>
            <a:chOff x="5269123" y="4496911"/>
            <a:chExt cx="3808279" cy="2095343"/>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A0E843-E309-474A-9680-1144E227A66C}"/>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52027" y="4496911"/>
              <a:ext cx="1425375" cy="2036250"/>
            </a:xfrm>
            <a:prstGeom prst="rect">
              <a:avLst/>
            </a:prstGeom>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D81803-DD02-40E0-9C7A-906E7E3D77EB}"/>
                </a:ext>
              </a:extLst>
            </p:cNvPr>
            <p:cNvSpPr txBox="1"/>
            <p:nvPr/>
          </p:nvSpPr>
          <p:spPr>
            <a:xfrm>
              <a:off x="5269123" y="5515036"/>
              <a:ext cx="3095591" cy="1077218"/>
            </a:xfrm>
            <a:prstGeom prst="rect">
              <a:avLst/>
            </a:prstGeom>
            <a:noFill/>
          </p:spPr>
          <p:txBody>
            <a:bodyPr wrap="square" rtlCol="0">
              <a:spAutoFit/>
            </a:bodyPr>
            <a:lstStyle/>
            <a:p>
              <a:r>
                <a:rPr lang="fr-BE" sz="3200" b="1" dirty="0"/>
                <a:t>Principalement végétarien</a:t>
              </a:r>
              <a:endParaRPr lang="fr-BE" sz="32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29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AF1DC8-DB31-4259-8201-CE9CB9A010C8}"/>
              </a:ext>
            </a:extLst>
          </p:cNvPr>
          <p:cNvSpPr>
            <a:spLocks noGrp="1"/>
          </p:cNvSpPr>
          <p:nvPr>
            <p:ph type="title"/>
          </p:nvPr>
        </p:nvSpPr>
        <p:spPr/>
        <p:txBody>
          <a:bodyPr/>
          <a:lstStyle/>
          <a:p>
            <a:r>
              <a:rPr lang="en-US" dirty="0"/>
              <a:t>“</a:t>
            </a:r>
            <a:r>
              <a:rPr lang="en-US" dirty="0" err="1"/>
              <a:t>Jeûne</a:t>
            </a:r>
            <a:r>
              <a:rPr lang="en-US" dirty="0"/>
              <a:t>” de 12 à 16h</a:t>
            </a:r>
            <a:endParaRPr lang="fr-BE" dirty="0"/>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914AE2-774E-4704-9CE6-2E483457CF0B}"/>
              </a:ext>
            </a:extLst>
          </p:cNvPr>
          <p:cNvSpPr txBox="1"/>
          <p:nvPr/>
        </p:nvSpPr>
        <p:spPr>
          <a:xfrm>
            <a:off x="4034215" y="315131"/>
            <a:ext cx="4306516" cy="830997"/>
          </a:xfrm>
          <a:prstGeom prst="rect">
            <a:avLst/>
          </a:prstGeom>
          <a:noFill/>
        </p:spPr>
        <p:txBody>
          <a:bodyPr wrap="square" rtlCol="0">
            <a:spAutoFit/>
          </a:bodyPr>
          <a:lstStyle/>
          <a:p>
            <a:r>
              <a:rPr lang="fr-BE" sz="1600" i="1" dirty="0"/>
              <a:t> Il s’agit de ne pas s’alimenter, mettre son corps au repos pendant au moins 12 heures, au moment le plus opportun de la journée</a:t>
            </a:r>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A486C8-9051-412C-8341-8AEF3348B802}"/>
              </a:ext>
            </a:extLst>
          </p:cNvPr>
          <p:cNvSpPr txBox="1"/>
          <p:nvPr/>
        </p:nvSpPr>
        <p:spPr>
          <a:xfrm>
            <a:off x="282102" y="1403029"/>
            <a:ext cx="8628434" cy="707886"/>
          </a:xfrm>
          <a:prstGeom prst="rect">
            <a:avLst/>
          </a:prstGeom>
          <a:noFill/>
        </p:spPr>
        <p:txBody>
          <a:bodyPr wrap="square" rtlCol="0">
            <a:spAutoFit/>
          </a:bodyPr>
          <a:lstStyle/>
          <a:p>
            <a:r>
              <a:rPr lang="fr-BE" sz="2000" dirty="0"/>
              <a:t>Le but est de mettre "sur pause" l’organisme souvent trop sollicité et d’aider le foie à mieux effectuer son travail de détoxication</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CB5487-7801-4F44-B516-47A4520EA4AD}"/>
              </a:ext>
            </a:extLst>
          </p:cNvPr>
          <p:cNvSpPr txBox="1"/>
          <p:nvPr/>
        </p:nvSpPr>
        <p:spPr>
          <a:xfrm>
            <a:off x="282102" y="4898103"/>
            <a:ext cx="8696528" cy="707886"/>
          </a:xfrm>
          <a:prstGeom prst="rect">
            <a:avLst/>
          </a:prstGeom>
          <a:noFill/>
        </p:spPr>
        <p:txBody>
          <a:bodyPr wrap="square" rtlCol="0">
            <a:spAutoFit/>
          </a:bodyPr>
          <a:lstStyle/>
          <a:p>
            <a:r>
              <a:rPr lang="fr-BE" sz="2000" dirty="0"/>
              <a:t>Le jeûne séquentiel doit s’adapter aux besoins de chacun : </a:t>
            </a:r>
          </a:p>
          <a:p>
            <a:r>
              <a:rPr lang="fr-BE" sz="2000" dirty="0"/>
              <a:t>« </a:t>
            </a:r>
            <a:r>
              <a:rPr lang="fr-BE" sz="2000" i="1" dirty="0"/>
              <a:t>Il est possible de sauter le souper et prendre un petit déjeuner normal au réveil »</a:t>
            </a:r>
            <a:endParaRPr lang="fr-BE" sz="2000" dirty="0"/>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2CF592-9A08-40CD-9DC4-3140AC03B5D8}"/>
              </a:ext>
            </a:extLst>
          </p:cNvPr>
          <p:cNvSpPr txBox="1"/>
          <p:nvPr/>
        </p:nvSpPr>
        <p:spPr>
          <a:xfrm>
            <a:off x="776299" y="2393244"/>
            <a:ext cx="8202331" cy="2092881"/>
          </a:xfrm>
          <a:prstGeom prst="rect">
            <a:avLst/>
          </a:prstGeom>
          <a:noFill/>
        </p:spPr>
        <p:txBody>
          <a:bodyPr wrap="square" rtlCol="0">
            <a:spAutoFit/>
          </a:bodyPr>
          <a:lstStyle/>
          <a:p>
            <a:r>
              <a:rPr lang="fr-BE" b="1" dirty="0"/>
              <a:t>Effets du jeûne </a:t>
            </a:r>
          </a:p>
          <a:p>
            <a:pPr marL="285750" indent="-285750">
              <a:buFontTx/>
              <a:buChar char="-"/>
            </a:pPr>
            <a:r>
              <a:rPr lang="fr-BE" sz="1600" dirty="0"/>
              <a:t>Renforce </a:t>
            </a:r>
            <a:r>
              <a:rPr lang="fr-BE" sz="1600" b="1" dirty="0"/>
              <a:t>réparation de l’ADN </a:t>
            </a:r>
            <a:r>
              <a:rPr lang="fr-BE" sz="1600" dirty="0"/>
              <a:t>(SIRT 3) (donc de diminuer les risques de développer un cancer) </a:t>
            </a:r>
          </a:p>
          <a:p>
            <a:pPr marL="285750" indent="-285750">
              <a:buFontTx/>
              <a:buChar char="-"/>
            </a:pPr>
            <a:r>
              <a:rPr lang="fr-BE" sz="1600" dirty="0"/>
              <a:t>Aide à une </a:t>
            </a:r>
            <a:r>
              <a:rPr lang="fr-BE" sz="1600" b="1" dirty="0"/>
              <a:t>meilleure élimination des déchets du métabolisme </a:t>
            </a:r>
          </a:p>
          <a:p>
            <a:pPr marL="285750" indent="-285750">
              <a:buFontTx/>
              <a:buChar char="-"/>
            </a:pPr>
            <a:r>
              <a:rPr lang="fr-BE" sz="1600" b="1" dirty="0"/>
              <a:t>Aide à réduire les inflammations</a:t>
            </a:r>
            <a:r>
              <a:rPr lang="fr-BE" sz="1600" dirty="0"/>
              <a:t> </a:t>
            </a:r>
          </a:p>
          <a:p>
            <a:pPr marL="285750" indent="-285750">
              <a:buFontTx/>
              <a:buChar char="-"/>
            </a:pPr>
            <a:r>
              <a:rPr lang="fr-BE" sz="1600" dirty="0"/>
              <a:t>Contribue à </a:t>
            </a:r>
            <a:r>
              <a:rPr lang="fr-BE" sz="1600" b="1" dirty="0"/>
              <a:t>booster nos défenses immunitaires </a:t>
            </a:r>
          </a:p>
          <a:p>
            <a:pPr marL="285750" indent="-285750">
              <a:buFontTx/>
              <a:buChar char="-"/>
            </a:pPr>
            <a:r>
              <a:rPr lang="fr-BE" sz="1600" b="1" dirty="0"/>
              <a:t>Baisse de la fatigue avec un regain de tonus</a:t>
            </a:r>
          </a:p>
          <a:p>
            <a:pPr marL="285750" indent="-285750">
              <a:buFontTx/>
              <a:buChar char="-"/>
            </a:pPr>
            <a:r>
              <a:rPr lang="fr-BE" sz="1600" dirty="0"/>
              <a:t>Permet de </a:t>
            </a:r>
            <a:r>
              <a:rPr lang="fr-BE" sz="1600" b="1" dirty="0"/>
              <a:t>retrouver les sensations liées à l’appétit</a:t>
            </a:r>
          </a:p>
          <a:p>
            <a:pPr marL="285750" indent="-285750">
              <a:buFontTx/>
              <a:buChar char="-"/>
            </a:pPr>
            <a:r>
              <a:rPr lang="fr-BE" sz="1600" dirty="0"/>
              <a:t>Amplifie les </a:t>
            </a:r>
            <a:r>
              <a:rPr lang="fr-BE" sz="1600" b="1" dirty="0"/>
              <a:t>actions réparatrices du sommeil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468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4" name="Shape 1214"/>
          <p:cNvSpPr/>
          <p:nvPr/>
        </p:nvSpPr>
        <p:spPr>
          <a:xfrm>
            <a:off x="6114578" y="1636927"/>
            <a:ext cx="1576392" cy="952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b="1" dirty="0">
                <a:latin typeface="+mn-lt"/>
              </a:rPr>
              <a:t>2 - 5 </a:t>
            </a:r>
            <a:r>
              <a:rPr b="1" dirty="0" err="1">
                <a:latin typeface="+mn-lt"/>
              </a:rPr>
              <a:t>tasses</a:t>
            </a:r>
            <a:r>
              <a:rPr b="1" dirty="0">
                <a:latin typeface="+mn-lt"/>
              </a:rPr>
              <a:t> / Jour</a:t>
            </a:r>
          </a:p>
        </p:txBody>
      </p:sp>
      <p:pic>
        <p:nvPicPr>
          <p:cNvPr id="1217" name="tisane-vert-42-31369576.jpg"/>
          <p:cNvPicPr>
            <a:picLocks noChangeAspect="1"/>
          </p:cNvPicPr>
          <p:nvPr/>
        </p:nvPicPr>
        <p:blipFill>
          <a:blip r:embed="rId3">
            <a:extLst/>
          </a:blip>
          <a:stretch>
            <a:fillRect/>
          </a:stretch>
        </p:blipFill>
        <p:spPr>
          <a:xfrm>
            <a:off x="6114578" y="2646575"/>
            <a:ext cx="2673186" cy="4009777"/>
          </a:xfrm>
          <a:prstGeom prst="rect">
            <a:avLst/>
          </a:prstGeom>
        </p:spPr>
      </p:pic>
      <p:pic>
        <p:nvPicPr>
          <p:cNvPr id="10242" name="Picture 2" descr="Résultat de recherche d'images pour &quot;detoxication organ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372A83-E61D-4CE1-8ACE-E60A5700ACC8}"/>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4163" y="1020307"/>
            <a:ext cx="4643727" cy="204553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E90343-E424-4D70-BE28-D4F738CAFE59}"/>
              </a:ext>
            </a:extLst>
          </p:cNvPr>
          <p:cNvSpPr>
            <a:spLocks noGrp="1"/>
          </p:cNvSpPr>
          <p:nvPr>
            <p:ph type="title"/>
          </p:nvPr>
        </p:nvSpPr>
        <p:spPr>
          <a:xfrm>
            <a:off x="643387" y="147557"/>
            <a:ext cx="8360086" cy="600404"/>
          </a:xfrm>
        </p:spPr>
        <p:txBody>
          <a:bodyPr/>
          <a:lstStyle/>
          <a:p>
            <a:r>
              <a:rPr lang="fr-BE" dirty="0"/>
              <a:t>Boire tout au long de la journée !</a:t>
            </a:r>
          </a:p>
        </p:txBody>
      </p:sp>
      <p:pic>
        <p:nvPicPr>
          <p:cNvPr id="1216" name="images-2.jpg"/>
          <p:cNvPicPr>
            <a:picLocks noChangeAspect="1"/>
          </p:cNvPicPr>
          <p:nvPr/>
        </p:nvPicPr>
        <p:blipFill>
          <a:blip r:embed="rId5">
            <a:extLst/>
          </a:blip>
          <a:stretch>
            <a:fillRect/>
          </a:stretch>
        </p:blipFill>
        <p:spPr>
          <a:xfrm>
            <a:off x="7662977" y="1512457"/>
            <a:ext cx="1096794" cy="1096794"/>
          </a:xfrm>
          <a:prstGeom prst="rect">
            <a:avLst/>
          </a:prstGeom>
        </p:spPr>
      </p:pic>
      <p:sp>
        <p:nvSpPr>
          <p:cNvPr id="11" name="Shape 12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CB92A6-A709-4022-95C5-5FDAD148F4EB}"/>
              </a:ext>
            </a:extLst>
          </p:cNvPr>
          <p:cNvSpPr/>
          <p:nvPr/>
        </p:nvSpPr>
        <p:spPr>
          <a:xfrm>
            <a:off x="2823068" y="1824924"/>
            <a:ext cx="2403606" cy="50238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lvl1pPr algn="ctr">
              <a:lnSpc>
                <a:spcPct val="115000"/>
              </a:lnSpc>
              <a:spcBef>
                <a:spcPts val="700"/>
              </a:spcBef>
              <a:defRPr sz="2400">
                <a:latin typeface="Verdana"/>
                <a:ea typeface="Verdana"/>
                <a:cs typeface="Verdana"/>
                <a:sym typeface="Verdana"/>
              </a:defRPr>
            </a:lvl1pPr>
          </a:lstStyle>
          <a:p>
            <a:r>
              <a:rPr lang="en-US" b="1" dirty="0">
                <a:latin typeface="+mn-lt"/>
              </a:rPr>
              <a:t>1,5-2 l </a:t>
            </a:r>
            <a:r>
              <a:rPr b="1" dirty="0">
                <a:latin typeface="+mn-lt"/>
              </a:rPr>
              <a:t>/ Jour</a:t>
            </a:r>
          </a:p>
        </p:txBody>
      </p:sp>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8A4AB4-1DEE-432E-8E19-490EC31D840C}"/>
              </a:ext>
            </a:extLst>
          </p:cNvPr>
          <p:cNvGrpSpPr/>
          <p:nvPr/>
        </p:nvGrpSpPr>
        <p:grpSpPr>
          <a:xfrm>
            <a:off x="102203" y="220851"/>
            <a:ext cx="634086" cy="450368"/>
            <a:chOff x="553539" y="1268760"/>
            <a:chExt cx="634086" cy="450368"/>
          </a:xfrm>
        </p:grpSpPr>
        <p:sp>
          <p:nvSpPr>
            <p:cNvPr id="13" name="Oval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F99982-B778-42C2-BA4C-6CAAD0561A7F}"/>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34F31D-F06F-4670-A05A-6FFA39D35E36}"/>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15" name="Capture d’écran 2015-01-29 à 18.55.39.png"/>
          <p:cNvPicPr>
            <a:picLocks noChangeAspect="1"/>
          </p:cNvPicPr>
          <p:nvPr/>
        </p:nvPicPr>
        <p:blipFill>
          <a:blip r:embed="rId6">
            <a:extLst/>
          </a:blip>
          <a:stretch>
            <a:fillRect/>
          </a:stretch>
        </p:blipFill>
        <p:spPr>
          <a:xfrm>
            <a:off x="6114578" y="515877"/>
            <a:ext cx="2673186" cy="952175"/>
          </a:xfrm>
          <a:prstGeom prst="rect">
            <a:avLst/>
          </a:prstGeom>
        </p:spPr>
      </p:pic>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93F810-D232-4288-9A34-720B6A9FAEDF}"/>
              </a:ext>
            </a:extLst>
          </p:cNvPr>
          <p:cNvSpPr txBox="1"/>
          <p:nvPr/>
        </p:nvSpPr>
        <p:spPr>
          <a:xfrm>
            <a:off x="2341290" y="3643865"/>
            <a:ext cx="2520280" cy="369332"/>
          </a:xfrm>
          <a:prstGeom prst="rect">
            <a:avLst/>
          </a:prstGeom>
          <a:noFill/>
        </p:spPr>
        <p:txBody>
          <a:bodyPr wrap="square" rtlCol="0">
            <a:spAutoFit/>
          </a:bodyPr>
          <a:lstStyle/>
          <a:p>
            <a:pPr algn="ctr"/>
            <a:r>
              <a:rPr lang="en-US" b="1" dirty="0" err="1"/>
              <a:t>Eaux</a:t>
            </a:r>
            <a:r>
              <a:rPr lang="en-US" b="1" dirty="0"/>
              <a:t> </a:t>
            </a:r>
            <a:r>
              <a:rPr lang="en-US" b="1" dirty="0" err="1"/>
              <a:t>aromatisées</a:t>
            </a:r>
            <a:endParaRPr lang="fr-BE" b="1" dirty="0"/>
          </a:p>
        </p:txBody>
      </p:sp>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8FD7B4-88DB-4E3B-B512-764D8A440D84}"/>
              </a:ext>
            </a:extLst>
          </p:cNvPr>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2503" y="3306050"/>
            <a:ext cx="2101194" cy="2934629"/>
          </a:xfrm>
          <a:prstGeom prst="rect">
            <a:avLst/>
          </a:prstGeom>
        </p:spPr>
      </p:pic>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AB0499-D430-468F-B5CD-7516FAFA6CC0}"/>
              </a:ext>
            </a:extLst>
          </p:cNvPr>
          <p:cNvSpPr txBox="1"/>
          <p:nvPr/>
        </p:nvSpPr>
        <p:spPr>
          <a:xfrm>
            <a:off x="2884064" y="4008015"/>
            <a:ext cx="1597138" cy="369332"/>
          </a:xfrm>
          <a:prstGeom prst="rect">
            <a:avLst/>
          </a:prstGeom>
          <a:noFill/>
        </p:spPr>
        <p:txBody>
          <a:bodyPr wrap="square" rtlCol="0">
            <a:spAutoFit/>
          </a:bodyPr>
          <a:lstStyle/>
          <a:p>
            <a:r>
              <a:rPr lang="fr-BE" dirty="0"/>
              <a:t>Sans sucre !</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8AEAC9-23FF-468C-BF5D-BCD4CCC1D5F8}"/>
              </a:ext>
            </a:extLst>
          </p:cNvPr>
          <p:cNvSpPr txBox="1"/>
          <p:nvPr/>
        </p:nvSpPr>
        <p:spPr>
          <a:xfrm>
            <a:off x="2341290" y="4617553"/>
            <a:ext cx="2956600" cy="1077218"/>
          </a:xfrm>
          <a:prstGeom prst="rect">
            <a:avLst/>
          </a:prstGeom>
          <a:noFill/>
        </p:spPr>
        <p:txBody>
          <a:bodyPr wrap="square" rtlCol="0">
            <a:spAutoFit/>
          </a:bodyPr>
          <a:lstStyle/>
          <a:p>
            <a:r>
              <a:rPr lang="fr-FR" sz="1600" dirty="0"/>
              <a:t>Quelques feuilles de menthe de votre jardin et/ou un morceau de citron bio et/ou du gingembre, des fraises, myrtilles,…. </a:t>
            </a:r>
            <a:endParaRPr lang="fr-BE" sz="1600" dirty="0"/>
          </a:p>
        </p:txBody>
      </p:sp>
      <p:sp>
        <p:nvSpPr>
          <p:cNvPr id="3" name="Rectang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454EFF-8CAF-455F-BB72-3CBA43878690}"/>
              </a:ext>
            </a:extLst>
          </p:cNvPr>
          <p:cNvSpPr/>
          <p:nvPr/>
        </p:nvSpPr>
        <p:spPr>
          <a:xfrm>
            <a:off x="6114578" y="515877"/>
            <a:ext cx="2673186" cy="6140475"/>
          </a:xfrm>
          <a:prstGeom prst="rect">
            <a:avLst/>
          </a:prstGeom>
          <a:noFill/>
          <a:ln w="31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5870603"/>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Rounded Corners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6E3468-3F03-433A-ADC9-E7F3CA98A6C7}"/>
              </a:ext>
            </a:extLst>
          </p:cNvPr>
          <p:cNvSpPr/>
          <p:nvPr/>
        </p:nvSpPr>
        <p:spPr>
          <a:xfrm>
            <a:off x="680988" y="5235908"/>
            <a:ext cx="3887559" cy="4616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41488C-247D-40FF-8E00-1AAC118EB0B4}"/>
              </a:ext>
            </a:extLst>
          </p:cNvPr>
          <p:cNvSpPr>
            <a:spLocks noGrp="1"/>
          </p:cNvSpPr>
          <p:nvPr>
            <p:ph type="title"/>
          </p:nvPr>
        </p:nvSpPr>
        <p:spPr>
          <a:xfrm>
            <a:off x="221840" y="270605"/>
            <a:ext cx="8360086" cy="600404"/>
          </a:xfrm>
        </p:spPr>
        <p:txBody>
          <a:bodyPr/>
          <a:lstStyle/>
          <a:p>
            <a:r>
              <a:rPr lang="en-US" dirty="0"/>
              <a:t>Explosion du </a:t>
            </a:r>
            <a:r>
              <a:rPr lang="en-US" dirty="0" err="1"/>
              <a:t>Diabète</a:t>
            </a:r>
            <a:r>
              <a:rPr lang="en-US" dirty="0"/>
              <a:t> </a:t>
            </a:r>
            <a:r>
              <a:rPr lang="en-US" dirty="0" err="1"/>
              <a:t>dans</a:t>
            </a:r>
            <a:r>
              <a:rPr lang="en-US" dirty="0"/>
              <a:t> le monde</a:t>
            </a:r>
            <a:endParaRPr lang="fr-BE" dirty="0"/>
          </a:p>
        </p:txBody>
      </p:sp>
      <p:sp>
        <p:nvSpPr>
          <p:cNvPr id="3" name="Rectangle: Rounded Corners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AEEF9C-E88D-481D-A414-6318B60E759C}"/>
              </a:ext>
            </a:extLst>
          </p:cNvPr>
          <p:cNvSpPr/>
          <p:nvPr/>
        </p:nvSpPr>
        <p:spPr>
          <a:xfrm>
            <a:off x="798439" y="4224912"/>
            <a:ext cx="427383" cy="540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sp>
        <p:nvSpPr>
          <p:cNvPr id="7" name="Rectangle: Rounded Corners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897C57-1F20-442E-82BA-6F6C684E3D3A}"/>
              </a:ext>
            </a:extLst>
          </p:cNvPr>
          <p:cNvSpPr/>
          <p:nvPr/>
        </p:nvSpPr>
        <p:spPr>
          <a:xfrm>
            <a:off x="1436251" y="2663080"/>
            <a:ext cx="427383" cy="2088000"/>
          </a:xfrm>
          <a:prstGeom prst="round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D13788-2FB2-48CF-8854-EA85BC242298}"/>
              </a:ext>
            </a:extLst>
          </p:cNvPr>
          <p:cNvSpPr txBox="1"/>
          <p:nvPr/>
        </p:nvSpPr>
        <p:spPr>
          <a:xfrm>
            <a:off x="636098" y="4768452"/>
            <a:ext cx="788505" cy="369332"/>
          </a:xfrm>
          <a:prstGeom prst="rect">
            <a:avLst/>
          </a:prstGeom>
          <a:noFill/>
        </p:spPr>
        <p:txBody>
          <a:bodyPr wrap="square" rtlCol="0">
            <a:spAutoFit/>
          </a:bodyPr>
          <a:lstStyle/>
          <a:p>
            <a:pPr algn="ctr"/>
            <a:r>
              <a:rPr lang="en-US" dirty="0"/>
              <a:t>1980°</a:t>
            </a:r>
            <a:endParaRPr lang="fr-BE" dirty="0"/>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2E4688-F3C0-418C-A954-E35E683922B3}"/>
              </a:ext>
            </a:extLst>
          </p:cNvPr>
          <p:cNvSpPr txBox="1"/>
          <p:nvPr/>
        </p:nvSpPr>
        <p:spPr>
          <a:xfrm>
            <a:off x="1324384" y="4768452"/>
            <a:ext cx="788505" cy="369332"/>
          </a:xfrm>
          <a:prstGeom prst="rect">
            <a:avLst/>
          </a:prstGeom>
          <a:noFill/>
        </p:spPr>
        <p:txBody>
          <a:bodyPr wrap="square" rtlCol="0">
            <a:spAutoFit/>
          </a:bodyPr>
          <a:lstStyle/>
          <a:p>
            <a:pPr algn="ctr"/>
            <a:r>
              <a:rPr lang="en-US" dirty="0"/>
              <a:t>2017*</a:t>
            </a:r>
            <a:endParaRPr lang="fr-BE" dirty="0"/>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F35E3C-E380-45CD-8E58-3E6D47DC1EB9}"/>
              </a:ext>
            </a:extLst>
          </p:cNvPr>
          <p:cNvSpPr txBox="1"/>
          <p:nvPr/>
        </p:nvSpPr>
        <p:spPr>
          <a:xfrm>
            <a:off x="514324" y="3581141"/>
            <a:ext cx="995611" cy="646331"/>
          </a:xfrm>
          <a:prstGeom prst="rect">
            <a:avLst/>
          </a:prstGeom>
          <a:noFill/>
        </p:spPr>
        <p:txBody>
          <a:bodyPr wrap="square" rtlCol="0">
            <a:spAutoFit/>
          </a:bodyPr>
          <a:lstStyle/>
          <a:p>
            <a:pPr algn="ctr"/>
            <a:r>
              <a:rPr lang="en-US" dirty="0"/>
              <a:t>108 millions</a:t>
            </a:r>
            <a:endParaRPr lang="fr-BE" dirty="0"/>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CA965B-89FB-4915-B27C-54DED553C572}"/>
              </a:ext>
            </a:extLst>
          </p:cNvPr>
          <p:cNvSpPr txBox="1"/>
          <p:nvPr/>
        </p:nvSpPr>
        <p:spPr>
          <a:xfrm>
            <a:off x="1143114" y="1993245"/>
            <a:ext cx="995611" cy="646331"/>
          </a:xfrm>
          <a:prstGeom prst="rect">
            <a:avLst/>
          </a:prstGeom>
          <a:noFill/>
        </p:spPr>
        <p:txBody>
          <a:bodyPr wrap="square" rtlCol="0">
            <a:spAutoFit/>
          </a:bodyPr>
          <a:lstStyle/>
          <a:p>
            <a:pPr algn="ctr"/>
            <a:r>
              <a:rPr lang="en-US" dirty="0"/>
              <a:t>451 millions</a:t>
            </a:r>
            <a:endParaRPr lang="fr-BE" dirty="0"/>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BC0C53-BBDE-400B-AB55-59C98A2026BD}"/>
              </a:ext>
            </a:extLst>
          </p:cNvPr>
          <p:cNvSpPr txBox="1"/>
          <p:nvPr/>
        </p:nvSpPr>
        <p:spPr>
          <a:xfrm>
            <a:off x="2496630" y="1688194"/>
            <a:ext cx="2138096" cy="1077218"/>
          </a:xfrm>
          <a:prstGeom prst="rect">
            <a:avLst/>
          </a:prstGeom>
          <a:noFill/>
        </p:spPr>
        <p:txBody>
          <a:bodyPr wrap="square" rtlCol="0">
            <a:spAutoFit/>
          </a:bodyPr>
          <a:lstStyle/>
          <a:p>
            <a:r>
              <a:rPr lang="fr-BE" sz="1600" dirty="0"/>
              <a:t>L’OMS prévoit qu’en </a:t>
            </a:r>
            <a:r>
              <a:rPr lang="fr-BE" sz="1600" b="1" dirty="0"/>
              <a:t>2030</a:t>
            </a:r>
            <a:r>
              <a:rPr lang="fr-BE" sz="1600" dirty="0"/>
              <a:t>, le diabète sera la </a:t>
            </a:r>
            <a:r>
              <a:rPr lang="fr-BE" sz="1600" b="1" dirty="0"/>
              <a:t>7</a:t>
            </a:r>
            <a:r>
              <a:rPr lang="fr-BE" sz="1600" b="1" baseline="30000" dirty="0"/>
              <a:t>ème</a:t>
            </a:r>
            <a:r>
              <a:rPr lang="fr-BE" sz="1600" b="1" dirty="0"/>
              <a:t>  cause de décès </a:t>
            </a:r>
            <a:r>
              <a:rPr lang="fr-BE" sz="1600" dirty="0"/>
              <a:t>dans le monde</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4B8B6A-72ED-4C19-AE4B-2004ADE7DC6F}"/>
              </a:ext>
            </a:extLst>
          </p:cNvPr>
          <p:cNvSpPr txBox="1"/>
          <p:nvPr/>
        </p:nvSpPr>
        <p:spPr>
          <a:xfrm>
            <a:off x="1323358" y="5906185"/>
            <a:ext cx="1350063" cy="246221"/>
          </a:xfrm>
          <a:prstGeom prst="rect">
            <a:avLst/>
          </a:prstGeom>
          <a:noFill/>
        </p:spPr>
        <p:txBody>
          <a:bodyPr wrap="square" rtlCol="0">
            <a:spAutoFit/>
          </a:bodyPr>
          <a:lstStyle/>
          <a:p>
            <a:r>
              <a:rPr lang="en-US" sz="1000" i="1" dirty="0"/>
              <a:t>° Source OMS</a:t>
            </a:r>
            <a:endParaRPr lang="fr-BE" sz="1000" i="1" dirty="0"/>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2AB6BB-B606-49A0-8456-4D5316788A13}"/>
              </a:ext>
            </a:extLst>
          </p:cNvPr>
          <p:cNvSpPr txBox="1"/>
          <p:nvPr/>
        </p:nvSpPr>
        <p:spPr>
          <a:xfrm>
            <a:off x="584565" y="5235908"/>
            <a:ext cx="4080406" cy="461665"/>
          </a:xfrm>
          <a:prstGeom prst="rect">
            <a:avLst/>
          </a:prstGeom>
          <a:noFill/>
        </p:spPr>
        <p:txBody>
          <a:bodyPr wrap="square" rtlCol="0">
            <a:spAutoFit/>
          </a:bodyPr>
          <a:lstStyle/>
          <a:p>
            <a:pPr algn="ctr"/>
            <a:r>
              <a:rPr lang="fr-BE" sz="2400" b="1" dirty="0">
                <a:solidFill>
                  <a:schemeClr val="bg1"/>
                </a:solidFill>
              </a:rPr>
              <a:t>1 personne sur 11 concernée</a:t>
            </a:r>
          </a:p>
        </p:txBody>
      </p:sp>
      <p:sp>
        <p:nvSpPr>
          <p:cNvPr id="15" name="Oval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95DBD0-3387-47F6-993E-6A2E6C5E645F}"/>
              </a:ext>
            </a:extLst>
          </p:cNvPr>
          <p:cNvSpPr/>
          <p:nvPr/>
        </p:nvSpPr>
        <p:spPr>
          <a:xfrm>
            <a:off x="2785561" y="2778823"/>
            <a:ext cx="1440000" cy="1157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391561-E19A-4050-BB36-D088E34DDE3A}"/>
              </a:ext>
            </a:extLst>
          </p:cNvPr>
          <p:cNvSpPr txBox="1"/>
          <p:nvPr/>
        </p:nvSpPr>
        <p:spPr>
          <a:xfrm>
            <a:off x="2808155" y="3082623"/>
            <a:ext cx="1460427" cy="646331"/>
          </a:xfrm>
          <a:prstGeom prst="rect">
            <a:avLst/>
          </a:prstGeom>
          <a:noFill/>
        </p:spPr>
        <p:txBody>
          <a:bodyPr wrap="square" rtlCol="0">
            <a:spAutoFit/>
          </a:bodyPr>
          <a:lstStyle/>
          <a:p>
            <a:pPr algn="ctr"/>
            <a:r>
              <a:rPr lang="fr-BE" b="1" dirty="0"/>
              <a:t>5 millions de décès*</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AD5FE2-81E5-490A-8F96-ECE35FD5236A}"/>
              </a:ext>
            </a:extLst>
          </p:cNvPr>
          <p:cNvSpPr txBox="1"/>
          <p:nvPr/>
        </p:nvSpPr>
        <p:spPr>
          <a:xfrm>
            <a:off x="2426629" y="4330609"/>
            <a:ext cx="2278098" cy="646331"/>
          </a:xfrm>
          <a:prstGeom prst="rect">
            <a:avLst/>
          </a:prstGeom>
          <a:noFill/>
        </p:spPr>
        <p:txBody>
          <a:bodyPr wrap="square" rtlCol="0">
            <a:spAutoFit/>
          </a:bodyPr>
          <a:lstStyle/>
          <a:p>
            <a:pPr algn="ctr"/>
            <a:r>
              <a:rPr lang="fr-BE" sz="1200" i="1" dirty="0"/>
              <a:t>*liés au diabète ou par les maladies liées au diabète </a:t>
            </a:r>
          </a:p>
          <a:p>
            <a:pPr algn="ctr"/>
            <a:r>
              <a:rPr lang="fr-BE" sz="1200" i="1" dirty="0"/>
              <a:t>Parmi 20-99 ans</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BCF45A-6BE6-44EF-B421-9799CB5FFC52}"/>
              </a:ext>
            </a:extLst>
          </p:cNvPr>
          <p:cNvSpPr txBox="1"/>
          <p:nvPr/>
        </p:nvSpPr>
        <p:spPr>
          <a:xfrm>
            <a:off x="221840" y="909864"/>
            <a:ext cx="2026185" cy="1077218"/>
          </a:xfrm>
          <a:prstGeom prst="rect">
            <a:avLst/>
          </a:prstGeom>
          <a:noFill/>
        </p:spPr>
        <p:txBody>
          <a:bodyPr wrap="square" rtlCol="0">
            <a:spAutoFit/>
          </a:bodyPr>
          <a:lstStyle/>
          <a:p>
            <a:r>
              <a:rPr lang="fr-BE" sz="1600" dirty="0"/>
              <a:t>Le nombre d'adultes souffrant de diabète a </a:t>
            </a:r>
            <a:r>
              <a:rPr lang="fr-BE" sz="1600" b="1" dirty="0"/>
              <a:t>explosé</a:t>
            </a:r>
            <a:r>
              <a:rPr lang="fr-BE" sz="1600" dirty="0"/>
              <a:t> dans le monde en 37 ans</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8275EC-9071-4609-A8DE-833172D3F52E}"/>
              </a:ext>
            </a:extLst>
          </p:cNvPr>
          <p:cNvSpPr txBox="1"/>
          <p:nvPr/>
        </p:nvSpPr>
        <p:spPr>
          <a:xfrm>
            <a:off x="3164360" y="3963739"/>
            <a:ext cx="788505" cy="369332"/>
          </a:xfrm>
          <a:prstGeom prst="rect">
            <a:avLst/>
          </a:prstGeom>
          <a:noFill/>
        </p:spPr>
        <p:txBody>
          <a:bodyPr wrap="square" rtlCol="0">
            <a:spAutoFit/>
          </a:bodyPr>
          <a:lstStyle/>
          <a:p>
            <a:pPr algn="ctr"/>
            <a:r>
              <a:rPr lang="en-US" dirty="0"/>
              <a:t>2017</a:t>
            </a:r>
            <a:endParaRPr lang="fr-BE" dirty="0"/>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770392-4C40-4277-ACCD-92543196801E}"/>
              </a:ext>
            </a:extLst>
          </p:cNvPr>
          <p:cNvSpPr txBox="1"/>
          <p:nvPr/>
        </p:nvSpPr>
        <p:spPr>
          <a:xfrm>
            <a:off x="1324384" y="6041472"/>
            <a:ext cx="2717951" cy="246221"/>
          </a:xfrm>
          <a:prstGeom prst="rect">
            <a:avLst/>
          </a:prstGeom>
          <a:noFill/>
        </p:spPr>
        <p:txBody>
          <a:bodyPr wrap="square" rtlCol="0">
            <a:spAutoFit/>
          </a:bodyPr>
          <a:lstStyle/>
          <a:p>
            <a:r>
              <a:rPr lang="en-US" sz="1000" i="1" dirty="0"/>
              <a:t>*Source International Diabetes Federation (IDF)</a:t>
            </a:r>
            <a:endParaRPr lang="fr-BE" sz="1000" i="1" dirty="0"/>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18CE86-5504-4BD0-9359-5F9E605E571B}"/>
              </a:ext>
            </a:extLst>
          </p:cNvPr>
          <p:cNvSpPr txBox="1"/>
          <p:nvPr/>
        </p:nvSpPr>
        <p:spPr>
          <a:xfrm>
            <a:off x="3338193" y="6372860"/>
            <a:ext cx="4226684" cy="338554"/>
          </a:xfrm>
          <a:prstGeom prst="rect">
            <a:avLst/>
          </a:prstGeom>
          <a:noFill/>
        </p:spPr>
        <p:txBody>
          <a:bodyPr wrap="square" rtlCol="0">
            <a:spAutoFit/>
          </a:bodyPr>
          <a:lstStyle/>
          <a:p>
            <a:r>
              <a:rPr lang="pt-BR" sz="800" i="1" dirty="0"/>
              <a:t>N.H. Cho et al. I</a:t>
            </a:r>
            <a:r>
              <a:rPr lang="en-US" sz="800" i="1" dirty="0"/>
              <a:t>DF Diabetes Atlas: Global estimates of diabetes prevalence for 2017 and projections for 2045</a:t>
            </a:r>
            <a:r>
              <a:rPr lang="fr-BE" sz="800" i="1" dirty="0"/>
              <a:t>; </a:t>
            </a:r>
            <a:r>
              <a:rPr lang="en-US" sz="800" i="1" dirty="0"/>
              <a:t>Diabetes Research and Clinical Practice 138 (2018) 271 – 281 </a:t>
            </a:r>
          </a:p>
        </p:txBody>
      </p:sp>
      <p:grpSp>
        <p:nvGrpSpPr>
          <p:cNvPr id="33" name="Group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CDEEF8-C6F3-4073-A55F-98C8D2B8E838}"/>
              </a:ext>
            </a:extLst>
          </p:cNvPr>
          <p:cNvGrpSpPr/>
          <p:nvPr/>
        </p:nvGrpSpPr>
        <p:grpSpPr>
          <a:xfrm>
            <a:off x="4966833" y="1276058"/>
            <a:ext cx="4082724" cy="3787435"/>
            <a:chOff x="4966833" y="1276058"/>
            <a:chExt cx="4082724" cy="3787435"/>
          </a:xfrm>
        </p:grpSpPr>
        <p:grpSp>
          <p:nvGrpSpPr>
            <p:cNvPr id="30" name="Group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A7B517-D1BF-4C8D-A558-F0DECB04A902}"/>
                </a:ext>
              </a:extLst>
            </p:cNvPr>
            <p:cNvGrpSpPr/>
            <p:nvPr/>
          </p:nvGrpSpPr>
          <p:grpSpPr>
            <a:xfrm>
              <a:off x="4966833" y="1276058"/>
              <a:ext cx="4081126" cy="3787435"/>
              <a:chOff x="2627584" y="1288646"/>
              <a:chExt cx="4081126" cy="3787435"/>
            </a:xfrm>
          </p:grpSpPr>
          <p:pic>
            <p:nvPicPr>
              <p:cNvPr id="31" name="Picture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6728A9-244A-4865-9E43-B8AECD5BBD49}"/>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32" name="Rectangle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44DAB5-F133-427E-A9D3-E3839B30306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7EDD7A-E691-4137-AA80-5A3A05BAB4A2}"/>
                </a:ext>
              </a:extLst>
            </p:cNvPr>
            <p:cNvSpPr txBox="1"/>
            <p:nvPr/>
          </p:nvSpPr>
          <p:spPr>
            <a:xfrm>
              <a:off x="5375998" y="1716246"/>
              <a:ext cx="3283320" cy="923330"/>
            </a:xfrm>
            <a:prstGeom prst="rect">
              <a:avLst/>
            </a:prstGeom>
            <a:noFill/>
          </p:spPr>
          <p:txBody>
            <a:bodyPr wrap="square" rtlCol="0">
              <a:spAutoFit/>
            </a:bodyPr>
            <a:lstStyle/>
            <a:p>
              <a:r>
                <a:rPr lang="fr-BE" sz="5400" b="1" dirty="0">
                  <a:solidFill>
                    <a:schemeClr val="accent6"/>
                  </a:solidFill>
                </a:rPr>
                <a:t>Le diabète</a:t>
              </a:r>
            </a:p>
          </p:txBody>
        </p:sp>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A1A408-CF04-41CA-8EA6-6A94602079D0}"/>
                </a:ext>
              </a:extLst>
            </p:cNvPr>
            <p:cNvSpPr txBox="1"/>
            <p:nvPr/>
          </p:nvSpPr>
          <p:spPr>
            <a:xfrm>
              <a:off x="6429915" y="2167291"/>
              <a:ext cx="2108719" cy="1569660"/>
            </a:xfrm>
            <a:prstGeom prst="rect">
              <a:avLst/>
            </a:prstGeom>
            <a:noFill/>
          </p:spPr>
          <p:txBody>
            <a:bodyPr wrap="square" rtlCol="0">
              <a:spAutoFit/>
            </a:bodyPr>
            <a:lstStyle/>
            <a:p>
              <a:r>
                <a:rPr lang="fr-BE" sz="9600" b="1" dirty="0">
                  <a:solidFill>
                    <a:srgbClr val="000000"/>
                  </a:solidFill>
                  <a:latin typeface="Bradley Hand ITC" panose="03070402050302030203" pitchFamily="66" charset="0"/>
                </a:rPr>
                <a:t>tue</a:t>
              </a: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2E5410-0C56-41AA-8FFA-36D5FC53E356}"/>
                </a:ext>
              </a:extLst>
            </p:cNvPr>
            <p:cNvSpPr txBox="1"/>
            <p:nvPr/>
          </p:nvSpPr>
          <p:spPr>
            <a:xfrm rot="21305384">
              <a:off x="5718077" y="3289789"/>
              <a:ext cx="2108719" cy="584775"/>
            </a:xfrm>
            <a:prstGeom prst="rect">
              <a:avLst/>
            </a:prstGeom>
            <a:noFill/>
          </p:spPr>
          <p:txBody>
            <a:bodyPr wrap="square" rtlCol="0">
              <a:spAutoFit/>
            </a:bodyPr>
            <a:lstStyle/>
            <a:p>
              <a:r>
                <a:rPr lang="fr-BE" sz="3200" b="1" dirty="0">
                  <a:solidFill>
                    <a:schemeClr val="accent6"/>
                  </a:solidFill>
                </a:rPr>
                <a:t>1 personne</a:t>
              </a:r>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15EF97-698F-4ECC-B927-7AD379EFB321}"/>
                </a:ext>
              </a:extLst>
            </p:cNvPr>
            <p:cNvSpPr txBox="1"/>
            <p:nvPr/>
          </p:nvSpPr>
          <p:spPr>
            <a:xfrm rot="240744">
              <a:off x="7097573" y="3709469"/>
              <a:ext cx="1951984" cy="584775"/>
            </a:xfrm>
            <a:prstGeom prst="rect">
              <a:avLst/>
            </a:prstGeom>
            <a:noFill/>
          </p:spPr>
          <p:txBody>
            <a:bodyPr wrap="square" rtlCol="0">
              <a:spAutoFit/>
            </a:bodyPr>
            <a:lstStyle/>
            <a:p>
              <a:r>
                <a:rPr lang="fr-BE" sz="3200" b="1" dirty="0">
                  <a:solidFill>
                    <a:schemeClr val="accent6"/>
                  </a:solidFill>
                </a:rPr>
                <a:t>toutes les</a:t>
              </a:r>
            </a:p>
          </p:txBody>
        </p:sp>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1FC728-C7B0-4C81-ABB8-29CA71D3729F}"/>
                </a:ext>
              </a:extLst>
            </p:cNvPr>
            <p:cNvSpPr txBox="1"/>
            <p:nvPr/>
          </p:nvSpPr>
          <p:spPr>
            <a:xfrm rot="21168880">
              <a:off x="6090603" y="4207686"/>
              <a:ext cx="2108719" cy="584775"/>
            </a:xfrm>
            <a:prstGeom prst="rect">
              <a:avLst/>
            </a:prstGeom>
            <a:noFill/>
          </p:spPr>
          <p:txBody>
            <a:bodyPr wrap="square" rtlCol="0">
              <a:spAutoFit/>
            </a:bodyPr>
            <a:lstStyle/>
            <a:p>
              <a:r>
                <a:rPr lang="fr-BE" sz="3200" b="1" dirty="0">
                  <a:solidFill>
                    <a:schemeClr val="accent6"/>
                  </a:solidFill>
                </a:rPr>
                <a:t>6 secondes</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45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DCAEB2-922E-4535-AD25-AD75680E895C}"/>
              </a:ext>
            </a:extLst>
          </p:cNvPr>
          <p:cNvSpPr>
            <a:spLocks noGrp="1"/>
          </p:cNvSpPr>
          <p:nvPr>
            <p:ph type="title"/>
          </p:nvPr>
        </p:nvSpPr>
        <p:spPr>
          <a:xfrm>
            <a:off x="643387" y="152657"/>
            <a:ext cx="7824158" cy="600404"/>
          </a:xfrm>
        </p:spPr>
        <p:txBody>
          <a:bodyPr/>
          <a:lstStyle/>
          <a:p>
            <a:r>
              <a:rPr lang="fr-BE" dirty="0"/>
              <a:t>En plus…</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6D650C-D851-4763-9494-4C2683163C03}"/>
              </a:ext>
            </a:extLst>
          </p:cNvPr>
          <p:cNvSpPr txBox="1"/>
          <p:nvPr/>
        </p:nvSpPr>
        <p:spPr>
          <a:xfrm>
            <a:off x="2220685" y="1235251"/>
            <a:ext cx="2239347" cy="400110"/>
          </a:xfrm>
          <a:prstGeom prst="rect">
            <a:avLst/>
          </a:prstGeom>
          <a:noFill/>
        </p:spPr>
        <p:txBody>
          <a:bodyPr wrap="square" rtlCol="0">
            <a:spAutoFit/>
          </a:bodyPr>
          <a:lstStyle/>
          <a:p>
            <a:r>
              <a:rPr lang="fr-BE" sz="2000" b="1" dirty="0"/>
              <a:t>Activités physiques</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F7463E-8D3A-485D-B622-E4BCAA98090C}"/>
              </a:ext>
            </a:extLst>
          </p:cNvPr>
          <p:cNvSpPr txBox="1"/>
          <p:nvPr/>
        </p:nvSpPr>
        <p:spPr>
          <a:xfrm>
            <a:off x="3340358" y="2625187"/>
            <a:ext cx="1054612" cy="400110"/>
          </a:xfrm>
          <a:prstGeom prst="rect">
            <a:avLst/>
          </a:prstGeom>
          <a:noFill/>
        </p:spPr>
        <p:txBody>
          <a:bodyPr wrap="square" rtlCol="0">
            <a:spAutoFit/>
          </a:bodyPr>
          <a:lstStyle/>
          <a:p>
            <a:r>
              <a:rPr lang="fr-BE" sz="2000" b="1" dirty="0"/>
              <a:t>Sauna</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1170FA-1526-46A3-8EBE-E714274FCDEE}"/>
              </a:ext>
            </a:extLst>
          </p:cNvPr>
          <p:cNvSpPr txBox="1"/>
          <p:nvPr/>
        </p:nvSpPr>
        <p:spPr>
          <a:xfrm>
            <a:off x="1686497" y="5329259"/>
            <a:ext cx="3491993" cy="707886"/>
          </a:xfrm>
          <a:prstGeom prst="rect">
            <a:avLst/>
          </a:prstGeom>
          <a:noFill/>
        </p:spPr>
        <p:txBody>
          <a:bodyPr wrap="square" rtlCol="0">
            <a:spAutoFit/>
          </a:bodyPr>
          <a:lstStyle/>
          <a:p>
            <a:pPr algn="r"/>
            <a:r>
              <a:rPr lang="fr-BE" sz="2000" b="1" dirty="0"/>
              <a:t>Massages palper-rouler et / ou drainages lymphatiques</a:t>
            </a:r>
          </a:p>
        </p:txBody>
      </p:sp>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037D1D-D841-42E3-AD9D-06BAC8F45E02}"/>
              </a:ext>
            </a:extLst>
          </p:cNvPr>
          <p:cNvGrpSpPr/>
          <p:nvPr/>
        </p:nvGrpSpPr>
        <p:grpSpPr>
          <a:xfrm>
            <a:off x="102203" y="220851"/>
            <a:ext cx="634086" cy="450368"/>
            <a:chOff x="553539" y="1268760"/>
            <a:chExt cx="634086" cy="450368"/>
          </a:xfrm>
        </p:grpSpPr>
        <p:sp>
          <p:nvSpPr>
            <p:cNvPr id="7" name="Oval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F6BDD06-3F64-4B92-81C3-F5C8A73D6DA2}"/>
                </a:ext>
              </a:extLst>
            </p:cNvPr>
            <p:cNvSpPr/>
            <p:nvPr/>
          </p:nvSpPr>
          <p:spPr>
            <a:xfrm>
              <a:off x="608131" y="1268760"/>
              <a:ext cx="432000" cy="432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8"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AF9C9B-673F-4A69-AB62-6E1267F9823D}"/>
                </a:ext>
              </a:extLst>
            </p:cNvPr>
            <p:cNvSpPr txBox="1">
              <a:spLocks/>
            </p:cNvSpPr>
            <p:nvPr/>
          </p:nvSpPr>
          <p:spPr>
            <a:xfrm>
              <a:off x="553539" y="1282408"/>
              <a:ext cx="634086" cy="4367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98C723"/>
                </a:buClr>
                <a:buSzPct val="150000"/>
                <a:buFont typeface="Arial" pitchFamily="34" charset="0"/>
                <a:buNone/>
                <a:tabLst/>
                <a:defRPr/>
              </a:pPr>
              <a:r>
                <a:rPr lang="fr-FR" sz="2000" b="1" dirty="0">
                  <a:solidFill>
                    <a:prstClr val="white"/>
                  </a:solidFill>
                </a:rPr>
                <a:t>4</a:t>
              </a: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 name="Picture 2" descr="C:\Users\bourgp00\Downloads\billionphotos-1649869.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439E05-5159-40DE-B49A-AEA7578A90C9}"/>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1952" y="994051"/>
            <a:ext cx="2079760" cy="23420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290" name="Picture 2" descr="Résultat de recherche d'images pour &quot;sauna&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CCDBEC-0E9D-46D0-AEEC-EF41B9C56370}"/>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58439" y="3137206"/>
            <a:ext cx="2520051" cy="168003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292" name="Picture 4" descr="Résultat de recherche d'images pour &quot;drainage lymphatiqu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D02536-EF00-4A50-A419-DFBB03084B65}"/>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44098" y="4749685"/>
            <a:ext cx="2708220" cy="18054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296" name="Picture 8" descr="Résultat de recherche d'images pour &quot;balades campagn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9F69EF-DA60-45DF-A756-5BA429BF02CD}"/>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3003" y="452859"/>
            <a:ext cx="2913872" cy="218540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9B3A0A-D402-4CA3-A3DC-D2E677BE2486}"/>
              </a:ext>
            </a:extLst>
          </p:cNvPr>
          <p:cNvSpPr txBox="1"/>
          <p:nvPr/>
        </p:nvSpPr>
        <p:spPr>
          <a:xfrm>
            <a:off x="5563003" y="2738410"/>
            <a:ext cx="2987823" cy="400110"/>
          </a:xfrm>
          <a:prstGeom prst="rect">
            <a:avLst/>
          </a:prstGeom>
          <a:noFill/>
        </p:spPr>
        <p:txBody>
          <a:bodyPr wrap="square" rtlCol="0">
            <a:spAutoFit/>
          </a:bodyPr>
          <a:lstStyle/>
          <a:p>
            <a:r>
              <a:rPr lang="fr-BE" sz="2000" b="1" dirty="0"/>
              <a:t>Moments à la campagne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81784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dissolve/>
      </p:transition>
    </mc:Choice>
    <mc:Fallback>
      <p:transition spd="slow">
        <p:dissolve/>
      </p:transition>
    </mc:Fallback>
  </mc:AlternateContent>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lvl="0">
              <a:buClr>
                <a:srgbClr val="DEAE00"/>
              </a:buClr>
              <a:defRPr/>
            </a:pPr>
            <a:r>
              <a:rPr lang="fr-BE" dirty="0">
                <a:solidFill>
                  <a:schemeClr val="bg1">
                    <a:lumMod val="75000"/>
                  </a:schemeClr>
                </a:solidFill>
              </a:rPr>
              <a:t>Conseil n°6: Plus de légumes !!</a:t>
            </a:r>
          </a:p>
          <a:p>
            <a:pPr lvl="0">
              <a:buClr>
                <a:srgbClr val="DEAE00"/>
              </a:buClr>
              <a:defRPr/>
            </a:pPr>
            <a:r>
              <a:rPr lang="fr-BE" dirty="0">
                <a:solidFill>
                  <a:schemeClr val="bg1">
                    <a:lumMod val="75000"/>
                  </a:schemeClr>
                </a:solidFill>
              </a:rPr>
              <a:t>Conseil n°7: </a:t>
            </a:r>
            <a:r>
              <a:rPr lang="en-US" dirty="0" err="1">
                <a:solidFill>
                  <a:schemeClr val="bg1">
                    <a:lumMod val="75000"/>
                  </a:schemeClr>
                </a:solidFill>
                <a:sym typeface="Wingdings" panose="05000000000000000000" pitchFamily="2" charset="2"/>
              </a:rPr>
              <a:t>Favorisez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l’alimentation</a:t>
            </a:r>
            <a:r>
              <a:rPr lang="en-US" dirty="0">
                <a:solidFill>
                  <a:schemeClr val="bg1">
                    <a:lumMod val="75000"/>
                  </a:schemeClr>
                </a:solidFill>
                <a:sym typeface="Wingdings" panose="05000000000000000000" pitchFamily="2" charset="2"/>
              </a:rPr>
              <a:t> anti-</a:t>
            </a:r>
            <a:r>
              <a:rPr lang="en-US" dirty="0" err="1">
                <a:solidFill>
                  <a:schemeClr val="bg1">
                    <a:lumMod val="75000"/>
                  </a:schemeClr>
                </a:solidFill>
                <a:sym typeface="Wingdings" panose="05000000000000000000" pitchFamily="2" charset="2"/>
              </a:rPr>
              <a:t>inflammatoire</a:t>
            </a:r>
            <a:endParaRPr lang="fr-BE" dirty="0">
              <a:solidFill>
                <a:schemeClr val="bg1">
                  <a:lumMod val="75000"/>
                </a:schemeClr>
              </a:solidFill>
            </a:endParaRPr>
          </a:p>
          <a:p>
            <a:pPr lvl="0">
              <a:buClr>
                <a:srgbClr val="DEAE00"/>
              </a:buClr>
              <a:defRPr/>
            </a:pPr>
            <a:r>
              <a:rPr lang="fr-BE" dirty="0">
                <a:solidFill>
                  <a:schemeClr val="bg1">
                    <a:lumMod val="75000"/>
                  </a:schemeClr>
                </a:solidFill>
              </a:rPr>
              <a:t>Conseil n°8: Gérez le stress</a:t>
            </a:r>
          </a:p>
          <a:p>
            <a:pPr lvl="0">
              <a:buClr>
                <a:srgbClr val="DEAE00"/>
              </a:buClr>
              <a:defRPr/>
            </a:pPr>
            <a:r>
              <a:rPr lang="fr-BE" dirty="0">
                <a:solidFill>
                  <a:schemeClr val="bg1">
                    <a:lumMod val="75000"/>
                  </a:schemeClr>
                </a:solidFill>
              </a:rPr>
              <a:t>Conseil n°9: Optez pour une a</a:t>
            </a:r>
            <a:r>
              <a:rPr lang="en-US" dirty="0" err="1">
                <a:solidFill>
                  <a:schemeClr val="bg1">
                    <a:lumMod val="75000"/>
                  </a:schemeClr>
                </a:solidFill>
                <a:sym typeface="Wingdings" panose="05000000000000000000" pitchFamily="2" charset="2"/>
              </a:rPr>
              <a:t>limentation</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hypotoxique</a:t>
            </a:r>
            <a:endParaRPr lang="fr-BE" dirty="0">
              <a:solidFill>
                <a:schemeClr val="bg1">
                  <a:lumMod val="75000"/>
                </a:schemeClr>
              </a:solidFill>
            </a:endParaRPr>
          </a:p>
          <a:p>
            <a:pPr lvl="0">
              <a:buClr>
                <a:srgbClr val="DEAE00"/>
              </a:buClr>
              <a:defRPr/>
            </a:pPr>
            <a:endParaRPr lang="fr-BE" dirty="0">
              <a:solidFill>
                <a:schemeClr val="bg1">
                  <a:lumMod val="75000"/>
                </a:schemeClr>
              </a:solidFill>
            </a:endParaRPr>
          </a:p>
        </p:txBody>
      </p: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5202856"/>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538544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n°10</a:t>
            </a:r>
            <a:r>
              <a:rPr lang="fr-BE" sz="1400" dirty="0">
                <a:solidFill>
                  <a:srgbClr val="24213E"/>
                </a:solidFill>
              </a:rPr>
              <a:t>: </a:t>
            </a:r>
          </a:p>
          <a:p>
            <a:pPr marL="114300" lvl="0" indent="0" algn="ctr">
              <a:buClr>
                <a:srgbClr val="DEAE00"/>
              </a:buClr>
              <a:buNone/>
              <a:defRPr/>
            </a:pPr>
            <a:r>
              <a:rPr lang="en-US" sz="1800" u="sng" dirty="0" err="1">
                <a:sym typeface="Wingdings" panose="05000000000000000000" pitchFamily="2" charset="2"/>
              </a:rPr>
              <a:t>Activités</a:t>
            </a:r>
            <a:r>
              <a:rPr lang="en-US" sz="1800" dirty="0">
                <a:sym typeface="Wingdings" panose="05000000000000000000" pitchFamily="2" charset="2"/>
              </a:rPr>
              <a:t> physiques </a:t>
            </a:r>
            <a:r>
              <a:rPr lang="en-US" sz="1800" dirty="0" err="1">
                <a:sym typeface="Wingdings" panose="05000000000000000000" pitchFamily="2" charset="2"/>
              </a:rPr>
              <a:t>tous</a:t>
            </a:r>
            <a:r>
              <a:rPr lang="en-US" sz="1800" dirty="0">
                <a:sym typeface="Wingdings" panose="05000000000000000000" pitchFamily="2" charset="2"/>
              </a:rPr>
              <a:t> les </a:t>
            </a:r>
            <a:r>
              <a:rPr lang="en-US" sz="1800" dirty="0" err="1">
                <a:sym typeface="Wingdings" panose="05000000000000000000" pitchFamily="2" charset="2"/>
              </a:rPr>
              <a:t>jours</a:t>
            </a:r>
            <a:r>
              <a:rPr lang="en-US" sz="1800" dirty="0">
                <a:sym typeface="Wingdings" panose="05000000000000000000" pitchFamily="2" charset="2"/>
              </a:rPr>
              <a:t> !</a:t>
            </a:r>
            <a:endParaRPr lang="fr-BE" sz="1800" dirty="0">
              <a:solidFill>
                <a:srgbClr val="24213E"/>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13D242-B4A9-4C94-81A6-17E066BA5140}"/>
              </a:ext>
            </a:extLst>
          </p:cNvPr>
          <p:cNvCxnSpPr/>
          <p:nvPr/>
        </p:nvCxnSpPr>
        <p:spPr>
          <a:xfrm>
            <a:off x="3326332" y="353900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5" name="Straight Connector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199423-D71F-4ED2-AC93-AA3BAE2A0D45}"/>
              </a:ext>
            </a:extLst>
          </p:cNvPr>
          <p:cNvCxnSpPr/>
          <p:nvPr/>
        </p:nvCxnSpPr>
        <p:spPr>
          <a:xfrm>
            <a:off x="3326332" y="409038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7" name="Straight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A54600-5072-435D-AF67-41147B0DC3A4}"/>
              </a:ext>
            </a:extLst>
          </p:cNvPr>
          <p:cNvCxnSpPr/>
          <p:nvPr/>
        </p:nvCxnSpPr>
        <p:spPr>
          <a:xfrm>
            <a:off x="3326332" y="4635500"/>
            <a:ext cx="288032" cy="0"/>
          </a:xfrm>
          <a:prstGeom prst="line">
            <a:avLst/>
          </a:prstGeom>
          <a:noFill/>
          <a:ln w="12700" cap="flat" cmpd="sng" algn="ctr">
            <a:solidFill>
              <a:sysClr val="windowText" lastClr="000000">
                <a:lumMod val="50000"/>
                <a:lumOff val="50000"/>
              </a:sysClr>
            </a:solidFill>
            <a:prstDash val="solid"/>
          </a:ln>
          <a:effectLst/>
        </p:spPr>
      </p:cxnSp>
      <p:cxnSp>
        <p:nvCxnSpPr>
          <p:cNvPr id="29" name="Straight Connector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96BA5E-73A0-4EF9-A1B6-0F8D9D6509BA}"/>
              </a:ext>
            </a:extLst>
          </p:cNvPr>
          <p:cNvCxnSpPr>
            <a:cxnSpLocks/>
          </p:cNvCxnSpPr>
          <p:nvPr/>
        </p:nvCxnSpPr>
        <p:spPr>
          <a:xfrm>
            <a:off x="2731580" y="3527470"/>
            <a:ext cx="594752" cy="1108030"/>
          </a:xfrm>
          <a:prstGeom prst="line">
            <a:avLst/>
          </a:prstGeom>
          <a:noFill/>
          <a:ln w="12700" cap="flat" cmpd="sng" algn="ctr">
            <a:solidFill>
              <a:sysClr val="windowText" lastClr="000000">
                <a:lumMod val="50000"/>
                <a:lumOff val="50000"/>
              </a:sysClr>
            </a:solidFill>
            <a:prstDash val="solid"/>
          </a:ln>
          <a:effectLst/>
        </p:spPr>
      </p:cxnSp>
      <p:cxnSp>
        <p:nvCxnSpPr>
          <p:cNvPr id="30" name="Straight Connector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A821D7-FA3C-4EFC-89D7-8A8F7DC18433}"/>
              </a:ext>
            </a:extLst>
          </p:cNvPr>
          <p:cNvCxnSpPr/>
          <p:nvPr/>
        </p:nvCxnSpPr>
        <p:spPr>
          <a:xfrm>
            <a:off x="3326332" y="4965985"/>
            <a:ext cx="288032" cy="0"/>
          </a:xfrm>
          <a:prstGeom prst="line">
            <a:avLst/>
          </a:prstGeom>
          <a:noFill/>
          <a:ln w="12700" cap="flat" cmpd="sng" algn="ctr">
            <a:solidFill>
              <a:sysClr val="windowText" lastClr="000000">
                <a:lumMod val="50000"/>
                <a:lumOff val="50000"/>
              </a:sysClr>
            </a:solidFill>
            <a:prstDash val="solid"/>
          </a:ln>
          <a:effectLst/>
        </p:spPr>
      </p:cxnSp>
      <p:cxnSp>
        <p:nvCxnSpPr>
          <p:cNvPr id="31" name="Straight Connector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468052-8C54-412F-A672-0F39797EE642}"/>
              </a:ext>
            </a:extLst>
          </p:cNvPr>
          <p:cNvCxnSpPr>
            <a:cxnSpLocks/>
          </p:cNvCxnSpPr>
          <p:nvPr/>
        </p:nvCxnSpPr>
        <p:spPr>
          <a:xfrm>
            <a:off x="2731580" y="3527470"/>
            <a:ext cx="594752" cy="1438515"/>
          </a:xfrm>
          <a:prstGeom prst="line">
            <a:avLst/>
          </a:prstGeom>
          <a:noFill/>
          <a:ln w="12700" cap="flat" cmpd="sng" algn="ctr">
            <a:solidFill>
              <a:sysClr val="windowText" lastClr="000000">
                <a:lumMod val="50000"/>
                <a:lumOff val="50000"/>
              </a:sysClr>
            </a:solidFill>
            <a:prstDash val="solid"/>
          </a:ln>
          <a:effectLst/>
        </p:spPr>
      </p:cxnSp>
      <p:cxnSp>
        <p:nvCxnSpPr>
          <p:cNvPr id="32" name="Straight Connector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82E393-B555-4A4F-A841-2ED1AF1FD8E6}"/>
              </a:ext>
            </a:extLst>
          </p:cNvPr>
          <p:cNvCxnSpPr/>
          <p:nvPr/>
        </p:nvCxnSpPr>
        <p:spPr>
          <a:xfrm>
            <a:off x="3326332" y="5534844"/>
            <a:ext cx="288032" cy="0"/>
          </a:xfrm>
          <a:prstGeom prst="line">
            <a:avLst/>
          </a:prstGeom>
          <a:noFill/>
          <a:ln w="12700" cap="flat" cmpd="sng" algn="ctr">
            <a:solidFill>
              <a:sysClr val="windowText" lastClr="000000">
                <a:lumMod val="50000"/>
                <a:lumOff val="50000"/>
              </a:sysClr>
            </a:solidFill>
            <a:prstDash val="solid"/>
          </a:ln>
          <a:effectLst/>
        </p:spPr>
      </p:cxnSp>
      <p:cxnSp>
        <p:nvCxnSpPr>
          <p:cNvPr id="33" name="Straight Connector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D613BB-7AAF-4434-B21A-D83D1511C812}"/>
              </a:ext>
            </a:extLst>
          </p:cNvPr>
          <p:cNvCxnSpPr>
            <a:cxnSpLocks/>
          </p:cNvCxnSpPr>
          <p:nvPr/>
        </p:nvCxnSpPr>
        <p:spPr>
          <a:xfrm>
            <a:off x="2731580" y="3527470"/>
            <a:ext cx="589767" cy="2007373"/>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F968D0-1A4B-42CB-9E9D-803742331733}"/>
              </a:ext>
            </a:extLst>
          </p:cNvPr>
          <p:cNvCxnSpPr>
            <a:cxnSpLocks/>
          </p:cNvCxnSpPr>
          <p:nvPr/>
        </p:nvCxnSpPr>
        <p:spPr>
          <a:xfrm>
            <a:off x="2665405" y="3470491"/>
            <a:ext cx="660927" cy="68516"/>
          </a:xfrm>
          <a:prstGeom prst="line">
            <a:avLst/>
          </a:prstGeom>
          <a:noFill/>
          <a:ln w="12700" cap="flat" cmpd="sng" algn="ctr">
            <a:solidFill>
              <a:sysClr val="windowText" lastClr="000000">
                <a:lumMod val="50000"/>
                <a:lumOff val="50000"/>
              </a:sysClr>
            </a:solidFill>
            <a:prstDash val="solid"/>
          </a:ln>
          <a:effectLst/>
        </p:spPr>
      </p:cxnSp>
      <p:cxnSp>
        <p:nvCxnSpPr>
          <p:cNvPr id="26" name="Straight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24333A-62F0-4420-B08A-3FA5B3A7FDE1}"/>
              </a:ext>
            </a:extLst>
          </p:cNvPr>
          <p:cNvCxnSpPr>
            <a:cxnSpLocks/>
          </p:cNvCxnSpPr>
          <p:nvPr/>
        </p:nvCxnSpPr>
        <p:spPr>
          <a:xfrm>
            <a:off x="2680481" y="3503846"/>
            <a:ext cx="645851" cy="586534"/>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7124957"/>
      </p:ext>
    </p:extLst>
  </p:cSld>
  <p:clrMapOvr>
    <a:masterClrMapping/>
  </p:clrMapOvr>
  <p:transition spd="slow">
    <p:wipe/>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654846-79CA-49E1-8762-2B048BDDDE7B}"/>
              </a:ext>
            </a:extLst>
          </p:cNvPr>
          <p:cNvSpPr/>
          <p:nvPr/>
        </p:nvSpPr>
        <p:spPr>
          <a:xfrm>
            <a:off x="321013" y="1900821"/>
            <a:ext cx="8667344" cy="2198449"/>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AFDB42-8985-4259-96EB-669B86850497}"/>
              </a:ext>
            </a:extLst>
          </p:cNvPr>
          <p:cNvPicPr>
            <a:picLocks noChangeAspect="1"/>
          </p:cNvPicPr>
          <p:nvPr/>
        </p:nvPicPr>
        <p:blipFill>
          <a:blip r:embed="rId3"/>
          <a:stretch>
            <a:fillRect/>
          </a:stretch>
        </p:blipFill>
        <p:spPr>
          <a:xfrm>
            <a:off x="635047" y="2471095"/>
            <a:ext cx="7666667" cy="1476190"/>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1B6EE4-B670-4851-ABAC-9ECC47499FF0}"/>
              </a:ext>
            </a:extLst>
          </p:cNvPr>
          <p:cNvPicPr>
            <a:picLocks noChangeAspect="1"/>
          </p:cNvPicPr>
          <p:nvPr/>
        </p:nvPicPr>
        <p:blipFill>
          <a:blip r:embed="rId4"/>
          <a:stretch>
            <a:fillRect/>
          </a:stretch>
        </p:blipFill>
        <p:spPr>
          <a:xfrm>
            <a:off x="5336254" y="1900821"/>
            <a:ext cx="3438095" cy="971429"/>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B54377-1194-4B20-B994-80D4B75E7128}"/>
              </a:ext>
            </a:extLst>
          </p:cNvPr>
          <p:cNvSpPr txBox="1"/>
          <p:nvPr/>
        </p:nvSpPr>
        <p:spPr>
          <a:xfrm>
            <a:off x="6841293" y="3853049"/>
            <a:ext cx="1933056" cy="246221"/>
          </a:xfrm>
          <a:prstGeom prst="rect">
            <a:avLst/>
          </a:prstGeom>
          <a:noFill/>
        </p:spPr>
        <p:txBody>
          <a:bodyPr wrap="square" rtlCol="0">
            <a:spAutoFit/>
          </a:bodyPr>
          <a:lstStyle/>
          <a:p>
            <a:pPr algn="r"/>
            <a:r>
              <a:rPr lang="fr-BE" sz="1000" i="1" dirty="0">
                <a:solidFill>
                  <a:schemeClr val="bg1">
                    <a:lumMod val="50000"/>
                  </a:schemeClr>
                </a:solidFill>
              </a:rPr>
              <a:t>Publié le 24 janvier 2014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0052050"/>
      </p:ext>
    </p:extLst>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A50412-DBA8-481E-AE4C-F4C39C79EA0A}"/>
              </a:ext>
            </a:extLst>
          </p:cNvPr>
          <p:cNvSpPr>
            <a:spLocks noGrp="1"/>
          </p:cNvSpPr>
          <p:nvPr>
            <p:ph type="title"/>
          </p:nvPr>
        </p:nvSpPr>
        <p:spPr/>
        <p:txBody>
          <a:bodyPr/>
          <a:lstStyle/>
          <a:p>
            <a:r>
              <a:rPr lang="fr-BE" dirty="0"/>
              <a:t>Bougez, Bougez, Bougez …</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80B63C-F3F8-472D-9D7B-C7F0AA098607}"/>
              </a:ext>
            </a:extLst>
          </p:cNvPr>
          <p:cNvSpPr txBox="1"/>
          <p:nvPr/>
        </p:nvSpPr>
        <p:spPr>
          <a:xfrm>
            <a:off x="1773473" y="1517635"/>
            <a:ext cx="5260253" cy="584775"/>
          </a:xfrm>
          <a:prstGeom prst="rect">
            <a:avLst/>
          </a:prstGeom>
          <a:noFill/>
        </p:spPr>
        <p:txBody>
          <a:bodyPr wrap="square" rtlCol="0">
            <a:spAutoFit/>
          </a:bodyPr>
          <a:lstStyle/>
          <a:p>
            <a:pPr algn="ctr"/>
            <a:r>
              <a:rPr lang="fr-BE" sz="3200" dirty="0">
                <a:solidFill>
                  <a:schemeClr val="accent2">
                    <a:lumMod val="50000"/>
                  </a:schemeClr>
                </a:solidFill>
              </a:rPr>
              <a:t>Activité physique </a:t>
            </a:r>
            <a:r>
              <a:rPr lang="fr-BE" sz="3200" b="1" u="sng" dirty="0">
                <a:solidFill>
                  <a:schemeClr val="accent2">
                    <a:lumMod val="50000"/>
                  </a:schemeClr>
                </a:solidFill>
              </a:rPr>
              <a:t>quotidienne</a:t>
            </a:r>
            <a:endParaRPr lang="fr-BE" sz="3200" dirty="0">
              <a:solidFill>
                <a:schemeClr val="accent2">
                  <a:lumMod val="50000"/>
                </a:schemeClr>
              </a:solidFill>
            </a:endParaRPr>
          </a:p>
        </p:txBody>
      </p:sp>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5E5CE3-31B6-408E-8461-E9B75E94C2A4}"/>
              </a:ext>
            </a:extLst>
          </p:cNvPr>
          <p:cNvPicPr>
            <a:picLocks noChangeAspect="1"/>
          </p:cNvPicPr>
          <p:nvPr/>
        </p:nvPicPr>
        <p:blipFill>
          <a:blip r:embed="rId3"/>
          <a:stretch>
            <a:fillRect/>
          </a:stretch>
        </p:blipFill>
        <p:spPr>
          <a:xfrm>
            <a:off x="449617" y="2036470"/>
            <a:ext cx="980952" cy="1333333"/>
          </a:xfrm>
          <a:prstGeom prst="rect">
            <a:avLst/>
          </a:prstGeom>
        </p:spPr>
      </p:pic>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5DEC77-B3EF-4844-9511-1FE4F2A882C8}"/>
              </a:ext>
            </a:extLst>
          </p:cNvPr>
          <p:cNvPicPr>
            <a:picLocks noChangeAspect="1"/>
          </p:cNvPicPr>
          <p:nvPr/>
        </p:nvPicPr>
        <p:blipFill>
          <a:blip r:embed="rId4"/>
          <a:stretch>
            <a:fillRect/>
          </a:stretch>
        </p:blipFill>
        <p:spPr>
          <a:xfrm>
            <a:off x="6385329" y="4120496"/>
            <a:ext cx="857143" cy="1304762"/>
          </a:xfrm>
          <a:prstGeom prst="rect">
            <a:avLst/>
          </a:prstGeom>
        </p:spPr>
      </p:pic>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F4F3625-CB58-4B4F-AB7E-4BCCA8D6D460}"/>
              </a:ext>
            </a:extLst>
          </p:cNvPr>
          <p:cNvPicPr>
            <a:picLocks noChangeAspect="1"/>
          </p:cNvPicPr>
          <p:nvPr/>
        </p:nvPicPr>
        <p:blipFill>
          <a:blip r:embed="rId5"/>
          <a:stretch>
            <a:fillRect/>
          </a:stretch>
        </p:blipFill>
        <p:spPr>
          <a:xfrm>
            <a:off x="5303529" y="5363353"/>
            <a:ext cx="885714" cy="1333333"/>
          </a:xfrm>
          <a:prstGeom prst="rect">
            <a:avLst/>
          </a:prstGeom>
        </p:spPr>
      </p:pic>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5FBA57-074F-47FA-8063-FAB69A4C5B9F}"/>
              </a:ext>
            </a:extLst>
          </p:cNvPr>
          <p:cNvPicPr>
            <a:picLocks noChangeAspect="1"/>
          </p:cNvPicPr>
          <p:nvPr/>
        </p:nvPicPr>
        <p:blipFill>
          <a:blip r:embed="rId6"/>
          <a:stretch>
            <a:fillRect/>
          </a:stretch>
        </p:blipFill>
        <p:spPr>
          <a:xfrm>
            <a:off x="7376628" y="2102410"/>
            <a:ext cx="923810" cy="1295238"/>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56A6DA-CF1D-4AC5-BA42-6CDF78692B2B}"/>
              </a:ext>
            </a:extLst>
          </p:cNvPr>
          <p:cNvPicPr>
            <a:picLocks noChangeAspect="1"/>
          </p:cNvPicPr>
          <p:nvPr/>
        </p:nvPicPr>
        <p:blipFill>
          <a:blip r:embed="rId7"/>
          <a:stretch>
            <a:fillRect/>
          </a:stretch>
        </p:blipFill>
        <p:spPr>
          <a:xfrm>
            <a:off x="1029049" y="3722152"/>
            <a:ext cx="1180952" cy="12857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F0989B-3041-461F-803B-75B30973E7EB}"/>
              </a:ext>
            </a:extLst>
          </p:cNvPr>
          <p:cNvPicPr>
            <a:picLocks noChangeAspect="1"/>
          </p:cNvPicPr>
          <p:nvPr/>
        </p:nvPicPr>
        <p:blipFill>
          <a:blip r:embed="rId8"/>
          <a:stretch>
            <a:fillRect/>
          </a:stretch>
        </p:blipFill>
        <p:spPr>
          <a:xfrm>
            <a:off x="3442800" y="4488430"/>
            <a:ext cx="1219048" cy="1276190"/>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C8560D-3CFE-4333-B6C6-FCCB6C86F8E4}"/>
              </a:ext>
            </a:extLst>
          </p:cNvPr>
          <p:cNvPicPr>
            <a:picLocks noChangeAspect="1"/>
          </p:cNvPicPr>
          <p:nvPr/>
        </p:nvPicPr>
        <p:blipFill>
          <a:blip r:embed="rId9"/>
          <a:stretch>
            <a:fillRect/>
          </a:stretch>
        </p:blipFill>
        <p:spPr>
          <a:xfrm>
            <a:off x="1391952" y="5291812"/>
            <a:ext cx="1238095" cy="1209524"/>
          </a:xfrm>
          <a:prstGeom prst="rect">
            <a:avLst/>
          </a:prstGeom>
        </p:spPr>
      </p:pic>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005667-8D07-4C4F-9D16-1D1D30A1B745}"/>
              </a:ext>
            </a:extLst>
          </p:cNvPr>
          <p:cNvPicPr>
            <a:picLocks noChangeAspect="1"/>
          </p:cNvPicPr>
          <p:nvPr/>
        </p:nvPicPr>
        <p:blipFill>
          <a:blip r:embed="rId10"/>
          <a:stretch>
            <a:fillRect/>
          </a:stretch>
        </p:blipFill>
        <p:spPr>
          <a:xfrm>
            <a:off x="7814748" y="4488430"/>
            <a:ext cx="866667" cy="1285714"/>
          </a:xfrm>
          <a:prstGeom prst="rect">
            <a:avLst/>
          </a:prstGeom>
        </p:spPr>
      </p:pic>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AB4695-42B7-4608-A7B6-2279A2460D6E}"/>
              </a:ext>
            </a:extLst>
          </p:cNvPr>
          <p:cNvSpPr txBox="1"/>
          <p:nvPr/>
        </p:nvSpPr>
        <p:spPr>
          <a:xfrm>
            <a:off x="1869229" y="2443000"/>
            <a:ext cx="5068739" cy="1569660"/>
          </a:xfrm>
          <a:prstGeom prst="rect">
            <a:avLst/>
          </a:prstGeom>
          <a:noFill/>
        </p:spPr>
        <p:txBody>
          <a:bodyPr wrap="square" rtlCol="0">
            <a:spAutoFit/>
          </a:bodyPr>
          <a:lstStyle/>
          <a:p>
            <a:pPr algn="ctr"/>
            <a:r>
              <a:rPr lang="fr-BE" sz="2400" dirty="0"/>
              <a:t>  =  Tout mouvement du corps </a:t>
            </a:r>
          </a:p>
          <a:p>
            <a:pPr algn="ctr"/>
            <a:r>
              <a:rPr lang="fr-BE" sz="2400" dirty="0"/>
              <a:t>associé à une contraction musculaire qui </a:t>
            </a:r>
            <a:r>
              <a:rPr lang="fr-BE" sz="2400" dirty="0" smtClean="0"/>
              <a:t>augmente </a:t>
            </a:r>
            <a:r>
              <a:rPr lang="fr-BE" sz="2400" dirty="0"/>
              <a:t>la dépense d’énergie par rapport</a:t>
            </a:r>
            <a:r>
              <a:rPr lang="fr-BE" sz="2400" dirty="0" smtClean="0"/>
              <a:t> à la consommation au </a:t>
            </a:r>
            <a:r>
              <a:rPr lang="fr-BE" sz="2400" dirty="0"/>
              <a:t>repos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2187757"/>
      </p:ext>
    </p:extLst>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661C47-FDCD-4ED0-AB8F-BC998B6701AB}"/>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958" r="19279"/>
          <a:stretch/>
        </p:blipFill>
        <p:spPr bwMode="auto">
          <a:xfrm>
            <a:off x="474848" y="1189368"/>
            <a:ext cx="2407298" cy="22676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F2C572-02D8-4567-95CB-A5EF43E67D65}"/>
              </a:ext>
            </a:extLst>
          </p:cNvPr>
          <p:cNvPicPr>
            <a:picLocks noChangeAspect="1"/>
          </p:cNvPicPr>
          <p:nvPr/>
        </p:nvPicPr>
        <p:blipFill>
          <a:blip r:embed="rId4"/>
          <a:stretch>
            <a:fillRect/>
          </a:stretch>
        </p:blipFill>
        <p:spPr>
          <a:xfrm>
            <a:off x="6772992" y="1321797"/>
            <a:ext cx="2069297" cy="2824996"/>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2D90F9-2570-452B-9723-212D8BE606E2}"/>
              </a:ext>
            </a:extLst>
          </p:cNvPr>
          <p:cNvPicPr>
            <a:picLocks noChangeAspect="1"/>
          </p:cNvPicPr>
          <p:nvPr/>
        </p:nvPicPr>
        <p:blipFill>
          <a:blip r:embed="rId5"/>
          <a:stretch>
            <a:fillRect/>
          </a:stretch>
        </p:blipFill>
        <p:spPr>
          <a:xfrm>
            <a:off x="223504" y="3580151"/>
            <a:ext cx="3361905" cy="2066667"/>
          </a:xfrm>
          <a:prstGeom prst="rect">
            <a:avLst/>
          </a:prstGeom>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39CF5F-5E0D-4DF3-BBD3-592E5F84B1CA}"/>
              </a:ext>
            </a:extLst>
          </p:cNvPr>
          <p:cNvSpPr txBox="1"/>
          <p:nvPr/>
        </p:nvSpPr>
        <p:spPr>
          <a:xfrm>
            <a:off x="4100909" y="3014387"/>
            <a:ext cx="2072174" cy="1015663"/>
          </a:xfrm>
          <a:prstGeom prst="rect">
            <a:avLst/>
          </a:prstGeom>
          <a:gradFill>
            <a:gsLst>
              <a:gs pos="65000">
                <a:srgbClr val="5B969B"/>
              </a:gs>
              <a:gs pos="0">
                <a:schemeClr val="accent2">
                  <a:lumMod val="50000"/>
                </a:schemeClr>
              </a:gs>
              <a:gs pos="100000">
                <a:schemeClr val="accent2"/>
              </a:gs>
            </a:gsLst>
            <a:lin ang="5400000" scaled="1"/>
          </a:gradFill>
        </p:spPr>
        <p:txBody>
          <a:bodyPr wrap="square" rtlCol="0">
            <a:spAutoFit/>
          </a:bodyPr>
          <a:lstStyle/>
          <a:p>
            <a:pPr algn="ctr"/>
            <a:r>
              <a:rPr lang="fr-BE" sz="2000" dirty="0">
                <a:solidFill>
                  <a:schemeClr val="bg1"/>
                </a:solidFill>
              </a:rPr>
              <a:t>Activité </a:t>
            </a:r>
            <a:r>
              <a:rPr lang="fr-BE" sz="2000" b="1" dirty="0">
                <a:solidFill>
                  <a:schemeClr val="bg1"/>
                </a:solidFill>
              </a:rPr>
              <a:t>Adaptée &amp; </a:t>
            </a:r>
          </a:p>
          <a:p>
            <a:pPr algn="ctr"/>
            <a:r>
              <a:rPr lang="fr-BE" sz="2000" b="1" dirty="0">
                <a:solidFill>
                  <a:schemeClr val="bg1"/>
                </a:solidFill>
              </a:rPr>
              <a:t>Ludique</a:t>
            </a:r>
            <a:endParaRPr lang="fr-BE" sz="2000" dirty="0">
              <a:solidFill>
                <a:schemeClr val="bg1"/>
              </a:solidFill>
            </a:endParaRP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5EC4C9-9BE5-48A2-AFC3-B62AA9840BEB}"/>
              </a:ext>
            </a:extLst>
          </p:cNvPr>
          <p:cNvSpPr txBox="1"/>
          <p:nvPr/>
        </p:nvSpPr>
        <p:spPr>
          <a:xfrm>
            <a:off x="3229471" y="1174350"/>
            <a:ext cx="3160975" cy="1631216"/>
          </a:xfrm>
          <a:prstGeom prst="rect">
            <a:avLst/>
          </a:prstGeom>
          <a:noFill/>
        </p:spPr>
        <p:txBody>
          <a:bodyPr wrap="square" rtlCol="0">
            <a:spAutoFit/>
          </a:bodyPr>
          <a:lstStyle/>
          <a:p>
            <a:pPr algn="ctr"/>
            <a:r>
              <a:rPr lang="fr-BE" sz="2000" b="1" dirty="0">
                <a:latin typeface="Bradley Hand ITC" panose="03070402050302030203" pitchFamily="66" charset="0"/>
              </a:rPr>
              <a:t>L’âge, le surpoids, le temps, … ne sont pas des barrières</a:t>
            </a:r>
          </a:p>
          <a:p>
            <a:pPr algn="ctr"/>
            <a:endParaRPr lang="fr-BE" sz="2000" b="1" dirty="0">
              <a:latin typeface="Bradley Hand ITC" panose="03070402050302030203" pitchFamily="66" charset="0"/>
            </a:endParaRPr>
          </a:p>
          <a:p>
            <a:pPr algn="ctr"/>
            <a:r>
              <a:rPr lang="fr-BE" sz="2000" b="1" dirty="0">
                <a:latin typeface="Bradley Hand ITC" panose="03070402050302030203" pitchFamily="66" charset="0"/>
              </a:rPr>
              <a:t>Les « freins » sont souvent dans la tête … </a:t>
            </a:r>
          </a:p>
        </p:txBody>
      </p:sp>
      <p:sp>
        <p:nvSpPr>
          <p:cNvPr id="4" name="Tit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428E46-6ED0-4D4D-A35C-9EB4A2D97C0D}"/>
              </a:ext>
            </a:extLst>
          </p:cNvPr>
          <p:cNvSpPr>
            <a:spLocks noGrp="1"/>
          </p:cNvSpPr>
          <p:nvPr>
            <p:ph type="title"/>
          </p:nvPr>
        </p:nvSpPr>
        <p:spPr/>
        <p:txBody>
          <a:bodyPr/>
          <a:lstStyle/>
          <a:p>
            <a:r>
              <a:rPr lang="fr-BE" dirty="0"/>
              <a:t>Soyez actif à votre façon tous les jours</a:t>
            </a:r>
          </a:p>
        </p:txBody>
      </p:sp>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49DD060-2EE5-4872-A8DA-4AE1F77C8943}"/>
              </a:ext>
            </a:extLst>
          </p:cNvPr>
          <p:cNvPicPr>
            <a:picLocks noChangeAspect="1"/>
          </p:cNvPicPr>
          <p:nvPr/>
        </p:nvPicPr>
        <p:blipFill>
          <a:blip r:embed="rId6"/>
          <a:stretch>
            <a:fillRect/>
          </a:stretch>
        </p:blipFill>
        <p:spPr>
          <a:xfrm>
            <a:off x="2738484" y="4479950"/>
            <a:ext cx="2398512" cy="2135410"/>
          </a:xfrm>
          <a:prstGeom prst="rect">
            <a:avLst/>
          </a:prstGeom>
        </p:spPr>
      </p:pic>
      <p:pic>
        <p:nvPicPr>
          <p:cNvPr id="22534" name="Picture 6" descr="Résultat de recherche d'images pour &quot;activités physiques obès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9B706B-3325-47B8-86FA-2FC21D2C7628}"/>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68008" y="4425829"/>
            <a:ext cx="3374281" cy="18548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0584380"/>
      </p:ext>
    </p:extLst>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75D9DC-C37E-46F7-ABF2-86A1504DC22B}"/>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3294" y="1180944"/>
            <a:ext cx="4489919" cy="2977400"/>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18AE-12ED-4CD5-A9E6-3AA318D17920}"/>
              </a:ext>
            </a:extLst>
          </p:cNvPr>
          <p:cNvSpPr>
            <a:spLocks noGrp="1"/>
          </p:cNvSpPr>
          <p:nvPr>
            <p:ph type="title" idx="4294967295"/>
          </p:nvPr>
        </p:nvSpPr>
        <p:spPr>
          <a:xfrm>
            <a:off x="3656234" y="2658249"/>
            <a:ext cx="4724400" cy="1274536"/>
          </a:xfrm>
        </p:spPr>
        <p:txBody>
          <a:bodyPr>
            <a:noAutofit/>
          </a:bodyPr>
          <a:lstStyle/>
          <a:p>
            <a:r>
              <a:rPr lang="en-US" sz="4400" b="1" dirty="0">
                <a:solidFill>
                  <a:schemeClr val="tx1"/>
                </a:solidFill>
              </a:rPr>
              <a:t>Les </a:t>
            </a:r>
            <a:r>
              <a:rPr lang="en-US" sz="4400" b="1" dirty="0" err="1">
                <a:solidFill>
                  <a:schemeClr val="tx1"/>
                </a:solidFill>
              </a:rPr>
              <a:t>compléments</a:t>
            </a:r>
            <a:r>
              <a:rPr lang="en-US" sz="4400" b="1" dirty="0">
                <a:solidFill>
                  <a:schemeClr val="tx1"/>
                </a:solidFill>
              </a:rPr>
              <a:t> </a:t>
            </a:r>
            <a:r>
              <a:rPr lang="en-US" sz="4400" b="1" dirty="0" err="1">
                <a:solidFill>
                  <a:schemeClr val="tx1"/>
                </a:solidFill>
              </a:rPr>
              <a:t>alimentaires</a:t>
            </a:r>
            <a:r>
              <a:rPr lang="en-US" sz="4400" b="1" dirty="0">
                <a:solidFill>
                  <a:schemeClr val="tx1"/>
                </a:solidFill>
              </a:rPr>
              <a:t> </a:t>
            </a:r>
            <a:r>
              <a:rPr lang="en-US" sz="4400" b="1" dirty="0" err="1">
                <a:solidFill>
                  <a:schemeClr val="tx1"/>
                </a:solidFill>
              </a:rPr>
              <a:t>sont-ils</a:t>
            </a:r>
            <a:r>
              <a:rPr lang="en-US" sz="4400" b="1" dirty="0">
                <a:solidFill>
                  <a:schemeClr val="tx1"/>
                </a:solidFill>
              </a:rPr>
              <a:t> </a:t>
            </a:r>
            <a:r>
              <a:rPr lang="en-US" sz="4400" b="1" dirty="0" err="1">
                <a:solidFill>
                  <a:schemeClr val="tx1"/>
                </a:solidFill>
              </a:rPr>
              <a:t>nécessaires</a:t>
            </a:r>
            <a:r>
              <a:rPr lang="en-US" sz="4400" b="1" dirty="0">
                <a:solidFill>
                  <a:schemeClr val="tx1"/>
                </a:solidFill>
              </a:rPr>
              <a:t> ?</a:t>
            </a:r>
            <a:endParaRPr lang="fr-BE" sz="4400" b="1" dirty="0">
              <a:solidFill>
                <a:schemeClr val="tx1"/>
              </a:solidFill>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pic>
        <p:nvPicPr>
          <p:cNvPr id="9" name="Picture 5" descr="C:\Users\bourgp00\Downloads\billionphotos-120272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33DC89-7940-4D38-B8A1-79B260A0A4DE}"/>
              </a:ext>
            </a:extLst>
          </p:cNvPr>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2734" y="3633929"/>
            <a:ext cx="2131205" cy="158561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6668577"/>
      </p:ext>
    </p:extLst>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Résultat de recherche d'images pour &quot;terres appauvries minéraux et vitamin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C5B118-3C2F-4684-80B4-662E97B0F959}"/>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290" r="7248"/>
          <a:stretch/>
        </p:blipFill>
        <p:spPr bwMode="auto">
          <a:xfrm>
            <a:off x="2274853" y="2459699"/>
            <a:ext cx="6270172" cy="3973473"/>
          </a:xfrm>
          <a:prstGeom prst="rect">
            <a:avLst/>
          </a:prstGeom>
          <a:noFill/>
          <a:ln>
            <a:solidFill>
              <a:schemeClr val="accent2">
                <a:lumMod val="50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F0EBF2-FBF7-47AE-9336-6048C39DF977}"/>
              </a:ext>
            </a:extLst>
          </p:cNvPr>
          <p:cNvSpPr>
            <a:spLocks noGrp="1"/>
          </p:cNvSpPr>
          <p:nvPr>
            <p:ph type="title"/>
          </p:nvPr>
        </p:nvSpPr>
        <p:spPr>
          <a:xfrm>
            <a:off x="397133" y="284870"/>
            <a:ext cx="7291291" cy="600404"/>
          </a:xfrm>
        </p:spPr>
        <p:txBody>
          <a:bodyPr/>
          <a:lstStyle/>
          <a:p>
            <a:pPr algn="r"/>
            <a:r>
              <a:rPr lang="en-US" b="1" dirty="0">
                <a:solidFill>
                  <a:schemeClr val="accent2">
                    <a:lumMod val="50000"/>
                  </a:schemeClr>
                </a:solidFill>
              </a:rPr>
              <a:t>Notre alimentation a </a:t>
            </a:r>
            <a:r>
              <a:rPr lang="en-US" b="1" dirty="0" err="1">
                <a:solidFill>
                  <a:schemeClr val="accent2">
                    <a:lumMod val="50000"/>
                  </a:schemeClr>
                </a:solidFill>
              </a:rPr>
              <a:t>changé</a:t>
            </a:r>
            <a:r>
              <a:rPr lang="en-US" b="1" dirty="0">
                <a:solidFill>
                  <a:schemeClr val="accent2">
                    <a:lumMod val="50000"/>
                  </a:schemeClr>
                </a:solidFill>
              </a:rPr>
              <a:t> …</a:t>
            </a:r>
            <a:endParaRPr lang="fr-BE" b="1" dirty="0">
              <a:solidFill>
                <a:schemeClr val="accent2">
                  <a:lumMod val="50000"/>
                </a:schemeClr>
              </a:solidFill>
            </a:endParaRPr>
          </a:p>
        </p:txBody>
      </p:sp>
      <p:sp>
        <p:nvSpPr>
          <p:cNvPr id="8" name="Freeform: Shap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524489-F72A-4F03-A58C-DC5F66F856AA}"/>
              </a:ext>
            </a:extLst>
          </p:cNvPr>
          <p:cNvSpPr/>
          <p:nvPr/>
        </p:nvSpPr>
        <p:spPr>
          <a:xfrm>
            <a:off x="138764" y="513184"/>
            <a:ext cx="8806260" cy="5691674"/>
          </a:xfrm>
          <a:custGeom>
            <a:avLst/>
            <a:gdLst>
              <a:gd name="connsiteX0" fmla="*/ 8062844 w 8806260"/>
              <a:gd name="connsiteY0" fmla="*/ 0 h 5691674"/>
              <a:gd name="connsiteX1" fmla="*/ 8072175 w 8806260"/>
              <a:gd name="connsiteY1" fmla="*/ 1268964 h 5691674"/>
              <a:gd name="connsiteX2" fmla="*/ 411742 w 8806260"/>
              <a:gd name="connsiteY2" fmla="*/ 1101013 h 5691674"/>
              <a:gd name="connsiteX3" fmla="*/ 1718028 w 8806260"/>
              <a:gd name="connsiteY3" fmla="*/ 5691674 h 5691674"/>
            </a:gdLst>
            <a:ahLst/>
            <a:cxnLst>
              <a:cxn ang="0">
                <a:pos x="connsiteX0" y="connsiteY0"/>
              </a:cxn>
              <a:cxn ang="0">
                <a:pos x="connsiteX1" y="connsiteY1"/>
              </a:cxn>
              <a:cxn ang="0">
                <a:pos x="connsiteX2" y="connsiteY2"/>
              </a:cxn>
              <a:cxn ang="0">
                <a:pos x="connsiteX3" y="connsiteY3"/>
              </a:cxn>
            </a:cxnLst>
            <a:rect l="l" t="t" r="r" b="b"/>
            <a:pathLst>
              <a:path w="8806260" h="5691674">
                <a:moveTo>
                  <a:pt x="8062844" y="0"/>
                </a:moveTo>
                <a:cubicBezTo>
                  <a:pt x="8705101" y="542731"/>
                  <a:pt x="9347358" y="1085462"/>
                  <a:pt x="8072175" y="1268964"/>
                </a:cubicBezTo>
                <a:cubicBezTo>
                  <a:pt x="6796992" y="1452466"/>
                  <a:pt x="1470766" y="363895"/>
                  <a:pt x="411742" y="1101013"/>
                </a:cubicBezTo>
                <a:cubicBezTo>
                  <a:pt x="-647282" y="1838131"/>
                  <a:pt x="535373" y="3764902"/>
                  <a:pt x="1718028" y="5691674"/>
                </a:cubicBezTo>
              </a:path>
            </a:pathLst>
          </a:custGeom>
          <a:noFill/>
          <a:ln>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21F28C-3042-4D72-9465-CA4397ECFE35}"/>
              </a:ext>
            </a:extLst>
          </p:cNvPr>
          <p:cNvSpPr txBox="1"/>
          <p:nvPr/>
        </p:nvSpPr>
        <p:spPr>
          <a:xfrm>
            <a:off x="4086809" y="779730"/>
            <a:ext cx="4348066" cy="954107"/>
          </a:xfrm>
          <a:prstGeom prst="rect">
            <a:avLst/>
          </a:prstGeom>
          <a:noFill/>
        </p:spPr>
        <p:txBody>
          <a:bodyPr wrap="square" rtlCol="0">
            <a:spAutoFit/>
          </a:bodyPr>
          <a:lstStyle/>
          <a:p>
            <a:pPr algn="r"/>
            <a:r>
              <a:rPr lang="fr-BE" sz="2800" b="1" dirty="0">
                <a:solidFill>
                  <a:schemeClr val="accent2">
                    <a:lumMod val="50000"/>
                  </a:schemeClr>
                </a:solidFill>
                <a:latin typeface="Bradley Hand ITC" panose="03070402050302030203" pitchFamily="66" charset="0"/>
              </a:rPr>
              <a:t>Moins de nutriments dans les aliments</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3E94D4-D644-4686-B075-FC396CF723CE}"/>
              </a:ext>
            </a:extLst>
          </p:cNvPr>
          <p:cNvSpPr txBox="1"/>
          <p:nvPr/>
        </p:nvSpPr>
        <p:spPr>
          <a:xfrm>
            <a:off x="397133" y="1730862"/>
            <a:ext cx="6513506" cy="646331"/>
          </a:xfrm>
          <a:prstGeom prst="rect">
            <a:avLst/>
          </a:prstGeom>
          <a:noFill/>
        </p:spPr>
        <p:txBody>
          <a:bodyPr wrap="square" rtlCol="0">
            <a:spAutoFit/>
          </a:bodyPr>
          <a:lstStyle/>
          <a:p>
            <a:r>
              <a:rPr lang="fr-BE" dirty="0">
                <a:solidFill>
                  <a:schemeClr val="accent2">
                    <a:lumMod val="50000"/>
                  </a:schemeClr>
                </a:solidFill>
              </a:rPr>
              <a:t>Terres appauvries, pollutions, pesticides, croissances accélérées, stockages de longues durées, transports, …</a:t>
            </a:r>
          </a:p>
        </p:txBody>
      </p:sp>
      <p:sp>
        <p:nvSpPr>
          <p:cNvPr id="13" name="Rectangle: Diagonal Corners Rounded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23F622-FB37-43A8-9834-1ECC9704C269}"/>
              </a:ext>
            </a:extLst>
          </p:cNvPr>
          <p:cNvSpPr/>
          <p:nvPr/>
        </p:nvSpPr>
        <p:spPr>
          <a:xfrm>
            <a:off x="138764" y="2877753"/>
            <a:ext cx="1895309" cy="2720614"/>
          </a:xfrm>
          <a:prstGeom prst="round2Diag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7CA85F-907D-4BA4-83BB-79F32CCB637F}"/>
              </a:ext>
            </a:extLst>
          </p:cNvPr>
          <p:cNvSpPr txBox="1"/>
          <p:nvPr/>
        </p:nvSpPr>
        <p:spPr>
          <a:xfrm>
            <a:off x="209042" y="2992652"/>
            <a:ext cx="1595534" cy="2308324"/>
          </a:xfrm>
          <a:prstGeom prst="rect">
            <a:avLst/>
          </a:prstGeom>
          <a:noFill/>
        </p:spPr>
        <p:txBody>
          <a:bodyPr wrap="square" rtlCol="0">
            <a:spAutoFit/>
          </a:bodyPr>
          <a:lstStyle/>
          <a:p>
            <a:r>
              <a:rPr lang="fr-BE" dirty="0">
                <a:solidFill>
                  <a:schemeClr val="bg1"/>
                </a:solidFill>
              </a:rPr>
              <a:t>Difficile de croire que les pays industrialisés peuvent souffrir de </a:t>
            </a:r>
            <a:r>
              <a:rPr lang="fr-BE" b="1" u="sng" dirty="0">
                <a:solidFill>
                  <a:schemeClr val="bg1"/>
                </a:solidFill>
              </a:rPr>
              <a:t>carences alimentaires</a:t>
            </a:r>
            <a:endParaRPr lang="fr-BE"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6599491"/>
      </p:ext>
    </p:extLst>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E8F544-1222-40FC-A568-B7B2AB8B0F06}"/>
              </a:ext>
            </a:extLst>
          </p:cNvPr>
          <p:cNvSpPr>
            <a:spLocks noGrp="1"/>
          </p:cNvSpPr>
          <p:nvPr>
            <p:ph type="title"/>
          </p:nvPr>
        </p:nvSpPr>
        <p:spPr/>
        <p:txBody>
          <a:bodyPr/>
          <a:lstStyle/>
          <a:p>
            <a:r>
              <a:rPr lang="fr-BE" dirty="0"/>
              <a:t>Ultra transformation ! Que reste-t-il ?</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EAA41A-7FCD-4B62-A05F-6213283DFD0D}"/>
              </a:ext>
            </a:extLst>
          </p:cNvPr>
          <p:cNvSpPr txBox="1"/>
          <p:nvPr/>
        </p:nvSpPr>
        <p:spPr>
          <a:xfrm>
            <a:off x="227208" y="1180210"/>
            <a:ext cx="2684834" cy="400110"/>
          </a:xfrm>
          <a:prstGeom prst="rect">
            <a:avLst/>
          </a:prstGeom>
          <a:noFill/>
        </p:spPr>
        <p:txBody>
          <a:bodyPr wrap="square" rtlCol="0">
            <a:spAutoFit/>
          </a:bodyPr>
          <a:lstStyle/>
          <a:p>
            <a:pPr algn="ctr"/>
            <a:r>
              <a:rPr lang="fr-BE" sz="2000" b="1" dirty="0">
                <a:solidFill>
                  <a:schemeClr val="accent5">
                    <a:lumMod val="75000"/>
                  </a:schemeClr>
                </a:solidFill>
              </a:rPr>
              <a:t>Pas ou peu transformé</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A821A7-18B0-47F4-8B1B-4D4ABBABEE25}"/>
              </a:ext>
            </a:extLst>
          </p:cNvPr>
          <p:cNvSpPr txBox="1"/>
          <p:nvPr/>
        </p:nvSpPr>
        <p:spPr>
          <a:xfrm>
            <a:off x="3048300" y="1180210"/>
            <a:ext cx="2931784" cy="400110"/>
          </a:xfrm>
          <a:prstGeom prst="rect">
            <a:avLst/>
          </a:prstGeom>
          <a:noFill/>
        </p:spPr>
        <p:txBody>
          <a:bodyPr wrap="square" rtlCol="0">
            <a:spAutoFit/>
          </a:bodyPr>
          <a:lstStyle/>
          <a:p>
            <a:pPr algn="ctr"/>
            <a:r>
              <a:rPr lang="fr-BE" sz="2000" b="1" dirty="0">
                <a:solidFill>
                  <a:schemeClr val="accent3">
                    <a:lumMod val="75000"/>
                  </a:schemeClr>
                </a:solidFill>
              </a:rPr>
              <a:t>Normalement transformé</a:t>
            </a:r>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187963-64F3-4D9D-B005-F12727A1434A}"/>
              </a:ext>
            </a:extLst>
          </p:cNvPr>
          <p:cNvSpPr txBox="1"/>
          <p:nvPr/>
        </p:nvSpPr>
        <p:spPr>
          <a:xfrm>
            <a:off x="6465195" y="1180210"/>
            <a:ext cx="1981716" cy="400110"/>
          </a:xfrm>
          <a:prstGeom prst="rect">
            <a:avLst/>
          </a:prstGeom>
          <a:noFill/>
        </p:spPr>
        <p:txBody>
          <a:bodyPr wrap="square" rtlCol="0">
            <a:spAutoFit/>
          </a:bodyPr>
          <a:lstStyle/>
          <a:p>
            <a:r>
              <a:rPr lang="fr-BE" sz="2000" b="1" dirty="0">
                <a:solidFill>
                  <a:srgbClr val="C00000"/>
                </a:solidFill>
              </a:rPr>
              <a:t>Ultra transformé</a:t>
            </a:r>
          </a:p>
        </p:txBody>
      </p:sp>
      <p:pic>
        <p:nvPicPr>
          <p:cNvPr id="9" name="Picture 2" descr="Résultat de recherche d'images pour &quot;pomme de terre vapeur&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A44225-0052-4718-BDF7-77233E64A6C8}"/>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6258" y="4132901"/>
            <a:ext cx="2009667" cy="131963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6" descr="Résultat de recherche d'images pour &quot;puré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A51A49-DD6E-4D4C-B472-7D8566C5F73F}"/>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86820" y="4130177"/>
            <a:ext cx="1743387" cy="13199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AD4A05-5AFE-4E2B-9CC8-98ADC61F8A49}"/>
              </a:ext>
            </a:extLst>
          </p:cNvPr>
          <p:cNvPicPr>
            <a:picLocks noChangeAspect="1"/>
          </p:cNvPicPr>
          <p:nvPr/>
        </p:nvPicPr>
        <p:blipFill>
          <a:blip r:embed="rId5"/>
          <a:stretch>
            <a:fillRect/>
          </a:stretch>
        </p:blipFill>
        <p:spPr>
          <a:xfrm>
            <a:off x="6342228" y="4091424"/>
            <a:ext cx="2434588" cy="1314449"/>
          </a:xfrm>
          <a:prstGeom prst="rect">
            <a:avLst/>
          </a:prstGeom>
        </p:spPr>
      </p:pic>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C3D877-C0D5-4F7C-A8E5-B5055BB193B9}"/>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7240" y="1580320"/>
            <a:ext cx="2456997" cy="1852575"/>
          </a:xfrm>
          <a:prstGeom prst="rect">
            <a:avLst/>
          </a:prstGeom>
        </p:spPr>
      </p:pic>
      <p:pic>
        <p:nvPicPr>
          <p:cNvPr id="4100" name="Picture 4" descr="Résultat de recherche d'images pour &quot;poisson en boit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AF85AF-8A55-414C-BE7D-B0AC7953E9C5}"/>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26903" y="2086241"/>
            <a:ext cx="1818952" cy="13981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DD7289-A610-479F-AD08-695541F1F537}"/>
              </a:ext>
            </a:extLst>
          </p:cNvPr>
          <p:cNvPicPr>
            <a:picLocks noChangeAspect="1"/>
          </p:cNvPicPr>
          <p:nvPr/>
        </p:nvPicPr>
        <p:blipFill>
          <a:blip r:embed="rId8"/>
          <a:stretch>
            <a:fillRect/>
          </a:stretch>
        </p:blipFill>
        <p:spPr>
          <a:xfrm>
            <a:off x="6167881" y="1749799"/>
            <a:ext cx="2709524" cy="1561905"/>
          </a:xfrm>
          <a:prstGeom prst="rect">
            <a:avLst/>
          </a:prstGeom>
        </p:spPr>
      </p:pic>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20604C-A048-4763-9A8A-C1F9D7D0FBB3}"/>
              </a:ext>
            </a:extLst>
          </p:cNvPr>
          <p:cNvSpPr txBox="1"/>
          <p:nvPr/>
        </p:nvSpPr>
        <p:spPr>
          <a:xfrm>
            <a:off x="1605284" y="2886166"/>
            <a:ext cx="1371423" cy="646331"/>
          </a:xfrm>
          <a:prstGeom prst="rect">
            <a:avLst/>
          </a:prstGeom>
          <a:noFill/>
        </p:spPr>
        <p:txBody>
          <a:bodyPr wrap="square" rtlCol="0">
            <a:spAutoFit/>
          </a:bodyPr>
          <a:lstStyle/>
          <a:p>
            <a:pPr algn="ctr"/>
            <a:r>
              <a:rPr lang="fr-BE" dirty="0"/>
              <a:t>Poissons frais</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FCAF23-1045-4486-8EBB-9C3679AED15C}"/>
              </a:ext>
            </a:extLst>
          </p:cNvPr>
          <p:cNvSpPr txBox="1"/>
          <p:nvPr/>
        </p:nvSpPr>
        <p:spPr>
          <a:xfrm>
            <a:off x="2837419" y="1585527"/>
            <a:ext cx="1917654" cy="646331"/>
          </a:xfrm>
          <a:prstGeom prst="rect">
            <a:avLst/>
          </a:prstGeom>
          <a:noFill/>
        </p:spPr>
        <p:txBody>
          <a:bodyPr wrap="square" rtlCol="0">
            <a:spAutoFit/>
          </a:bodyPr>
          <a:lstStyle/>
          <a:p>
            <a:pPr algn="ctr"/>
            <a:r>
              <a:rPr lang="fr-BE" dirty="0"/>
              <a:t>Poissons en conserve</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4524C2-FDA8-4331-93B1-1C706A3A0F93}"/>
              </a:ext>
            </a:extLst>
          </p:cNvPr>
          <p:cNvSpPr txBox="1"/>
          <p:nvPr/>
        </p:nvSpPr>
        <p:spPr>
          <a:xfrm>
            <a:off x="6448584" y="3186744"/>
            <a:ext cx="2221878" cy="369332"/>
          </a:xfrm>
          <a:prstGeom prst="rect">
            <a:avLst/>
          </a:prstGeom>
          <a:noFill/>
        </p:spPr>
        <p:txBody>
          <a:bodyPr wrap="square" rtlCol="0">
            <a:spAutoFit/>
          </a:bodyPr>
          <a:lstStyle/>
          <a:p>
            <a:pPr algn="ctr"/>
            <a:r>
              <a:rPr lang="fr-BE" dirty="0"/>
              <a:t>Nuggets de poisson</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799607-B4C5-4DC1-A239-BD522796ED3C}"/>
              </a:ext>
            </a:extLst>
          </p:cNvPr>
          <p:cNvSpPr txBox="1"/>
          <p:nvPr/>
        </p:nvSpPr>
        <p:spPr>
          <a:xfrm>
            <a:off x="690718" y="5604558"/>
            <a:ext cx="1747736" cy="369332"/>
          </a:xfrm>
          <a:prstGeom prst="rect">
            <a:avLst/>
          </a:prstGeom>
          <a:noFill/>
        </p:spPr>
        <p:txBody>
          <a:bodyPr wrap="square" rtlCol="0">
            <a:spAutoFit/>
          </a:bodyPr>
          <a:lstStyle/>
          <a:p>
            <a:r>
              <a:rPr lang="fr-BE" dirty="0"/>
              <a:t>Pomme de terre</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1277EC-81BC-46E6-BC5B-6B5B474422AC}"/>
              </a:ext>
            </a:extLst>
          </p:cNvPr>
          <p:cNvSpPr txBox="1"/>
          <p:nvPr/>
        </p:nvSpPr>
        <p:spPr>
          <a:xfrm>
            <a:off x="3741068" y="5604558"/>
            <a:ext cx="1747736" cy="369332"/>
          </a:xfrm>
          <a:prstGeom prst="rect">
            <a:avLst/>
          </a:prstGeom>
          <a:noFill/>
        </p:spPr>
        <p:txBody>
          <a:bodyPr wrap="square" rtlCol="0">
            <a:spAutoFit/>
          </a:bodyPr>
          <a:lstStyle/>
          <a:p>
            <a:pPr algn="ctr"/>
            <a:r>
              <a:rPr lang="fr-BE" dirty="0"/>
              <a:t>Purée maison</a:t>
            </a: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CB0FCF-164F-45A3-ACF0-491683F4DA78}"/>
              </a:ext>
            </a:extLst>
          </p:cNvPr>
          <p:cNvSpPr txBox="1"/>
          <p:nvPr/>
        </p:nvSpPr>
        <p:spPr>
          <a:xfrm>
            <a:off x="7071929" y="5411271"/>
            <a:ext cx="901428" cy="369332"/>
          </a:xfrm>
          <a:prstGeom prst="rect">
            <a:avLst/>
          </a:prstGeom>
          <a:noFill/>
        </p:spPr>
        <p:txBody>
          <a:bodyPr wrap="square" rtlCol="0">
            <a:spAutoFit/>
          </a:bodyPr>
          <a:lstStyle/>
          <a:p>
            <a:pPr algn="ctr"/>
            <a:r>
              <a:rPr lang="fr-BE" dirty="0"/>
              <a:t>Chips</a:t>
            </a:r>
          </a:p>
        </p:txBody>
      </p:sp>
      <p:sp>
        <p:nvSpPr>
          <p:cNvPr id="15" name="Rectangle: Rounded Corners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A59845-3639-4716-AD30-37905C041066}"/>
              </a:ext>
            </a:extLst>
          </p:cNvPr>
          <p:cNvSpPr/>
          <p:nvPr/>
        </p:nvSpPr>
        <p:spPr>
          <a:xfrm>
            <a:off x="185801" y="939248"/>
            <a:ext cx="2767648" cy="531563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Rounded Corners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E6399C-98B6-4DCE-A321-32C87FFB0B48}"/>
              </a:ext>
            </a:extLst>
          </p:cNvPr>
          <p:cNvSpPr/>
          <p:nvPr/>
        </p:nvSpPr>
        <p:spPr>
          <a:xfrm>
            <a:off x="3003090" y="945946"/>
            <a:ext cx="3022205" cy="5315639"/>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Rounded Corners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A18EB0-D353-42AA-B0B5-C696E4F22876}"/>
              </a:ext>
            </a:extLst>
          </p:cNvPr>
          <p:cNvSpPr/>
          <p:nvPr/>
        </p:nvSpPr>
        <p:spPr>
          <a:xfrm>
            <a:off x="6066658" y="898257"/>
            <a:ext cx="2911970" cy="53156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86B54F-D341-4A96-82B4-8DA72D878D29}"/>
              </a:ext>
            </a:extLst>
          </p:cNvPr>
          <p:cNvCxnSpPr/>
          <p:nvPr/>
        </p:nvCxnSpPr>
        <p:spPr>
          <a:xfrm>
            <a:off x="486258"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1A3D48-81CB-46D8-9BFF-C476C61EC1C2}"/>
              </a:ext>
            </a:extLst>
          </p:cNvPr>
          <p:cNvCxnSpPr/>
          <p:nvPr/>
        </p:nvCxnSpPr>
        <p:spPr>
          <a:xfrm>
            <a:off x="3553681"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A6DC3A-7A06-4A6C-B17F-0A24D137A2AB}"/>
              </a:ext>
            </a:extLst>
          </p:cNvPr>
          <p:cNvCxnSpPr/>
          <p:nvPr/>
        </p:nvCxnSpPr>
        <p:spPr>
          <a:xfrm>
            <a:off x="6554689" y="3706238"/>
            <a:ext cx="200966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3455554"/>
      </p:ext>
    </p:extLst>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5883" y="1261058"/>
            <a:ext cx="3397824" cy="1685321"/>
          </a:xfrm>
          <a:prstGeom prst="rect">
            <a:avLst/>
          </a:prstGeom>
        </p:spPr>
      </p:pic>
      <p:sp>
        <p:nvSpPr>
          <p:cNvPr id="2" name="Title 1"/>
          <p:cNvSpPr>
            <a:spLocks noGrp="1"/>
          </p:cNvSpPr>
          <p:nvPr>
            <p:ph type="title"/>
          </p:nvPr>
        </p:nvSpPr>
        <p:spPr/>
        <p:txBody>
          <a:bodyPr/>
          <a:lstStyle/>
          <a:p>
            <a:r>
              <a:rPr lang="fr-BE" dirty="0"/>
              <a:t>Compléments alimentaires</a:t>
            </a:r>
          </a:p>
        </p:txBody>
      </p:sp>
      <p:pic>
        <p:nvPicPr>
          <p:cNvPr id="3" name="Picture 5" descr="C:\Users\bourgp00\Downloads\billionphotos-1202721.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9464" y="1261058"/>
            <a:ext cx="3193904" cy="237626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673662" y="4560459"/>
            <a:ext cx="8064896" cy="1815882"/>
          </a:xfrm>
          <a:prstGeom prst="rect">
            <a:avLst/>
          </a:prstGeom>
          <a:noFill/>
        </p:spPr>
        <p:txBody>
          <a:bodyPr wrap="square" rtlCol="0">
            <a:spAutoFit/>
          </a:bodyPr>
          <a:lstStyle/>
          <a:p>
            <a:pPr marL="171450" indent="-171450">
              <a:buFont typeface="Arial" panose="020B0604020202020204" pitchFamily="34" charset="0"/>
              <a:buChar char="•"/>
            </a:pPr>
            <a:r>
              <a:rPr lang="fr-BE" sz="1600" dirty="0"/>
              <a:t>Tous ne sont pas égaux au niveau de leur qualité / efficacité (sels, concentration, combinaison,…)</a:t>
            </a:r>
          </a:p>
          <a:p>
            <a:pPr marL="171450" indent="-171450">
              <a:buFont typeface="Arial" panose="020B0604020202020204" pitchFamily="34" charset="0"/>
              <a:buChar char="•"/>
            </a:pPr>
            <a:r>
              <a:rPr lang="fr-BE" sz="1600" dirty="0"/>
              <a:t>Interactions entre eux ou avec les traitements de fond</a:t>
            </a:r>
          </a:p>
          <a:p>
            <a:pPr marL="171450" indent="-171450">
              <a:buFont typeface="Arial" panose="020B0604020202020204" pitchFamily="34" charset="0"/>
              <a:buChar char="•"/>
            </a:pPr>
            <a:r>
              <a:rPr lang="fr-BE" sz="1600" dirty="0"/>
              <a:t>En cas de surdosages (prise simultanée de plusieurs compléments), certains compléments peuvent être plus toxiques que bénéfique. </a:t>
            </a:r>
          </a:p>
          <a:p>
            <a:pPr marL="171450" indent="-171450">
              <a:buFont typeface="Arial" panose="020B0604020202020204" pitchFamily="34" charset="0"/>
              <a:buChar char="•"/>
            </a:pPr>
            <a:r>
              <a:rPr lang="fr-BE" sz="1600" dirty="0"/>
              <a:t>Attention également aux achats par internet, où les législations des pays d’où viennent les compléments ne sont pas les mêmes qu’en Belgique</a:t>
            </a:r>
          </a:p>
        </p:txBody>
      </p:sp>
      <p:sp>
        <p:nvSpPr>
          <p:cNvPr id="5" name="TextBox 4"/>
          <p:cNvSpPr txBox="1"/>
          <p:nvPr/>
        </p:nvSpPr>
        <p:spPr>
          <a:xfrm>
            <a:off x="378472" y="4057857"/>
            <a:ext cx="7618560" cy="369332"/>
          </a:xfrm>
          <a:prstGeom prst="rect">
            <a:avLst/>
          </a:prstGeom>
          <a:solidFill>
            <a:schemeClr val="accent3">
              <a:lumMod val="20000"/>
              <a:lumOff val="80000"/>
            </a:schemeClr>
          </a:solidFill>
        </p:spPr>
        <p:txBody>
          <a:bodyPr wrap="square" rtlCol="0">
            <a:spAutoFit/>
          </a:bodyPr>
          <a:lstStyle/>
          <a:p>
            <a:r>
              <a:rPr lang="fr-BE" b="1" dirty="0"/>
              <a:t>S’ils ont peu de contre-indications, attention à l’automédication</a:t>
            </a:r>
          </a:p>
        </p:txBody>
      </p:sp>
      <p:sp>
        <p:nvSpPr>
          <p:cNvPr id="10" name="Rectangle 9"/>
          <p:cNvSpPr/>
          <p:nvPr/>
        </p:nvSpPr>
        <p:spPr>
          <a:xfrm>
            <a:off x="5508104" y="1261058"/>
            <a:ext cx="3305603" cy="1685321"/>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707904" y="1539877"/>
            <a:ext cx="4392488" cy="830997"/>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Une </a:t>
            </a:r>
            <a:r>
              <a:rPr lang="fr-FR" sz="1600" b="1" dirty="0"/>
              <a:t>alimentation variée et équilibrée</a:t>
            </a:r>
            <a:r>
              <a:rPr lang="fr-FR" sz="1600" dirty="0"/>
              <a:t> est la </a:t>
            </a:r>
            <a:r>
              <a:rPr lang="fr-FR" sz="1600" b="1" dirty="0"/>
              <a:t>clé</a:t>
            </a:r>
            <a:r>
              <a:rPr lang="fr-FR" sz="1600" dirty="0"/>
              <a:t> pour une couverture optimale des besoins en vitamines, minéraux, acides gras,... </a:t>
            </a:r>
          </a:p>
        </p:txBody>
      </p:sp>
      <p:sp>
        <p:nvSpPr>
          <p:cNvPr id="9" name="TextBox 8"/>
          <p:cNvSpPr txBox="1"/>
          <p:nvPr/>
        </p:nvSpPr>
        <p:spPr>
          <a:xfrm>
            <a:off x="3635896" y="2708920"/>
            <a:ext cx="4392488" cy="1323439"/>
          </a:xfrm>
          <a:prstGeom prst="rect">
            <a:avLst/>
          </a:prstGeom>
          <a:noFill/>
        </p:spPr>
        <p:txBody>
          <a:bodyPr wrap="square" rtlCol="0">
            <a:spAutoFit/>
          </a:bodyPr>
          <a:lstStyle/>
          <a:p>
            <a:pPr marL="171450" lvl="0" indent="-171450">
              <a:buClr>
                <a:schemeClr val="accent6">
                  <a:lumMod val="75000"/>
                </a:schemeClr>
              </a:buClr>
              <a:buFont typeface="Wingdings" panose="05000000000000000000" pitchFamily="2" charset="2"/>
              <a:buChar char="§"/>
            </a:pPr>
            <a:r>
              <a:rPr lang="fr-FR" sz="1600" dirty="0"/>
              <a:t>Cependant, dans certaines situations , il s’avère utile de compléter son alimentation par des compléments alimentaires (Mg, Vit D, B9 pendant la grossesse,…)</a:t>
            </a:r>
            <a:endParaRPr lang="fr-BE" sz="1600" dirty="0"/>
          </a:p>
          <a:p>
            <a:endParaRPr lang="fr-BE" sz="1600" dirty="0"/>
          </a:p>
        </p:txBody>
      </p:sp>
      <p:sp>
        <p:nvSpPr>
          <p:cNvPr id="6" name="TextBox 5"/>
          <p:cNvSpPr txBox="1"/>
          <p:nvPr/>
        </p:nvSpPr>
        <p:spPr>
          <a:xfrm>
            <a:off x="3373416" y="1043444"/>
            <a:ext cx="4101803" cy="369332"/>
          </a:xfrm>
          <a:prstGeom prst="rect">
            <a:avLst/>
          </a:prstGeom>
          <a:noFill/>
        </p:spPr>
        <p:txBody>
          <a:bodyPr wrap="square" rtlCol="0">
            <a:spAutoFit/>
          </a:bodyPr>
          <a:lstStyle/>
          <a:p>
            <a:r>
              <a:rPr lang="fr-BE" b="1" dirty="0"/>
              <a:t>Pas de « pilule » miracle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32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75D9DC-C37E-46F7-ABF2-86A1504DC22B}"/>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18AE-12ED-4CD5-A9E6-3AA318D17920}"/>
              </a:ext>
            </a:extLst>
          </p:cNvPr>
          <p:cNvSpPr>
            <a:spLocks noGrp="1"/>
          </p:cNvSpPr>
          <p:nvPr>
            <p:ph type="title" idx="4294967295"/>
          </p:nvPr>
        </p:nvSpPr>
        <p:spPr>
          <a:xfrm>
            <a:off x="3760959" y="3194301"/>
            <a:ext cx="4724400" cy="755685"/>
          </a:xfrm>
        </p:spPr>
        <p:txBody>
          <a:bodyPr>
            <a:noAutofit/>
          </a:bodyPr>
          <a:lstStyle/>
          <a:p>
            <a:r>
              <a:rPr lang="en-US" sz="4400" b="1" dirty="0" err="1">
                <a:solidFill>
                  <a:schemeClr val="tx1"/>
                </a:solidFill>
              </a:rPr>
              <a:t>En</a:t>
            </a:r>
            <a:r>
              <a:rPr lang="en-US" sz="4400" b="1" dirty="0">
                <a:solidFill>
                  <a:schemeClr val="tx1"/>
                </a:solidFill>
              </a:rPr>
              <a:t> résumé …</a:t>
            </a:r>
            <a:endParaRPr lang="fr-BE" sz="4400" b="1" dirty="0">
              <a:solidFill>
                <a:schemeClr val="tx1"/>
              </a:solidFill>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1989285"/>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8" name="Group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F9EAC0-97F6-430F-B1E1-E950599DCE33}"/>
              </a:ext>
            </a:extLst>
          </p:cNvPr>
          <p:cNvGrpSpPr/>
          <p:nvPr/>
        </p:nvGrpSpPr>
        <p:grpSpPr>
          <a:xfrm>
            <a:off x="3246835" y="2130011"/>
            <a:ext cx="5461958" cy="3787435"/>
            <a:chOff x="3276600" y="2666019"/>
            <a:chExt cx="5461958" cy="3787435"/>
          </a:xfrm>
        </p:grpSpPr>
        <p:grpSp>
          <p:nvGrpSpPr>
            <p:cNvPr id="10"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9FDFDE-8C16-4003-A9EB-21E66CDD9C8D}"/>
                </a:ext>
              </a:extLst>
            </p:cNvPr>
            <p:cNvGrpSpPr/>
            <p:nvPr/>
          </p:nvGrpSpPr>
          <p:grpSpPr>
            <a:xfrm>
              <a:off x="3480933" y="2666019"/>
              <a:ext cx="4081126" cy="3787435"/>
              <a:chOff x="2627584" y="1288646"/>
              <a:chExt cx="4081126" cy="3787435"/>
            </a:xfrm>
          </p:grpSpPr>
          <p:pic>
            <p:nvPicPr>
              <p:cNvPr id="16" name="Pictur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974005-BFAD-4AB6-AAE1-3DBA45191C7E}"/>
                  </a:ext>
                </a:extLst>
              </p:cNvPr>
              <p:cNvPicPr>
                <a:picLocks noChangeAspect="1"/>
              </p:cNvPicPr>
              <p:nvPr/>
            </p:nvPicPr>
            <p:blipFill rotWithShape="1">
              <a:blip r:embed="rId3"/>
              <a:srcRect l="14976" t="11912"/>
              <a:stretch/>
            </p:blipFill>
            <p:spPr>
              <a:xfrm>
                <a:off x="2627584" y="1424802"/>
                <a:ext cx="4010427" cy="3515125"/>
              </a:xfrm>
              <a:prstGeom prst="rect">
                <a:avLst/>
              </a:prstGeom>
            </p:spPr>
          </p:pic>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F9E8-6A6E-49E1-AF80-7106E9245745}"/>
                  </a:ext>
                </a:extLst>
              </p:cNvPr>
              <p:cNvSpPr/>
              <p:nvPr/>
            </p:nvSpPr>
            <p:spPr>
              <a:xfrm>
                <a:off x="2627584" y="1288646"/>
                <a:ext cx="4081126" cy="3787435"/>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524466-23AE-4888-9410-5067155C1762}"/>
                </a:ext>
              </a:extLst>
            </p:cNvPr>
            <p:cNvSpPr txBox="1"/>
            <p:nvPr/>
          </p:nvSpPr>
          <p:spPr>
            <a:xfrm>
              <a:off x="3276600" y="4120601"/>
              <a:ext cx="5461958" cy="646331"/>
            </a:xfrm>
            <a:prstGeom prst="rect">
              <a:avLst/>
            </a:prstGeom>
            <a:noFill/>
          </p:spPr>
          <p:txBody>
            <a:bodyPr wrap="square" rtlCol="0">
              <a:spAutoFit/>
            </a:bodyPr>
            <a:lstStyle/>
            <a:p>
              <a:r>
                <a:rPr lang="fr-BE" sz="3600" b="1" dirty="0">
                  <a:solidFill>
                    <a:schemeClr val="accent6"/>
                  </a:solidFill>
                </a:rPr>
                <a:t>1 cas toutes les 8 minutes</a:t>
              </a:r>
            </a:p>
          </p:txBody>
        </p:sp>
      </p:gr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AE8209-0034-4F47-A1DD-B8768DE5829B}"/>
              </a:ext>
            </a:extLst>
          </p:cNvPr>
          <p:cNvSpPr>
            <a:spLocks noGrp="1"/>
          </p:cNvSpPr>
          <p:nvPr>
            <p:ph type="title"/>
          </p:nvPr>
        </p:nvSpPr>
        <p:spPr/>
        <p:txBody>
          <a:bodyPr>
            <a:normAutofit/>
          </a:bodyPr>
          <a:lstStyle/>
          <a:p>
            <a:r>
              <a:rPr lang="fr-BE" dirty="0"/>
              <a:t>Cancer</a:t>
            </a:r>
          </a:p>
        </p:txBody>
      </p:sp>
      <p:sp>
        <p:nvSpPr>
          <p:cNvPr id="6" name="Shape 30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B72D60-1638-4196-9858-0C54BBA46308}"/>
              </a:ext>
            </a:extLst>
          </p:cNvPr>
          <p:cNvSpPr/>
          <p:nvPr/>
        </p:nvSpPr>
        <p:spPr>
          <a:xfrm>
            <a:off x="2410008" y="2563553"/>
            <a:ext cx="6671680" cy="81047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50800" tIns="50800" rIns="50800" bIns="50800" anchor="ctr">
            <a:spAutoFit/>
          </a:bodyPr>
          <a:lstStyle/>
          <a:p>
            <a:pPr algn="just">
              <a:defRPr sz="2300">
                <a:solidFill>
                  <a:srgbClr val="232323"/>
                </a:solidFill>
                <a:latin typeface="+mn-lt"/>
                <a:ea typeface="+mn-ea"/>
                <a:cs typeface="+mn-cs"/>
                <a:sym typeface="Arial"/>
              </a:defRPr>
            </a:pPr>
            <a:endParaRPr dirty="0"/>
          </a:p>
          <a:p>
            <a:pPr algn="just">
              <a:defRPr sz="2300">
                <a:solidFill>
                  <a:srgbClr val="232323"/>
                </a:solidFill>
                <a:latin typeface="+mn-lt"/>
                <a:ea typeface="+mn-ea"/>
                <a:cs typeface="+mn-cs"/>
                <a:sym typeface="Arial"/>
              </a:defRPr>
            </a:pPr>
            <a:endParaRPr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E33259-F151-4C81-96EA-A9C22A6A29E1}"/>
              </a:ext>
            </a:extLst>
          </p:cNvPr>
          <p:cNvSpPr txBox="1"/>
          <p:nvPr/>
        </p:nvSpPr>
        <p:spPr>
          <a:xfrm>
            <a:off x="2888126" y="939480"/>
            <a:ext cx="5715443" cy="3062377"/>
          </a:xfrm>
          <a:prstGeom prst="rect">
            <a:avLst/>
          </a:prstGeom>
          <a:noFill/>
        </p:spPr>
        <p:txBody>
          <a:bodyPr wrap="square" rtlCol="0">
            <a:spAutoFit/>
          </a:bodyPr>
          <a:lstStyle/>
          <a:p>
            <a:pPr algn="ctr">
              <a:defRPr sz="4300">
                <a:latin typeface="Avenir Next"/>
                <a:ea typeface="Avenir Next"/>
                <a:cs typeface="Avenir Next"/>
                <a:sym typeface="Avenir Next"/>
              </a:defRPr>
            </a:pPr>
            <a:r>
              <a:rPr lang="fr-BE" dirty="0"/>
              <a:t>Le cancer en </a:t>
            </a:r>
            <a:r>
              <a:rPr lang="fr-BE" dirty="0" smtClean="0"/>
              <a:t>BELGIQUE</a:t>
            </a: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smtClean="0">
                <a:solidFill>
                  <a:schemeClr val="accent6"/>
                </a:solidFill>
              </a:rPr>
              <a:t>180 nouveaux cas de cancer par </a:t>
            </a:r>
            <a:r>
              <a:rPr lang="fr-BE" dirty="0">
                <a:solidFill>
                  <a:schemeClr val="accent6"/>
                </a:solidFill>
              </a:rPr>
              <a:t>jour</a:t>
            </a:r>
          </a:p>
          <a:p>
            <a:pPr algn="ctr">
              <a:spcBef>
                <a:spcPts val="1800"/>
              </a:spcBef>
              <a:defRPr sz="2900">
                <a:solidFill>
                  <a:schemeClr val="accent4"/>
                </a:solidFill>
                <a:latin typeface="Avenir Next Demi Bold"/>
                <a:ea typeface="Avenir Next Demi Bold"/>
                <a:cs typeface="Avenir Next Demi Bold"/>
                <a:sym typeface="Avenir Next Demi Bold"/>
              </a:defRPr>
            </a:pPr>
            <a:endParaRPr lang="fr-BE" dirty="0">
              <a:solidFill>
                <a:schemeClr val="accent6"/>
              </a:solidFill>
            </a:endParaRPr>
          </a:p>
          <a:p>
            <a:pPr algn="ctr">
              <a:spcBef>
                <a:spcPts val="1800"/>
              </a:spcBef>
              <a:defRPr sz="2900">
                <a:solidFill>
                  <a:schemeClr val="accent4"/>
                </a:solidFill>
                <a:latin typeface="Avenir Next Demi Bold"/>
                <a:ea typeface="Avenir Next Demi Bold"/>
                <a:cs typeface="Avenir Next Demi Bold"/>
                <a:sym typeface="Avenir Next Demi Bold"/>
              </a:defRPr>
            </a:pPr>
            <a:r>
              <a:rPr lang="fr-BE" dirty="0">
                <a:solidFill>
                  <a:schemeClr val="accent6"/>
                </a:solidFill>
              </a:rPr>
              <a:t>68 000 par an</a:t>
            </a:r>
          </a:p>
          <a:p>
            <a:endParaRPr lang="fr-BE" dirty="0"/>
          </a:p>
        </p:txBody>
      </p:sp>
      <p:pic>
        <p:nvPicPr>
          <p:cNvPr id="8" name="information_definition_cancer_istock.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57255D-DAE7-4A4D-BDF2-C87D9B8DB6A2}"/>
              </a:ext>
            </a:extLst>
          </p:cNvPr>
          <p:cNvPicPr>
            <a:picLocks noChangeAspect="1"/>
          </p:cNvPicPr>
          <p:nvPr/>
        </p:nvPicPr>
        <p:blipFill>
          <a:blip r:embed="rId4">
            <a:extLst/>
          </a:blip>
          <a:stretch>
            <a:fillRect/>
          </a:stretch>
        </p:blipFill>
        <p:spPr>
          <a:xfrm>
            <a:off x="553467" y="1968712"/>
            <a:ext cx="2038256" cy="2721070"/>
          </a:xfrm>
          <a:prstGeom prst="rect">
            <a:avLst/>
          </a:prstGeom>
        </p:spPr>
      </p:pic>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2B383D-A830-4073-B5C9-2845A4613198}"/>
              </a:ext>
            </a:extLst>
          </p:cNvPr>
          <p:cNvSpPr txBox="1"/>
          <p:nvPr/>
        </p:nvSpPr>
        <p:spPr>
          <a:xfrm>
            <a:off x="4669136" y="6350988"/>
            <a:ext cx="3639485" cy="400110"/>
          </a:xfrm>
          <a:prstGeom prst="rect">
            <a:avLst/>
          </a:prstGeom>
          <a:noFill/>
        </p:spPr>
        <p:txBody>
          <a:bodyPr wrap="square" rtlCol="0">
            <a:spAutoFit/>
          </a:bodyPr>
          <a:lstStyle/>
          <a:p>
            <a:r>
              <a:rPr lang="fr-BE" sz="1000" i="1" dirty="0"/>
              <a:t>Chiffres en 2016 – Fondation Registre du Cancer</a:t>
            </a:r>
          </a:p>
          <a:p>
            <a:r>
              <a:rPr lang="fr-BE" sz="1000" dirty="0"/>
              <a:t>https://televie.be/le-cancer/les-chiffres-du-cancer/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61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94E634-6142-4D17-A90E-026A19EADDEF}"/>
              </a:ext>
            </a:extLst>
          </p:cNvPr>
          <p:cNvSpPr>
            <a:spLocks noGrp="1"/>
          </p:cNvSpPr>
          <p:nvPr>
            <p:ph type="title"/>
          </p:nvPr>
        </p:nvSpPr>
        <p:spPr/>
        <p:txBody>
          <a:bodyPr/>
          <a:lstStyle/>
          <a:p>
            <a:r>
              <a:rPr lang="en-US" dirty="0"/>
              <a:t>Nous ne </a:t>
            </a:r>
            <a:r>
              <a:rPr lang="en-US" dirty="0" err="1"/>
              <a:t>parlons</a:t>
            </a:r>
            <a:r>
              <a:rPr lang="en-US" dirty="0"/>
              <a:t> pas de calories !</a:t>
            </a:r>
            <a:endParaRPr lang="fr-BE" dirty="0"/>
          </a:p>
        </p:txBody>
      </p:sp>
      <p:pic>
        <p:nvPicPr>
          <p:cNvPr id="3" name="14089233_639696766195483_5677644651274597592_n.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2D69FA-49EE-47DA-867B-69FEDC3EC565}"/>
              </a:ext>
            </a:extLst>
          </p:cNvPr>
          <p:cNvPicPr>
            <a:picLocks noChangeAspect="1"/>
          </p:cNvPicPr>
          <p:nvPr/>
        </p:nvPicPr>
        <p:blipFill>
          <a:blip r:embed="rId3">
            <a:extLst/>
          </a:blip>
          <a:stretch>
            <a:fillRect/>
          </a:stretch>
        </p:blipFill>
        <p:spPr>
          <a:xfrm>
            <a:off x="2412215" y="1499406"/>
            <a:ext cx="4292600" cy="401835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68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6" name="Shape 1266"/>
          <p:cNvSpPr/>
          <p:nvPr/>
        </p:nvSpPr>
        <p:spPr>
          <a:xfrm>
            <a:off x="175064" y="3502530"/>
            <a:ext cx="8832851" cy="406401"/>
          </a:xfrm>
          <a:prstGeom prst="rect">
            <a:avLst/>
          </a:prstGeom>
          <a:solidFill>
            <a:srgbClr val="E8E8E8"/>
          </a:solidFill>
          <a:ln>
            <a:solidFill>
              <a:srgbClr val="000000"/>
            </a:solidFill>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50800" tIns="50800" rIns="50800" bIns="50800">
            <a:spAutoFit/>
          </a:bodyPr>
          <a:lstStyle>
            <a:lvl1pPr marL="40639" marR="40639" algn="ctr"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rPr lang="fr-FR" b="1" dirty="0">
                <a:solidFill>
                  <a:schemeClr val="bg2">
                    <a:lumMod val="10000"/>
                  </a:schemeClr>
                </a:solidFill>
              </a:rPr>
              <a:t>« Un bon aliment chasse un mauvais » </a:t>
            </a:r>
            <a:endParaRPr b="1" dirty="0">
              <a:solidFill>
                <a:schemeClr val="bg2">
                  <a:lumMod val="10000"/>
                </a:schemeClr>
              </a:solidFill>
            </a:endParaRPr>
          </a:p>
        </p:txBody>
      </p:sp>
      <p:grpSp>
        <p:nvGrpSpPr>
          <p:cNvPr id="1271" name="Group 1271"/>
          <p:cNvGrpSpPr/>
          <p:nvPr/>
        </p:nvGrpSpPr>
        <p:grpSpPr>
          <a:xfrm>
            <a:off x="209989" y="4005768"/>
            <a:ext cx="4696204" cy="1800225"/>
            <a:chOff x="0" y="0"/>
            <a:chExt cx="4696203" cy="1800225"/>
          </a:xfrm>
        </p:grpSpPr>
        <p:sp>
          <p:nvSpPr>
            <p:cNvPr id="1267" name="Shape 1267"/>
            <p:cNvSpPr/>
            <p:nvPr/>
          </p:nvSpPr>
          <p:spPr>
            <a:xfrm>
              <a:off x="0" y="0"/>
              <a:ext cx="4696204" cy="1800225"/>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cubicBezTo>
                    <a:pt x="0" y="11929"/>
                    <a:pt x="4038" y="21599"/>
                    <a:pt x="9019" y="21599"/>
                  </a:cubicBezTo>
                  <a:lnTo>
                    <a:pt x="10655" y="21599"/>
                  </a:lnTo>
                  <a:cubicBezTo>
                    <a:pt x="14808" y="21600"/>
                    <a:pt x="18425" y="14809"/>
                    <a:pt x="19415" y="5150"/>
                  </a:cubicBezTo>
                  <a:lnTo>
                    <a:pt x="21600" y="5150"/>
                  </a:lnTo>
                  <a:lnTo>
                    <a:pt x="18856" y="0"/>
                  </a:lnTo>
                  <a:lnTo>
                    <a:pt x="15591" y="5150"/>
                  </a:lnTo>
                  <a:lnTo>
                    <a:pt x="17778" y="5150"/>
                  </a:lnTo>
                  <a:cubicBezTo>
                    <a:pt x="16860" y="14104"/>
                    <a:pt x="13670" y="20675"/>
                    <a:pt x="9836" y="21511"/>
                  </a:cubicBezTo>
                  <a:lnTo>
                    <a:pt x="9837" y="21510"/>
                  </a:lnTo>
                  <a:cubicBezTo>
                    <a:pt x="5192" y="20496"/>
                    <a:pt x="1637" y="11169"/>
                    <a:pt x="1637" y="0"/>
                  </a:cubicBezTo>
                  <a:close/>
                </a:path>
              </a:pathLst>
            </a:custGeom>
            <a:solidFill>
              <a:srgbClr val="8DB300"/>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8" name="Shape 1268"/>
            <p:cNvSpPr/>
            <p:nvPr/>
          </p:nvSpPr>
          <p:spPr>
            <a:xfrm>
              <a:off x="0" y="0"/>
              <a:ext cx="2316636"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8185" y="21599"/>
                    <a:pt x="18282" y="21600"/>
                  </a:cubicBezTo>
                  <a:lnTo>
                    <a:pt x="21600" y="21600"/>
                  </a:lnTo>
                  <a:cubicBezTo>
                    <a:pt x="11503" y="21599"/>
                    <a:pt x="3318" y="11929"/>
                    <a:pt x="3318" y="0"/>
                  </a:cubicBezTo>
                  <a:close/>
                </a:path>
              </a:pathLst>
            </a:custGeom>
            <a:solidFill>
              <a:srgbClr val="759600"/>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69" name="Shape 1269"/>
            <p:cNvSpPr/>
            <p:nvPr/>
          </p:nvSpPr>
          <p:spPr>
            <a:xfrm>
              <a:off x="2138621" y="1792782"/>
              <a:ext cx="178015" cy="74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89" y="21591"/>
                    <a:pt x="7181" y="14384"/>
                    <a:pt x="0" y="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0" name="Shape 1270"/>
            <p:cNvSpPr/>
            <p:nvPr/>
          </p:nvSpPr>
          <p:spPr>
            <a:xfrm>
              <a:off x="980301" y="241113"/>
              <a:ext cx="2317076" cy="3599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38100" tIns="38100" rIns="38100" bIns="38100" numCol="1" anchor="t">
              <a:spAutoFit/>
            </a:bodyPr>
            <a:lstStyle>
              <a:lvl1pPr marL="33336" marR="24337"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grpSp>
        <p:nvGrpSpPr>
          <p:cNvPr id="1276" name="Group 1276"/>
          <p:cNvGrpSpPr/>
          <p:nvPr/>
        </p:nvGrpSpPr>
        <p:grpSpPr>
          <a:xfrm>
            <a:off x="4240652" y="1629280"/>
            <a:ext cx="4683685" cy="1800226"/>
            <a:chOff x="0" y="0"/>
            <a:chExt cx="4683684" cy="1800225"/>
          </a:xfrm>
        </p:grpSpPr>
        <p:sp>
          <p:nvSpPr>
            <p:cNvPr id="1272" name="Shape 1272"/>
            <p:cNvSpPr/>
            <p:nvPr/>
          </p:nvSpPr>
          <p:spPr>
            <a:xfrm>
              <a:off x="0" y="0"/>
              <a:ext cx="4683685"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104" y="0"/>
                    <a:pt x="9167" y="0"/>
                  </a:cubicBezTo>
                  <a:lnTo>
                    <a:pt x="10343" y="0"/>
                  </a:lnTo>
                  <a:cubicBezTo>
                    <a:pt x="14472" y="0"/>
                    <a:pt x="18091" y="6503"/>
                    <a:pt x="19183" y="15884"/>
                  </a:cubicBezTo>
                  <a:lnTo>
                    <a:pt x="21600" y="15884"/>
                  </a:lnTo>
                  <a:lnTo>
                    <a:pt x="18921" y="21600"/>
                  </a:lnTo>
                  <a:lnTo>
                    <a:pt x="15589" y="15884"/>
                  </a:lnTo>
                  <a:lnTo>
                    <a:pt x="18007" y="15884"/>
                  </a:lnTo>
                  <a:cubicBezTo>
                    <a:pt x="16972" y="6997"/>
                    <a:pt x="13657" y="635"/>
                    <a:pt x="9754" y="44"/>
                  </a:cubicBezTo>
                  <a:lnTo>
                    <a:pt x="9754" y="45"/>
                  </a:lnTo>
                  <a:cubicBezTo>
                    <a:pt x="4930" y="776"/>
                    <a:pt x="1177" y="10209"/>
                    <a:pt x="1177" y="21600"/>
                  </a:cubicBezTo>
                  <a:close/>
                </a:path>
              </a:pathLst>
            </a:custGeom>
            <a:solidFill>
              <a:schemeClr val="accent6">
                <a:lumMod val="75000"/>
              </a:schemeClr>
            </a:solid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3" name="Shape 1273"/>
            <p:cNvSpPr/>
            <p:nvPr/>
          </p:nvSpPr>
          <p:spPr>
            <a:xfrm>
              <a:off x="0" y="0"/>
              <a:ext cx="2115124" cy="18002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088" y="0"/>
                    <a:pt x="20298" y="0"/>
                  </a:cubicBezTo>
                  <a:cubicBezTo>
                    <a:pt x="20733" y="0"/>
                    <a:pt x="21167" y="15"/>
                    <a:pt x="21600" y="44"/>
                  </a:cubicBezTo>
                  <a:lnTo>
                    <a:pt x="21600" y="45"/>
                  </a:lnTo>
                  <a:cubicBezTo>
                    <a:pt x="10918" y="776"/>
                    <a:pt x="2605" y="10209"/>
                    <a:pt x="2605" y="21600"/>
                  </a:cubicBezTo>
                  <a:close/>
                </a:path>
              </a:pathLst>
            </a:custGeom>
            <a:solidFill>
              <a:srgbClr val="981322"/>
            </a:solidFill>
            <a:ln w="9525" cap="flat">
              <a:noFill/>
              <a:miter lim="400000"/>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4" name="Shape 1274"/>
            <p:cNvSpPr/>
            <p:nvPr/>
          </p:nvSpPr>
          <p:spPr>
            <a:xfrm>
              <a:off x="1987671" y="0"/>
              <a:ext cx="127453" cy="37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6" y="0"/>
                    <a:pt x="14409" y="7203"/>
                    <a:pt x="21600" y="21600"/>
                  </a:cubicBezTo>
                </a:path>
              </a:pathLst>
            </a:custGeom>
            <a:noFill/>
            <a:ln w="9525" cap="flat">
              <a:solidFill>
                <a:srgbClr val="000000"/>
              </a:solidFill>
              <a:prstDash val="solid"/>
              <a:round/>
            </a:ln>
            <a:effectLst/>
          </p:spPr>
          <p:txBody>
            <a:bodyPr wrap="square" lIns="50800" tIns="50800" rIns="50800" bIns="50800" numCol="1" anchor="ctr">
              <a:noAutofit/>
            </a:bodyPr>
            <a:lstStyle/>
            <a:p>
              <a:pPr marL="39199" marR="39199" defTabSz="914400">
                <a:defRPr sz="1800">
                  <a:uFill>
                    <a:solidFill>
                      <a:srgbClr val="000000"/>
                    </a:solidFill>
                  </a:uFill>
                  <a:latin typeface="Verdana"/>
                  <a:ea typeface="Verdana"/>
                  <a:cs typeface="Verdana"/>
                  <a:sym typeface="Verdana"/>
                </a:defRPr>
              </a:pPr>
              <a:endParaRPr/>
            </a:p>
          </p:txBody>
        </p:sp>
        <p:sp>
          <p:nvSpPr>
            <p:cNvPr id="1275" name="Shape 1275"/>
            <p:cNvSpPr/>
            <p:nvPr/>
          </p:nvSpPr>
          <p:spPr>
            <a:xfrm>
              <a:off x="993835" y="241113"/>
              <a:ext cx="2242790" cy="3599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38100" tIns="38100" rIns="38100" bIns="38100" numCol="1" anchor="t">
              <a:spAutoFit/>
            </a:bodyPr>
            <a:lstStyle>
              <a:lvl1pPr marL="33087" marR="23165" defTabSz="914400">
                <a:spcBef>
                  <a:spcPts val="1100"/>
                </a:spcBef>
                <a:buClr>
                  <a:srgbClr val="000000"/>
                </a:buClr>
                <a:buFont typeface="Arial"/>
                <a:defRPr sz="2000">
                  <a:uFill>
                    <a:solidFill>
                      <a:srgbClr val="000000"/>
                    </a:solidFill>
                  </a:uFill>
                  <a:latin typeface="+mn-lt"/>
                  <a:ea typeface="+mn-ea"/>
                  <a:cs typeface="+mn-cs"/>
                  <a:sym typeface="Arial"/>
                </a:defRPr>
              </a:lvl1pPr>
            </a:lstStyle>
            <a:p>
              <a:r>
                <a:t> </a:t>
              </a:r>
            </a:p>
          </p:txBody>
        </p:sp>
      </p:grpSp>
      <p:sp>
        <p:nvSpPr>
          <p:cNvPr id="1277" name="Shape 1277"/>
          <p:cNvSpPr/>
          <p:nvPr/>
        </p:nvSpPr>
        <p:spPr>
          <a:xfrm>
            <a:off x="5496324" y="2230384"/>
            <a:ext cx="1632784" cy="841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Excès</a:t>
            </a:r>
          </a:p>
        </p:txBody>
      </p:sp>
      <p:sp>
        <p:nvSpPr>
          <p:cNvPr id="1278" name="Shape 1278"/>
          <p:cNvSpPr/>
          <p:nvPr/>
        </p:nvSpPr>
        <p:spPr>
          <a:xfrm>
            <a:off x="1008974" y="4313630"/>
            <a:ext cx="3035301" cy="841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50800" tIns="50800" rIns="50800" bIns="50800">
            <a:spAutoFit/>
          </a:bodyPr>
          <a:lstStyle>
            <a:lvl1pPr marL="39199" marR="39199" defTabSz="914400">
              <a:spcBef>
                <a:spcPts val="2700"/>
              </a:spcBef>
              <a:buClr>
                <a:srgbClr val="000000"/>
              </a:buClr>
              <a:buFont typeface="Arial"/>
              <a:defRPr sz="4800">
                <a:uFill>
                  <a:solidFill>
                    <a:srgbClr val="000000"/>
                  </a:solidFill>
                </a:uFill>
                <a:latin typeface="+mn-lt"/>
                <a:ea typeface="+mn-ea"/>
                <a:cs typeface="+mn-cs"/>
                <a:sym typeface="Arial"/>
              </a:defRPr>
            </a:lvl1pPr>
          </a:lstStyle>
          <a:p>
            <a:r>
              <a:rPr lang="fr-BE"/>
              <a:t>Carences</a:t>
            </a:r>
          </a:p>
        </p:txBody>
      </p:sp>
      <p:sp>
        <p:nvSpPr>
          <p:cNvPr id="1279" name="Shape 1279"/>
          <p:cNvSpPr/>
          <p:nvPr/>
        </p:nvSpPr>
        <p:spPr>
          <a:xfrm>
            <a:off x="857689" y="1131492"/>
            <a:ext cx="2711191" cy="22570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none" lIns="50800" tIns="50800" rIns="50800" bIns="50800">
            <a:spAutoFit/>
          </a:bodyPr>
          <a:lstStyle/>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Vitamines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Minéraux</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Protéines végétales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Glucides complexes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Fibres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Graisses non saturées</a:t>
            </a:r>
          </a:p>
          <a:p>
            <a:pPr marL="40640" marR="40639" defTabSz="914400">
              <a:buClr>
                <a:schemeClr val="accent5"/>
              </a:buClr>
              <a:buSzPct val="100000"/>
              <a:buFont typeface="Wingdings"/>
              <a:buChar char=""/>
              <a:defRPr sz="2000">
                <a:uFill>
                  <a:solidFill>
                    <a:srgbClr val="000000"/>
                  </a:solidFill>
                </a:uFill>
                <a:latin typeface="+mn-lt"/>
                <a:ea typeface="+mn-ea"/>
                <a:cs typeface="+mn-cs"/>
                <a:sym typeface="Arial"/>
              </a:defRPr>
            </a:pPr>
            <a:r>
              <a:rPr lang="fr-BE" dirty="0"/>
              <a:t> Eau</a:t>
            </a:r>
          </a:p>
        </p:txBody>
      </p:sp>
      <p:sp>
        <p:nvSpPr>
          <p:cNvPr id="1280" name="Shape 1280"/>
          <p:cNvSpPr/>
          <p:nvPr/>
        </p:nvSpPr>
        <p:spPr>
          <a:xfrm>
            <a:off x="5166008" y="4200039"/>
            <a:ext cx="3757613" cy="19492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raffinés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Produits d‘origine animale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Sel /Sucre</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Caféine /Alcool</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Additifs dans les repas</a:t>
            </a:r>
          </a:p>
          <a:p>
            <a:pPr marL="39199" marR="39199" defTabSz="914400">
              <a:buClr>
                <a:schemeClr val="accent6"/>
              </a:buClr>
              <a:buSzPct val="100000"/>
              <a:buFont typeface="Arial"/>
              <a:buChar char="×"/>
              <a:defRPr sz="2000">
                <a:uFill>
                  <a:solidFill>
                    <a:srgbClr val="000000"/>
                  </a:solidFill>
                </a:uFill>
                <a:latin typeface="+mn-lt"/>
                <a:ea typeface="+mn-ea"/>
                <a:cs typeface="+mn-cs"/>
                <a:sym typeface="Arial"/>
              </a:defRPr>
            </a:pPr>
            <a:r>
              <a:rPr lang="fr-BE"/>
              <a:t> Pesticides </a:t>
            </a:r>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71A1F6-68CB-4733-8EB2-3BB78C096DC5}"/>
              </a:ext>
            </a:extLst>
          </p:cNvPr>
          <p:cNvSpPr>
            <a:spLocks noGrp="1"/>
          </p:cNvSpPr>
          <p:nvPr>
            <p:ph type="title"/>
          </p:nvPr>
        </p:nvSpPr>
        <p:spPr>
          <a:xfrm>
            <a:off x="175064" y="271725"/>
            <a:ext cx="8748557" cy="600404"/>
          </a:xfrm>
        </p:spPr>
        <p:txBody>
          <a:bodyPr>
            <a:noAutofit/>
          </a:bodyPr>
          <a:lstStyle/>
          <a:p>
            <a:r>
              <a:rPr lang="fr-FR" sz="2800" dirty="0" smtClean="0"/>
              <a:t>Focalisez-vous sur </a:t>
            </a:r>
            <a:r>
              <a:rPr lang="fr-FR" sz="2800" dirty="0"/>
              <a:t>ce qu’il faut manger plus, plutôt que</a:t>
            </a:r>
            <a:r>
              <a:rPr lang="fr-FR" sz="2800" dirty="0" smtClean="0"/>
              <a:t> sur vos </a:t>
            </a:r>
            <a:r>
              <a:rPr lang="fr-FR" sz="2800" dirty="0"/>
              <a:t>excès </a:t>
            </a:r>
            <a:endParaRPr lang="fr-BE"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9297970"/>
      </p:ext>
    </p:extLst>
  </p:cSld>
  <p:clrMapOvr>
    <a:masterClrMapping/>
  </p:clrMapOvr>
  <p:transition spd="slow"/>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H="1">
            <a:off x="463433" y="1338631"/>
            <a:ext cx="1728192" cy="2898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Content Placeholder 2"/>
          <p:cNvSpPr txBox="1">
            <a:spLocks/>
          </p:cNvSpPr>
          <p:nvPr/>
        </p:nvSpPr>
        <p:spPr>
          <a:xfrm>
            <a:off x="2191625" y="1650779"/>
            <a:ext cx="2880320" cy="36006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Activité physique </a:t>
            </a:r>
            <a:r>
              <a:rPr lang="fr-BE" sz="1800" dirty="0"/>
              <a:t>modérée, ludique et régulière </a:t>
            </a:r>
          </a:p>
        </p:txBody>
      </p:sp>
      <p:pic>
        <p:nvPicPr>
          <p:cNvPr id="64516" name="Picture 4" descr="Résultat de recherche d'images pour &quot;gestion du stress&quo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5333" y="1783325"/>
            <a:ext cx="2943225" cy="26574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Content Placeholder 2"/>
          <p:cNvSpPr txBox="1">
            <a:spLocks/>
          </p:cNvSpPr>
          <p:nvPr/>
        </p:nvSpPr>
        <p:spPr>
          <a:xfrm>
            <a:off x="5896892" y="1066802"/>
            <a:ext cx="2519377" cy="682542"/>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800" b="1" dirty="0"/>
              <a:t>Rire et s’amuser… </a:t>
            </a:r>
          </a:p>
          <a:p>
            <a:pPr marL="114300" indent="0">
              <a:buNone/>
            </a:pPr>
            <a:r>
              <a:rPr lang="fr-BE" sz="1800" b="1" dirty="0"/>
              <a:t>	se relaxer</a:t>
            </a:r>
            <a:endParaRPr lang="en-US" sz="1800" b="1" dirty="0"/>
          </a:p>
        </p:txBody>
      </p:sp>
      <p:sp>
        <p:nvSpPr>
          <p:cNvPr id="14" name="Content Placeholder 2"/>
          <p:cNvSpPr txBox="1">
            <a:spLocks/>
          </p:cNvSpPr>
          <p:nvPr/>
        </p:nvSpPr>
        <p:spPr>
          <a:xfrm>
            <a:off x="2632590" y="3380110"/>
            <a:ext cx="2848083" cy="3884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1800" b="1" dirty="0"/>
              <a:t>Le </a:t>
            </a:r>
            <a:r>
              <a:rPr lang="en-US" sz="1800" b="1" dirty="0" err="1"/>
              <a:t>Repas</a:t>
            </a:r>
            <a:r>
              <a:rPr lang="en-US" sz="1800" b="1" dirty="0"/>
              <a:t> </a:t>
            </a:r>
            <a:r>
              <a:rPr lang="en-US" sz="1800" b="1" dirty="0" err="1"/>
              <a:t>c’est</a:t>
            </a:r>
            <a:r>
              <a:rPr lang="en-US" sz="1800" b="1" dirty="0"/>
              <a:t> </a:t>
            </a:r>
            <a:r>
              <a:rPr lang="en-US" sz="1800" b="1" dirty="0" err="1"/>
              <a:t>aussi</a:t>
            </a:r>
            <a:r>
              <a:rPr lang="en-US" sz="1800" b="1" dirty="0"/>
              <a:t>…</a:t>
            </a:r>
            <a:endParaRPr lang="fr-BE" sz="1800" b="1" dirty="0"/>
          </a:p>
        </p:txBody>
      </p:sp>
      <p:sp>
        <p:nvSpPr>
          <p:cNvPr id="20"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DB08B3-AE67-4A9F-BC13-AECB39DE2406}"/>
              </a:ext>
            </a:extLst>
          </p:cNvPr>
          <p:cNvSpPr>
            <a:spLocks noGrp="1"/>
          </p:cNvSpPr>
          <p:nvPr>
            <p:ph type="title"/>
          </p:nvPr>
        </p:nvSpPr>
        <p:spPr/>
        <p:txBody>
          <a:bodyPr/>
          <a:lstStyle/>
          <a:p>
            <a:r>
              <a:rPr lang="en-US" dirty="0"/>
              <a:t>&amp; ne pas </a:t>
            </a:r>
            <a:r>
              <a:rPr lang="en-US" dirty="0" err="1"/>
              <a:t>oublier</a:t>
            </a:r>
            <a:r>
              <a:rPr lang="en-US" dirty="0"/>
              <a:t> …</a:t>
            </a:r>
            <a:endParaRPr lang="fr-BE" dirty="0"/>
          </a:p>
        </p:txBody>
      </p:sp>
      <p:pic>
        <p:nvPicPr>
          <p:cNvPr id="22" name="Pictur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0BF083-5ADC-4CC0-A95F-5E3271C43403}"/>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75509" y="3802501"/>
            <a:ext cx="3421383" cy="2696713"/>
          </a:xfrm>
          <a:prstGeom prst="rect">
            <a:avLst/>
          </a:prstGeom>
          <a:ln>
            <a:noFill/>
          </a:ln>
          <a:effectLst>
            <a:softEdge rad="112500"/>
          </a:effectLst>
        </p:spPr>
      </p:pic>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EF4A94-6A04-4C44-B7E7-C1A5EA14E370}"/>
              </a:ext>
            </a:extLst>
          </p:cNvPr>
          <p:cNvSpPr txBox="1"/>
          <p:nvPr/>
        </p:nvSpPr>
        <p:spPr>
          <a:xfrm>
            <a:off x="2632590" y="5852878"/>
            <a:ext cx="2649390" cy="646331"/>
          </a:xfrm>
          <a:prstGeom prst="rect">
            <a:avLst/>
          </a:prstGeom>
          <a:noFill/>
        </p:spPr>
        <p:txBody>
          <a:bodyPr wrap="square" rtlCol="0">
            <a:spAutoFit/>
          </a:bodyPr>
          <a:lstStyle/>
          <a:p>
            <a:pPr algn="ctr"/>
            <a:r>
              <a:rPr lang="fr-BE" sz="3600" b="1" dirty="0">
                <a:solidFill>
                  <a:schemeClr val="bg1"/>
                </a:solidFill>
              </a:rPr>
              <a:t>Plaisir</a:t>
            </a:r>
            <a:endParaRPr lang="fr-BE" sz="3600" dirty="0">
              <a:solidFill>
                <a:schemeClr val="bg1"/>
              </a:solidFill>
            </a:endParaRP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E74E88-7463-46FF-A3FE-D4D80A4E602A}"/>
              </a:ext>
            </a:extLst>
          </p:cNvPr>
          <p:cNvSpPr txBox="1"/>
          <p:nvPr/>
        </p:nvSpPr>
        <p:spPr>
          <a:xfrm>
            <a:off x="3782109" y="4122949"/>
            <a:ext cx="1653927" cy="400110"/>
          </a:xfrm>
          <a:prstGeom prst="rect">
            <a:avLst/>
          </a:prstGeom>
          <a:noFill/>
        </p:spPr>
        <p:txBody>
          <a:bodyPr wrap="square" rtlCol="0">
            <a:spAutoFit/>
          </a:bodyPr>
          <a:lstStyle/>
          <a:p>
            <a:pPr algn="ctr"/>
            <a:r>
              <a:rPr lang="fr-BE" sz="2000" b="1" dirty="0"/>
              <a:t>Convivialité</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917186"/>
      </p:ext>
    </p:extLst>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9A19BD-8E65-4B25-BA2A-7D9BA05AF905}"/>
              </a:ext>
            </a:extLst>
          </p:cNvPr>
          <p:cNvGraphicFramePr>
            <a:graphicFrameLocks noChangeAspect="1"/>
          </p:cNvGraphicFramePr>
          <p:nvPr>
            <p:custDataLst>
              <p:tags r:id="rId2"/>
            </p:custDataLst>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793220"/>
              </p:ext>
            </p:extLst>
          </p:nvPr>
        </p:nvGraphicFramePr>
        <p:xfrm>
          <a:off x="1588" y="1588"/>
          <a:ext cx="1588" cy="1588"/>
        </p:xfrm>
        <a:graphic>
          <a:graphicData uri="http://schemas.openxmlformats.org/presentationml/2006/ole">
            <p:oleObj spid="_x0000_s578562" name="think-cell Slide" r:id="rId4" imgW="6350000" imgH="6350000" progId="">
              <p:embed/>
            </p:oleObj>
          </a:graphicData>
        </a:graphic>
      </p:graphicFrame>
      <p:sp>
        <p:nvSpPr>
          <p:cNvPr id="4" name="Rectangle: Rounded Corners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CDB166-C9EC-4B95-994E-8BF6E2C7B45B}"/>
              </a:ext>
            </a:extLst>
          </p:cNvPr>
          <p:cNvSpPr/>
          <p:nvPr/>
        </p:nvSpPr>
        <p:spPr>
          <a:xfrm>
            <a:off x="3041742" y="642075"/>
            <a:ext cx="989182" cy="3888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rapezoid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922245A-88EA-46BD-AF91-B1FB6F074DC8}"/>
              </a:ext>
            </a:extLst>
          </p:cNvPr>
          <p:cNvSpPr/>
          <p:nvPr/>
        </p:nvSpPr>
        <p:spPr>
          <a:xfrm>
            <a:off x="1370641" y="5732136"/>
            <a:ext cx="6156000" cy="648000"/>
          </a:xfrm>
          <a:prstGeom prst="trapezoid">
            <a:avLst>
              <a:gd name="adj" fmla="val 52032"/>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Isosceles Triangl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73A569E-DD76-4ECC-9937-8279317DA104}"/>
              </a:ext>
            </a:extLst>
          </p:cNvPr>
          <p:cNvSpPr/>
          <p:nvPr/>
        </p:nvSpPr>
        <p:spPr>
          <a:xfrm>
            <a:off x="1713814" y="424385"/>
            <a:ext cx="5472000" cy="5270507"/>
          </a:xfrm>
          <a:prstGeom prst="triangle">
            <a:avLst/>
          </a:prstGeom>
          <a:gradFill flip="none" rotWithShape="1">
            <a:gsLst>
              <a:gs pos="0">
                <a:schemeClr val="accent5">
                  <a:lumMod val="60000"/>
                  <a:lumOff val="40000"/>
                </a:schemeClr>
              </a:gs>
              <a:gs pos="31000">
                <a:schemeClr val="accent5">
                  <a:lumMod val="60000"/>
                  <a:lumOff val="40000"/>
                </a:schemeClr>
              </a:gs>
              <a:gs pos="100000">
                <a:schemeClr val="accent3"/>
              </a:gs>
            </a:gsLst>
            <a:lin ang="16200000" scaled="1"/>
            <a:tileRect/>
          </a:gradFill>
          <a:ln>
            <a:solidFill>
              <a:srgbClr val="3333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Straight Connecto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F0026C-3032-4FAB-B46C-DEA2E4803544}"/>
              </a:ext>
            </a:extLst>
          </p:cNvPr>
          <p:cNvCxnSpPr>
            <a:cxnSpLocks/>
          </p:cNvCxnSpPr>
          <p:nvPr/>
        </p:nvCxnSpPr>
        <p:spPr>
          <a:xfrm flipV="1">
            <a:off x="2138294" y="4874304"/>
            <a:ext cx="4608000" cy="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8720D5-2350-48DC-AA23-CA606A5DAC01}"/>
              </a:ext>
            </a:extLst>
          </p:cNvPr>
          <p:cNvCxnSpPr>
            <a:cxnSpLocks/>
          </p:cNvCxnSpPr>
          <p:nvPr/>
        </p:nvCxnSpPr>
        <p:spPr>
          <a:xfrm flipV="1">
            <a:off x="4923824" y="4873085"/>
            <a:ext cx="0" cy="79200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71DD506-8A7D-44F1-837C-C938E853162D}"/>
              </a:ext>
            </a:extLst>
          </p:cNvPr>
          <p:cNvCxnSpPr>
            <a:cxnSpLocks/>
          </p:cNvCxnSpPr>
          <p:nvPr/>
        </p:nvCxnSpPr>
        <p:spPr>
          <a:xfrm flipH="1" flipV="1">
            <a:off x="5109954" y="3974704"/>
            <a:ext cx="1" cy="90000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790627-3AE7-4788-98B7-6A3E243AEA1C}"/>
              </a:ext>
            </a:extLst>
          </p:cNvPr>
          <p:cNvCxnSpPr>
            <a:cxnSpLocks/>
          </p:cNvCxnSpPr>
          <p:nvPr/>
        </p:nvCxnSpPr>
        <p:spPr>
          <a:xfrm>
            <a:off x="2602529" y="3974976"/>
            <a:ext cx="3672000" cy="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0E41F0-6A7D-4FEA-8354-1DE130490C09}"/>
              </a:ext>
            </a:extLst>
          </p:cNvPr>
          <p:cNvCxnSpPr>
            <a:cxnSpLocks/>
          </p:cNvCxnSpPr>
          <p:nvPr/>
        </p:nvCxnSpPr>
        <p:spPr>
          <a:xfrm flipV="1">
            <a:off x="2931879" y="3332099"/>
            <a:ext cx="3024000" cy="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65BF250-AE08-4DBF-8303-F262052D1AA8}"/>
              </a:ext>
            </a:extLst>
          </p:cNvPr>
          <p:cNvCxnSpPr>
            <a:cxnSpLocks/>
          </p:cNvCxnSpPr>
          <p:nvPr/>
        </p:nvCxnSpPr>
        <p:spPr>
          <a:xfrm flipV="1">
            <a:off x="3453901" y="2325271"/>
            <a:ext cx="1980000" cy="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8AEE8B-85F1-4E00-A8F6-B318A82B5B6F}"/>
              </a:ext>
            </a:extLst>
          </p:cNvPr>
          <p:cNvCxnSpPr>
            <a:cxnSpLocks/>
          </p:cNvCxnSpPr>
          <p:nvPr/>
        </p:nvCxnSpPr>
        <p:spPr>
          <a:xfrm flipV="1">
            <a:off x="3801432" y="1656659"/>
            <a:ext cx="1296000" cy="0"/>
          </a:xfrm>
          <a:prstGeom prst="line">
            <a:avLst/>
          </a:prstGeom>
          <a:ln>
            <a:solidFill>
              <a:srgbClr val="333333"/>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DF7E06-57E3-43D5-B027-39A81F08BF5B}"/>
              </a:ext>
            </a:extLst>
          </p:cNvPr>
          <p:cNvSpPr/>
          <p:nvPr/>
        </p:nvSpPr>
        <p:spPr>
          <a:xfrm>
            <a:off x="4086320" y="440939"/>
            <a:ext cx="726224" cy="698670"/>
          </a:xfrm>
          <a:prstGeom prst="triangle">
            <a:avLst>
              <a:gd name="adj" fmla="val 49682"/>
            </a:avLst>
          </a:prstGeom>
          <a:solidFill>
            <a:schemeClr val="accent6">
              <a:lumMod val="75000"/>
            </a:schemeClr>
          </a:solidFill>
          <a:ln>
            <a:solidFill>
              <a:srgbClr val="3333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extBox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01C527-655C-4B29-9F87-81E4E2FA6142}"/>
              </a:ext>
            </a:extLst>
          </p:cNvPr>
          <p:cNvSpPr txBox="1"/>
          <p:nvPr/>
        </p:nvSpPr>
        <p:spPr>
          <a:xfrm>
            <a:off x="1549091" y="5792554"/>
            <a:ext cx="5604095" cy="523220"/>
          </a:xfrm>
          <a:prstGeom prst="rect">
            <a:avLst/>
          </a:prstGeom>
          <a:noFill/>
        </p:spPr>
        <p:txBody>
          <a:bodyPr wrap="square" rtlCol="0">
            <a:spAutoFit/>
          </a:bodyPr>
          <a:lstStyle/>
          <a:p>
            <a:pPr algn="ctr"/>
            <a:r>
              <a:rPr lang="fr-BE" sz="1400" b="1" dirty="0" err="1">
                <a:solidFill>
                  <a:srgbClr val="000000"/>
                </a:solidFill>
              </a:rPr>
              <a:t>ACTIVIT</a:t>
            </a:r>
            <a:r>
              <a:rPr lang="fr-BE" sz="1400" b="1" cap="all" dirty="0" err="1">
                <a:solidFill>
                  <a:srgbClr val="000000"/>
                </a:solidFill>
              </a:rPr>
              <a:t>é</a:t>
            </a:r>
            <a:r>
              <a:rPr lang="fr-BE" sz="1400" b="1" dirty="0">
                <a:solidFill>
                  <a:srgbClr val="000000"/>
                </a:solidFill>
              </a:rPr>
              <a:t> PHYSIQUE QUOTIDIENNE &amp; </a:t>
            </a:r>
          </a:p>
          <a:p>
            <a:pPr algn="ctr"/>
            <a:r>
              <a:rPr lang="fr-BE" sz="1400" b="1" dirty="0">
                <a:solidFill>
                  <a:srgbClr val="000000"/>
                </a:solidFill>
              </a:rPr>
              <a:t>EAU A </a:t>
            </a:r>
            <a:r>
              <a:rPr lang="fr-BE" sz="1400" b="1" dirty="0" err="1">
                <a:solidFill>
                  <a:srgbClr val="000000"/>
                </a:solidFill>
              </a:rPr>
              <a:t>VOLONT</a:t>
            </a:r>
            <a:r>
              <a:rPr lang="fr-BE" sz="1400" b="1" cap="all" dirty="0" err="1">
                <a:solidFill>
                  <a:srgbClr val="000000"/>
                </a:solidFill>
              </a:rPr>
              <a:t>é</a:t>
            </a:r>
            <a:endParaRPr lang="fr-BE" sz="1400" b="1" cap="all" dirty="0">
              <a:solidFill>
                <a:srgbClr val="000000"/>
              </a:solidFill>
            </a:endParaRPr>
          </a:p>
        </p:txBody>
      </p:sp>
      <p:sp>
        <p:nvSpPr>
          <p:cNvPr id="6" name="TextBox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3F42AD-D699-4BFB-B3FC-F7BEE3467300}"/>
              </a:ext>
            </a:extLst>
          </p:cNvPr>
          <p:cNvSpPr txBox="1"/>
          <p:nvPr/>
        </p:nvSpPr>
        <p:spPr>
          <a:xfrm>
            <a:off x="2347043" y="4985430"/>
            <a:ext cx="2362955" cy="523220"/>
          </a:xfrm>
          <a:prstGeom prst="rect">
            <a:avLst/>
          </a:prstGeom>
          <a:noFill/>
        </p:spPr>
        <p:txBody>
          <a:bodyPr wrap="square" rtlCol="0">
            <a:spAutoFit/>
          </a:bodyPr>
          <a:lstStyle/>
          <a:p>
            <a:pPr algn="ctr"/>
            <a:r>
              <a:rPr lang="fr-BE" sz="1400" b="1" dirty="0" err="1">
                <a:solidFill>
                  <a:srgbClr val="000000"/>
                </a:solidFill>
              </a:rPr>
              <a:t>L</a:t>
            </a:r>
            <a:r>
              <a:rPr lang="fr-BE" sz="1400" b="1" cap="all" dirty="0" err="1">
                <a:solidFill>
                  <a:srgbClr val="000000"/>
                </a:solidFill>
              </a:rPr>
              <a:t>é</a:t>
            </a:r>
            <a:r>
              <a:rPr lang="fr-BE" sz="1400" b="1" dirty="0" err="1">
                <a:solidFill>
                  <a:srgbClr val="000000"/>
                </a:solidFill>
              </a:rPr>
              <a:t>GUMES</a:t>
            </a:r>
            <a:r>
              <a:rPr lang="fr-BE" sz="1400" b="1" dirty="0">
                <a:solidFill>
                  <a:srgbClr val="000000"/>
                </a:solidFill>
              </a:rPr>
              <a:t> &amp; </a:t>
            </a:r>
            <a:r>
              <a:rPr lang="fr-BE" sz="1400" b="1" dirty="0" err="1">
                <a:solidFill>
                  <a:srgbClr val="000000"/>
                </a:solidFill>
              </a:rPr>
              <a:t>L</a:t>
            </a:r>
            <a:r>
              <a:rPr lang="fr-BE" sz="1400" b="1" cap="all" dirty="0" err="1">
                <a:solidFill>
                  <a:srgbClr val="000000"/>
                </a:solidFill>
              </a:rPr>
              <a:t>é</a:t>
            </a:r>
            <a:r>
              <a:rPr lang="fr-BE" sz="1400" b="1" dirty="0" err="1">
                <a:solidFill>
                  <a:srgbClr val="000000"/>
                </a:solidFill>
              </a:rPr>
              <a:t>GUMINEUSES</a:t>
            </a:r>
            <a:endParaRPr lang="fr-BE" sz="1400" b="1" dirty="0">
              <a:solidFill>
                <a:srgbClr val="000000"/>
              </a:solidFill>
            </a:endParaRPr>
          </a:p>
          <a:p>
            <a:pPr algn="ctr"/>
            <a:r>
              <a:rPr lang="fr-BE" sz="1400" b="1" dirty="0">
                <a:solidFill>
                  <a:srgbClr val="000000"/>
                </a:solidFill>
              </a:rPr>
              <a:t>avec AROMATES</a:t>
            </a: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B256A7-1471-4260-A039-B1473913300E}"/>
              </a:ext>
            </a:extLst>
          </p:cNvPr>
          <p:cNvSpPr txBox="1"/>
          <p:nvPr/>
        </p:nvSpPr>
        <p:spPr>
          <a:xfrm>
            <a:off x="5343362" y="5093152"/>
            <a:ext cx="1110823" cy="307777"/>
          </a:xfrm>
          <a:prstGeom prst="rect">
            <a:avLst/>
          </a:prstGeom>
          <a:noFill/>
          <a:ln>
            <a:noFill/>
          </a:ln>
        </p:spPr>
        <p:txBody>
          <a:bodyPr wrap="square" rtlCol="0">
            <a:spAutoFit/>
          </a:bodyPr>
          <a:lstStyle/>
          <a:p>
            <a:pPr algn="ctr"/>
            <a:r>
              <a:rPr lang="fr-BE" sz="1400" b="1" dirty="0">
                <a:solidFill>
                  <a:srgbClr val="000000"/>
                </a:solidFill>
              </a:rPr>
              <a:t>FRUITS</a:t>
            </a:r>
          </a:p>
        </p:txBody>
      </p:sp>
      <p:sp>
        <p:nvSpPr>
          <p:cNvPr id="20" name="TextBox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3B800FA-F0B7-45B5-B318-49EA20CA8B28}"/>
              </a:ext>
            </a:extLst>
          </p:cNvPr>
          <p:cNvSpPr txBox="1"/>
          <p:nvPr/>
        </p:nvSpPr>
        <p:spPr>
          <a:xfrm>
            <a:off x="2588195" y="4065595"/>
            <a:ext cx="2419539" cy="707886"/>
          </a:xfrm>
          <a:prstGeom prst="rect">
            <a:avLst/>
          </a:prstGeom>
          <a:noFill/>
        </p:spPr>
        <p:txBody>
          <a:bodyPr wrap="square" rtlCol="0">
            <a:spAutoFit/>
          </a:bodyPr>
          <a:lstStyle/>
          <a:p>
            <a:pPr algn="ctr"/>
            <a:r>
              <a:rPr lang="fr-BE" sz="1400" b="1" dirty="0" err="1">
                <a:solidFill>
                  <a:srgbClr val="000000"/>
                </a:solidFill>
              </a:rPr>
              <a:t>C</a:t>
            </a:r>
            <a:r>
              <a:rPr lang="fr-BE" sz="1400" b="1" cap="all" dirty="0" err="1">
                <a:solidFill>
                  <a:srgbClr val="000000"/>
                </a:solidFill>
              </a:rPr>
              <a:t>é</a:t>
            </a:r>
            <a:r>
              <a:rPr lang="fr-BE" sz="1400" b="1" dirty="0" err="1">
                <a:solidFill>
                  <a:srgbClr val="000000"/>
                </a:solidFill>
              </a:rPr>
              <a:t>R</a:t>
            </a:r>
            <a:r>
              <a:rPr lang="fr-BE" sz="1400" b="1" cap="all" dirty="0" err="1">
                <a:solidFill>
                  <a:srgbClr val="000000"/>
                </a:solidFill>
              </a:rPr>
              <a:t>é</a:t>
            </a:r>
            <a:r>
              <a:rPr lang="fr-BE" sz="1400" b="1" dirty="0" err="1">
                <a:solidFill>
                  <a:srgbClr val="000000"/>
                </a:solidFill>
              </a:rPr>
              <a:t>ALES</a:t>
            </a:r>
            <a:r>
              <a:rPr lang="fr-BE" sz="1400" b="1" dirty="0">
                <a:solidFill>
                  <a:srgbClr val="000000"/>
                </a:solidFill>
              </a:rPr>
              <a:t> SEMI- OU </a:t>
            </a:r>
            <a:r>
              <a:rPr lang="fr-BE" sz="1400" b="1" dirty="0" err="1">
                <a:solidFill>
                  <a:srgbClr val="000000"/>
                </a:solidFill>
              </a:rPr>
              <a:t>COMPL</a:t>
            </a:r>
            <a:r>
              <a:rPr lang="fr-BE" sz="1400" b="1" cap="all" dirty="0" err="1">
                <a:solidFill>
                  <a:srgbClr val="000000"/>
                </a:solidFill>
              </a:rPr>
              <a:t>è</a:t>
            </a:r>
            <a:r>
              <a:rPr lang="fr-BE" sz="1400" b="1" dirty="0" err="1">
                <a:solidFill>
                  <a:srgbClr val="000000"/>
                </a:solidFill>
              </a:rPr>
              <a:t>TES</a:t>
            </a:r>
            <a:r>
              <a:rPr lang="fr-BE" sz="1400" b="1" dirty="0">
                <a:solidFill>
                  <a:srgbClr val="000000"/>
                </a:solidFill>
              </a:rPr>
              <a:t> à faible IG</a:t>
            </a:r>
          </a:p>
          <a:p>
            <a:pPr algn="ctr"/>
            <a:r>
              <a:rPr lang="fr-BE" sz="1200" dirty="0">
                <a:solidFill>
                  <a:srgbClr val="000000"/>
                </a:solidFill>
              </a:rPr>
              <a:t>(peu/pas GLUTEN)</a:t>
            </a:r>
          </a:p>
        </p:txBody>
      </p:sp>
      <p:sp>
        <p:nvSpPr>
          <p:cNvPr id="21" name="TextBox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E2539E6-3855-4889-A695-01D8BC75A942}"/>
              </a:ext>
            </a:extLst>
          </p:cNvPr>
          <p:cNvSpPr txBox="1"/>
          <p:nvPr/>
        </p:nvSpPr>
        <p:spPr>
          <a:xfrm>
            <a:off x="5086376" y="4065595"/>
            <a:ext cx="1455829" cy="707886"/>
          </a:xfrm>
          <a:prstGeom prst="rect">
            <a:avLst/>
          </a:prstGeom>
          <a:noFill/>
        </p:spPr>
        <p:txBody>
          <a:bodyPr wrap="square" rtlCol="0">
            <a:spAutoFit/>
          </a:bodyPr>
          <a:lstStyle/>
          <a:p>
            <a:pPr algn="ctr"/>
            <a:r>
              <a:rPr lang="fr-BE" sz="1400" b="1" dirty="0">
                <a:solidFill>
                  <a:srgbClr val="000000"/>
                </a:solidFill>
              </a:rPr>
              <a:t>HUILES </a:t>
            </a:r>
            <a:r>
              <a:rPr lang="fr-BE" sz="1400" b="1" dirty="0" err="1">
                <a:solidFill>
                  <a:srgbClr val="000000"/>
                </a:solidFill>
              </a:rPr>
              <a:t>V</a:t>
            </a:r>
            <a:r>
              <a:rPr lang="fr-BE" sz="1400" b="1" cap="all" dirty="0" err="1">
                <a:solidFill>
                  <a:srgbClr val="000000"/>
                </a:solidFill>
              </a:rPr>
              <a:t>é</a:t>
            </a:r>
            <a:r>
              <a:rPr lang="fr-BE" sz="1400" b="1" dirty="0" err="1">
                <a:solidFill>
                  <a:srgbClr val="000000"/>
                </a:solidFill>
              </a:rPr>
              <a:t>G</a:t>
            </a:r>
            <a:r>
              <a:rPr lang="fr-BE" sz="1400" b="1" cap="all" dirty="0" err="1">
                <a:solidFill>
                  <a:srgbClr val="000000"/>
                </a:solidFill>
              </a:rPr>
              <a:t>é</a:t>
            </a:r>
            <a:r>
              <a:rPr lang="fr-BE" sz="1400" b="1" dirty="0" err="1">
                <a:solidFill>
                  <a:srgbClr val="000000"/>
                </a:solidFill>
              </a:rPr>
              <a:t>TALES</a:t>
            </a:r>
            <a:endParaRPr lang="fr-BE" sz="1400" b="1" dirty="0">
              <a:solidFill>
                <a:srgbClr val="000000"/>
              </a:solidFill>
            </a:endParaRPr>
          </a:p>
          <a:p>
            <a:pPr algn="ctr"/>
            <a:r>
              <a:rPr lang="fr-BE" sz="1200" dirty="0">
                <a:solidFill>
                  <a:srgbClr val="000000"/>
                </a:solidFill>
              </a:rPr>
              <a:t>Riche en Oméga 3</a:t>
            </a:r>
          </a:p>
        </p:txBody>
      </p:sp>
      <p:sp>
        <p:nvSpPr>
          <p:cNvPr id="22" name="TextBox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C4D5D4-8D24-49E7-9B4D-08AC3201CA78}"/>
              </a:ext>
            </a:extLst>
          </p:cNvPr>
          <p:cNvSpPr txBox="1"/>
          <p:nvPr/>
        </p:nvSpPr>
        <p:spPr>
          <a:xfrm>
            <a:off x="2931252" y="3498162"/>
            <a:ext cx="2839771" cy="307777"/>
          </a:xfrm>
          <a:prstGeom prst="rect">
            <a:avLst/>
          </a:prstGeom>
          <a:noFill/>
        </p:spPr>
        <p:txBody>
          <a:bodyPr wrap="square" rtlCol="0">
            <a:spAutoFit/>
          </a:bodyPr>
          <a:lstStyle/>
          <a:p>
            <a:pPr algn="ctr"/>
            <a:r>
              <a:rPr lang="fr-BE" sz="1400" b="1" dirty="0" err="1">
                <a:solidFill>
                  <a:srgbClr val="000000"/>
                </a:solidFill>
              </a:rPr>
              <a:t>OL</a:t>
            </a:r>
            <a:r>
              <a:rPr lang="fr-BE" sz="1400" b="1" cap="all" dirty="0" err="1">
                <a:solidFill>
                  <a:srgbClr val="000000"/>
                </a:solidFill>
              </a:rPr>
              <a:t>é</a:t>
            </a:r>
            <a:r>
              <a:rPr lang="fr-BE" sz="1400" b="1" dirty="0" err="1">
                <a:solidFill>
                  <a:srgbClr val="000000"/>
                </a:solidFill>
              </a:rPr>
              <a:t>AGINEUX</a:t>
            </a:r>
            <a:endParaRPr lang="fr-BE" sz="1400" b="1" dirty="0">
              <a:solidFill>
                <a:srgbClr val="000000"/>
              </a:solidFill>
            </a:endParaRPr>
          </a:p>
        </p:txBody>
      </p:sp>
      <p:sp>
        <p:nvSpPr>
          <p:cNvPr id="23" name="TextBox 2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BA66D9F-8EEB-445E-BB58-51E1D1E3BCA3}"/>
              </a:ext>
            </a:extLst>
          </p:cNvPr>
          <p:cNvSpPr txBox="1"/>
          <p:nvPr/>
        </p:nvSpPr>
        <p:spPr>
          <a:xfrm>
            <a:off x="3441651" y="2367376"/>
            <a:ext cx="1983841" cy="923330"/>
          </a:xfrm>
          <a:prstGeom prst="rect">
            <a:avLst/>
          </a:prstGeom>
          <a:noFill/>
        </p:spPr>
        <p:txBody>
          <a:bodyPr wrap="square" rtlCol="0">
            <a:spAutoFit/>
          </a:bodyPr>
          <a:lstStyle/>
          <a:p>
            <a:pPr algn="ctr"/>
            <a:r>
              <a:rPr lang="fr-BE" sz="1400" b="1" dirty="0">
                <a:solidFill>
                  <a:srgbClr val="000000"/>
                </a:solidFill>
              </a:rPr>
              <a:t>OEUFS, PETITS POISSONS, VOLAILLE et VIANDE </a:t>
            </a:r>
            <a:r>
              <a:rPr lang="fr-BE" sz="1400" dirty="0">
                <a:solidFill>
                  <a:srgbClr val="000000"/>
                </a:solidFill>
              </a:rPr>
              <a:t>(Rouge) </a:t>
            </a:r>
          </a:p>
          <a:p>
            <a:pPr algn="ctr"/>
            <a:r>
              <a:rPr lang="fr-BE" sz="1200" dirty="0">
                <a:solidFill>
                  <a:srgbClr val="000000"/>
                </a:solidFill>
              </a:rPr>
              <a:t>(fonction des besoins en Fer)</a:t>
            </a:r>
          </a:p>
        </p:txBody>
      </p:sp>
      <p:sp>
        <p:nvSpPr>
          <p:cNvPr id="24" name="TextBox 2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12FE04-08B7-4064-B990-56CCBAA174B9}"/>
              </a:ext>
            </a:extLst>
          </p:cNvPr>
          <p:cNvSpPr txBox="1"/>
          <p:nvPr/>
        </p:nvSpPr>
        <p:spPr>
          <a:xfrm>
            <a:off x="3650730" y="1733420"/>
            <a:ext cx="1544749" cy="523220"/>
          </a:xfrm>
          <a:prstGeom prst="rect">
            <a:avLst/>
          </a:prstGeom>
          <a:noFill/>
        </p:spPr>
        <p:txBody>
          <a:bodyPr wrap="square" rtlCol="0">
            <a:spAutoFit/>
          </a:bodyPr>
          <a:lstStyle/>
          <a:p>
            <a:pPr algn="ctr"/>
            <a:r>
              <a:rPr lang="fr-BE" sz="1400" b="1" dirty="0">
                <a:solidFill>
                  <a:srgbClr val="000000"/>
                </a:solidFill>
              </a:rPr>
              <a:t>PRODUITS LAITIERS</a:t>
            </a:r>
          </a:p>
        </p:txBody>
      </p:sp>
      <p:sp>
        <p:nvSpPr>
          <p:cNvPr id="25" name="TextBox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2066750-BCBB-43D4-9EC1-14AABD2E3028}"/>
              </a:ext>
            </a:extLst>
          </p:cNvPr>
          <p:cNvSpPr txBox="1"/>
          <p:nvPr/>
        </p:nvSpPr>
        <p:spPr>
          <a:xfrm>
            <a:off x="3687672" y="1151050"/>
            <a:ext cx="1517987" cy="492443"/>
          </a:xfrm>
          <a:prstGeom prst="rect">
            <a:avLst/>
          </a:prstGeom>
          <a:noFill/>
        </p:spPr>
        <p:txBody>
          <a:bodyPr wrap="square" rtlCol="0">
            <a:spAutoFit/>
          </a:bodyPr>
          <a:lstStyle/>
          <a:p>
            <a:pPr algn="ctr"/>
            <a:r>
              <a:rPr lang="fr-BE" sz="1400" b="1" dirty="0">
                <a:solidFill>
                  <a:srgbClr val="000000"/>
                </a:solidFill>
              </a:rPr>
              <a:t>VIANDE </a:t>
            </a:r>
          </a:p>
          <a:p>
            <a:pPr algn="ctr"/>
            <a:r>
              <a:rPr lang="fr-BE" sz="1200" dirty="0">
                <a:solidFill>
                  <a:srgbClr val="000000"/>
                </a:solidFill>
              </a:rPr>
              <a:t>transformée</a:t>
            </a:r>
          </a:p>
        </p:txBody>
      </p:sp>
      <p:sp>
        <p:nvSpPr>
          <p:cNvPr id="26" name="TextBox 2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1C79FB-4FB0-49D5-A8A9-5F47A3B368B0}"/>
              </a:ext>
            </a:extLst>
          </p:cNvPr>
          <p:cNvSpPr txBox="1"/>
          <p:nvPr/>
        </p:nvSpPr>
        <p:spPr>
          <a:xfrm>
            <a:off x="4734632" y="258024"/>
            <a:ext cx="2521382" cy="954107"/>
          </a:xfrm>
          <a:prstGeom prst="rect">
            <a:avLst/>
          </a:prstGeom>
          <a:noFill/>
        </p:spPr>
        <p:txBody>
          <a:bodyPr wrap="square" rtlCol="0">
            <a:spAutoFit/>
          </a:bodyPr>
          <a:lstStyle/>
          <a:p>
            <a:r>
              <a:rPr lang="fr-BE" sz="1400" b="1" dirty="0">
                <a:solidFill>
                  <a:srgbClr val="000000"/>
                </a:solidFill>
              </a:rPr>
              <a:t>GLUCIDES à haut IG </a:t>
            </a:r>
          </a:p>
          <a:p>
            <a:r>
              <a:rPr lang="fr-BE" sz="1400" dirty="0">
                <a:solidFill>
                  <a:srgbClr val="000000"/>
                </a:solidFill>
              </a:rPr>
              <a:t>   (pain blanc, sucreries…)</a:t>
            </a:r>
          </a:p>
          <a:p>
            <a:r>
              <a:rPr lang="fr-BE" sz="1400" b="1" dirty="0">
                <a:solidFill>
                  <a:srgbClr val="000000"/>
                </a:solidFill>
              </a:rPr>
              <a:t>     GRAISSES TRANS</a:t>
            </a:r>
          </a:p>
          <a:p>
            <a:r>
              <a:rPr lang="fr-BE" sz="1400" dirty="0">
                <a:solidFill>
                  <a:srgbClr val="000000"/>
                </a:solidFill>
              </a:rPr>
              <a:t>        (viennoiseries, margarine…)</a:t>
            </a:r>
          </a:p>
        </p:txBody>
      </p:sp>
      <p:sp>
        <p:nvSpPr>
          <p:cNvPr id="32" name="TextBox 3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523F163-A519-43C1-B08F-0473022E32F8}"/>
              </a:ext>
            </a:extLst>
          </p:cNvPr>
          <p:cNvSpPr txBox="1"/>
          <p:nvPr/>
        </p:nvSpPr>
        <p:spPr>
          <a:xfrm>
            <a:off x="6185523" y="1920382"/>
            <a:ext cx="2326343" cy="954107"/>
          </a:xfrm>
          <a:prstGeom prst="rect">
            <a:avLst/>
          </a:prstGeom>
          <a:noFill/>
        </p:spPr>
        <p:txBody>
          <a:bodyPr wrap="square" rtlCol="0">
            <a:spAutoFit/>
          </a:bodyPr>
          <a:lstStyle/>
          <a:p>
            <a:pPr algn="ctr"/>
            <a:r>
              <a:rPr lang="fr-BE" sz="2800" dirty="0">
                <a:solidFill>
                  <a:srgbClr val="000000"/>
                </a:solidFill>
                <a:latin typeface="Arial Narrow" panose="020B0606020202030204" pitchFamily="34" charset="0"/>
                <a:cs typeface="Arial" panose="020B0604020202020204" pitchFamily="34" charset="0"/>
              </a:rPr>
              <a:t>Notre pyramide alimentaire</a:t>
            </a:r>
          </a:p>
        </p:txBody>
      </p:sp>
      <p:pic>
        <p:nvPicPr>
          <p:cNvPr id="33" name="Capture d’écran 2017-04-25 à 21.19.02.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AD617E1-F13B-48AC-A860-A2B054E34C42}"/>
              </a:ext>
            </a:extLst>
          </p:cNvPr>
          <p:cNvPicPr>
            <a:picLocks noChangeAspect="1"/>
          </p:cNvPicPr>
          <p:nvPr/>
        </p:nvPicPr>
        <p:blipFill>
          <a:blip r:embed="rId5">
            <a:extLst/>
          </a:blip>
          <a:stretch>
            <a:fillRect/>
          </a:stretch>
        </p:blipFill>
        <p:spPr>
          <a:xfrm>
            <a:off x="6401543" y="2906221"/>
            <a:ext cx="1940323" cy="949835"/>
          </a:xfrm>
          <a:prstGeom prst="rect">
            <a:avLst/>
          </a:prstGeom>
        </p:spPr>
      </p:pic>
      <p:sp>
        <p:nvSpPr>
          <p:cNvPr id="36" name="Freeform: Shape 3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C1A54A2-F2E3-4CD9-82D6-B4EE21C9BE09}"/>
              </a:ext>
            </a:extLst>
          </p:cNvPr>
          <p:cNvSpPr/>
          <p:nvPr/>
        </p:nvSpPr>
        <p:spPr>
          <a:xfrm>
            <a:off x="4541762" y="571199"/>
            <a:ext cx="247650" cy="219075"/>
          </a:xfrm>
          <a:custGeom>
            <a:avLst/>
            <a:gdLst>
              <a:gd name="connsiteX0" fmla="*/ 0 w 247650"/>
              <a:gd name="connsiteY0" fmla="*/ 219075 h 219075"/>
              <a:gd name="connsiteX1" fmla="*/ 76200 w 247650"/>
              <a:gd name="connsiteY1" fmla="*/ 57150 h 219075"/>
              <a:gd name="connsiteX2" fmla="*/ 247650 w 247650"/>
              <a:gd name="connsiteY2" fmla="*/ 0 h 219075"/>
            </a:gdLst>
            <a:ahLst/>
            <a:cxnLst>
              <a:cxn ang="0">
                <a:pos x="connsiteX0" y="connsiteY0"/>
              </a:cxn>
              <a:cxn ang="0">
                <a:pos x="connsiteX1" y="connsiteY1"/>
              </a:cxn>
              <a:cxn ang="0">
                <a:pos x="connsiteX2" y="connsiteY2"/>
              </a:cxn>
            </a:cxnLst>
            <a:rect l="l" t="t" r="r" b="b"/>
            <a:pathLst>
              <a:path w="247650" h="219075">
                <a:moveTo>
                  <a:pt x="0" y="219075"/>
                </a:moveTo>
                <a:cubicBezTo>
                  <a:pt x="17462" y="156368"/>
                  <a:pt x="34925" y="93662"/>
                  <a:pt x="76200" y="57150"/>
                </a:cubicBezTo>
                <a:cubicBezTo>
                  <a:pt x="117475" y="20638"/>
                  <a:pt x="182562" y="10319"/>
                  <a:pt x="247650" y="0"/>
                </a:cubicBezTo>
              </a:path>
            </a:pathLst>
          </a:custGeom>
          <a:noFill/>
          <a:ln>
            <a:solidFill>
              <a:schemeClr val="accent6">
                <a:lumMod val="75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TextBox 4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60AD8F-8748-4D0C-802E-9092DD36F2EB}"/>
              </a:ext>
            </a:extLst>
          </p:cNvPr>
          <p:cNvSpPr txBox="1"/>
          <p:nvPr/>
        </p:nvSpPr>
        <p:spPr>
          <a:xfrm>
            <a:off x="3066854" y="657723"/>
            <a:ext cx="918982" cy="369332"/>
          </a:xfrm>
          <a:prstGeom prst="rect">
            <a:avLst/>
          </a:prstGeom>
          <a:noFill/>
        </p:spPr>
        <p:txBody>
          <a:bodyPr wrap="square" rtlCol="0">
            <a:spAutoFit/>
          </a:bodyPr>
          <a:lstStyle/>
          <a:p>
            <a:r>
              <a:rPr lang="fr-BE" dirty="0">
                <a:solidFill>
                  <a:schemeClr val="bg1"/>
                </a:solidFill>
              </a:rPr>
              <a:t>A éviter</a:t>
            </a:r>
          </a:p>
        </p:txBody>
      </p:sp>
      <p:sp>
        <p:nvSpPr>
          <p:cNvPr id="74" name="Rectangle: Rounded Corners 7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9F4E8E-4F5C-4D5B-A01C-C9FB17ECAD92}"/>
              </a:ext>
            </a:extLst>
          </p:cNvPr>
          <p:cNvSpPr/>
          <p:nvPr/>
        </p:nvSpPr>
        <p:spPr>
          <a:xfrm>
            <a:off x="2617447" y="1560060"/>
            <a:ext cx="989182" cy="388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 name="Rectangle: Rounded Corners 7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1ED6B9C-B347-4DE8-98A0-3EA0DCA9A8EF}"/>
              </a:ext>
            </a:extLst>
          </p:cNvPr>
          <p:cNvSpPr/>
          <p:nvPr/>
        </p:nvSpPr>
        <p:spPr>
          <a:xfrm>
            <a:off x="447439" y="5090785"/>
            <a:ext cx="1295835" cy="38827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TextBox 4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25B43D-8409-4A8D-97D4-3623649DBE1A}"/>
              </a:ext>
            </a:extLst>
          </p:cNvPr>
          <p:cNvSpPr txBox="1"/>
          <p:nvPr/>
        </p:nvSpPr>
        <p:spPr>
          <a:xfrm>
            <a:off x="445771" y="5072480"/>
            <a:ext cx="1447136" cy="369332"/>
          </a:xfrm>
          <a:prstGeom prst="rect">
            <a:avLst/>
          </a:prstGeom>
          <a:noFill/>
        </p:spPr>
        <p:txBody>
          <a:bodyPr wrap="square" rtlCol="0">
            <a:spAutoFit/>
          </a:bodyPr>
          <a:lstStyle/>
          <a:p>
            <a:r>
              <a:rPr lang="fr-BE" dirty="0">
                <a:solidFill>
                  <a:schemeClr val="bg1"/>
                </a:solidFill>
              </a:rPr>
              <a:t>A privilégier</a:t>
            </a:r>
          </a:p>
        </p:txBody>
      </p:sp>
      <p:sp>
        <p:nvSpPr>
          <p:cNvPr id="46" name="TextBox 4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412244F-7363-43EA-8E0D-64E26485B393}"/>
              </a:ext>
            </a:extLst>
          </p:cNvPr>
          <p:cNvSpPr txBox="1"/>
          <p:nvPr/>
        </p:nvSpPr>
        <p:spPr>
          <a:xfrm>
            <a:off x="2596127" y="1585300"/>
            <a:ext cx="1031822" cy="369332"/>
          </a:xfrm>
          <a:prstGeom prst="rect">
            <a:avLst/>
          </a:prstGeom>
          <a:noFill/>
        </p:spPr>
        <p:txBody>
          <a:bodyPr wrap="square" rtlCol="0">
            <a:spAutoFit/>
          </a:bodyPr>
          <a:lstStyle/>
          <a:p>
            <a:r>
              <a:rPr lang="fr-BE" dirty="0">
                <a:solidFill>
                  <a:schemeClr val="bg1"/>
                </a:solidFill>
              </a:rPr>
              <a:t>A limiter</a:t>
            </a:r>
          </a:p>
        </p:txBody>
      </p:sp>
      <p:grpSp>
        <p:nvGrpSpPr>
          <p:cNvPr id="2" name="Group 2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68EA00-82F3-4678-AFAB-30251952363F}"/>
              </a:ext>
            </a:extLst>
          </p:cNvPr>
          <p:cNvGrpSpPr/>
          <p:nvPr/>
        </p:nvGrpSpPr>
        <p:grpSpPr>
          <a:xfrm rot="1651801">
            <a:off x="2588907" y="937987"/>
            <a:ext cx="109844" cy="4248768"/>
            <a:chOff x="1105743" y="185097"/>
            <a:chExt cx="109844" cy="4248768"/>
          </a:xfrm>
        </p:grpSpPr>
        <p:sp>
          <p:nvSpPr>
            <p:cNvPr id="57" name="Oval 5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EB8D1F4-0EF6-422E-BECD-512B9E64A118}"/>
                </a:ext>
              </a:extLst>
            </p:cNvPr>
            <p:cNvSpPr/>
            <p:nvPr/>
          </p:nvSpPr>
          <p:spPr>
            <a:xfrm rot="10982624">
              <a:off x="1107587" y="326063"/>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Oval 5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E467AB-5C30-4608-B1DA-A8B961E387EE}"/>
                </a:ext>
              </a:extLst>
            </p:cNvPr>
            <p:cNvSpPr/>
            <p:nvPr/>
          </p:nvSpPr>
          <p:spPr>
            <a:xfrm rot="10982624">
              <a:off x="1107587" y="185097"/>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Oval 6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F5D043-8692-47F7-A513-8C2962EA40CC}"/>
                </a:ext>
              </a:extLst>
            </p:cNvPr>
            <p:cNvSpPr/>
            <p:nvPr/>
          </p:nvSpPr>
          <p:spPr>
            <a:xfrm rot="10860886">
              <a:off x="1105743" y="3292298"/>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Oval 6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C40A1D8-7174-4B39-8394-02E95E6910DF}"/>
                </a:ext>
              </a:extLst>
            </p:cNvPr>
            <p:cNvSpPr/>
            <p:nvPr/>
          </p:nvSpPr>
          <p:spPr>
            <a:xfrm rot="10860886">
              <a:off x="1105743" y="3130687"/>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Oval 6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E82FDA7-CCAB-4B49-8CE8-BC773502877F}"/>
                </a:ext>
              </a:extLst>
            </p:cNvPr>
            <p:cNvSpPr/>
            <p:nvPr/>
          </p:nvSpPr>
          <p:spPr>
            <a:xfrm rot="10860886">
              <a:off x="1105743" y="2932138"/>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Oval 6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81E57E-362D-4F91-939D-08B68EBD6116}"/>
                </a:ext>
              </a:extLst>
            </p:cNvPr>
            <p:cNvSpPr/>
            <p:nvPr/>
          </p:nvSpPr>
          <p:spPr>
            <a:xfrm rot="10860886">
              <a:off x="1105743" y="2752059"/>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Oval 6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3F54B42-2A2E-4784-98DC-C859F375303E}"/>
                </a:ext>
              </a:extLst>
            </p:cNvPr>
            <p:cNvSpPr/>
            <p:nvPr/>
          </p:nvSpPr>
          <p:spPr>
            <a:xfrm rot="10860886">
              <a:off x="1105743" y="2581213"/>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Oval 6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40A106-88CC-4BC1-A22D-FB988F0FFF71}"/>
                </a:ext>
              </a:extLst>
            </p:cNvPr>
            <p:cNvSpPr/>
            <p:nvPr/>
          </p:nvSpPr>
          <p:spPr>
            <a:xfrm rot="10860886">
              <a:off x="1105743" y="2410368"/>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Oval 6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536BCD1-5E21-4679-A977-C745F0943453}"/>
                </a:ext>
              </a:extLst>
            </p:cNvPr>
            <p:cNvSpPr/>
            <p:nvPr/>
          </p:nvSpPr>
          <p:spPr>
            <a:xfrm rot="10860886">
              <a:off x="1105743" y="2221054"/>
              <a:ext cx="108000" cy="10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Oval 6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4DC0E1-0789-4308-8D79-9AD1DB835828}"/>
                </a:ext>
              </a:extLst>
            </p:cNvPr>
            <p:cNvSpPr/>
            <p:nvPr/>
          </p:nvSpPr>
          <p:spPr>
            <a:xfrm rot="10860886">
              <a:off x="1105743" y="2050209"/>
              <a:ext cx="108000" cy="108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Oval 6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8C23596-97C2-4FB9-9B16-DB3B51E56816}"/>
                </a:ext>
              </a:extLst>
            </p:cNvPr>
            <p:cNvSpPr/>
            <p:nvPr/>
          </p:nvSpPr>
          <p:spPr>
            <a:xfrm rot="10860886">
              <a:off x="1105743" y="1888598"/>
              <a:ext cx="108000" cy="108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Oval 7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1F294F-86F3-43A0-925B-1C1E1B2A63F7}"/>
                </a:ext>
              </a:extLst>
            </p:cNvPr>
            <p:cNvSpPr/>
            <p:nvPr/>
          </p:nvSpPr>
          <p:spPr>
            <a:xfrm rot="10860886">
              <a:off x="1105743" y="1726987"/>
              <a:ext cx="108000" cy="108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Oval 7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8CCECEF-F775-409C-90DC-C8649149A558}"/>
                </a:ext>
              </a:extLst>
            </p:cNvPr>
            <p:cNvSpPr/>
            <p:nvPr/>
          </p:nvSpPr>
          <p:spPr>
            <a:xfrm rot="10860886">
              <a:off x="1105743" y="1556142"/>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Oval 7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1D9BCCF-E780-4989-86B7-A084479939F6}"/>
                </a:ext>
              </a:extLst>
            </p:cNvPr>
            <p:cNvSpPr/>
            <p:nvPr/>
          </p:nvSpPr>
          <p:spPr>
            <a:xfrm rot="10860886">
              <a:off x="1105743" y="1385297"/>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Oval 4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F526D24-2B56-4AFF-BF21-5453A4202281}"/>
                </a:ext>
              </a:extLst>
            </p:cNvPr>
            <p:cNvSpPr/>
            <p:nvPr/>
          </p:nvSpPr>
          <p:spPr>
            <a:xfrm rot="10860886">
              <a:off x="1105743" y="3457542"/>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Oval 4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F962316-E82B-45F2-8C87-2185D35C87C7}"/>
                </a:ext>
              </a:extLst>
            </p:cNvPr>
            <p:cNvSpPr/>
            <p:nvPr/>
          </p:nvSpPr>
          <p:spPr>
            <a:xfrm rot="10860886">
              <a:off x="1105743" y="3613634"/>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Oval 4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56DEFF-B68B-48BD-9A9D-9DDD9A675247}"/>
                </a:ext>
              </a:extLst>
            </p:cNvPr>
            <p:cNvSpPr/>
            <p:nvPr/>
          </p:nvSpPr>
          <p:spPr>
            <a:xfrm rot="10860886">
              <a:off x="1105743" y="3773582"/>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Oval 5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305E65-177D-4693-A0EE-BD95E4015940}"/>
                </a:ext>
              </a:extLst>
            </p:cNvPr>
            <p:cNvSpPr/>
            <p:nvPr/>
          </p:nvSpPr>
          <p:spPr>
            <a:xfrm rot="10860886">
              <a:off x="1105743" y="3966091"/>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Oval 5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D069A95-5169-4A24-8A61-4B1C70662EDE}"/>
                </a:ext>
              </a:extLst>
            </p:cNvPr>
            <p:cNvSpPr/>
            <p:nvPr/>
          </p:nvSpPr>
          <p:spPr>
            <a:xfrm rot="10860886">
              <a:off x="1105743" y="4142906"/>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Oval 5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4CAC3D8-C476-4F4D-A97A-1C9EA1F87129}"/>
                </a:ext>
              </a:extLst>
            </p:cNvPr>
            <p:cNvSpPr/>
            <p:nvPr/>
          </p:nvSpPr>
          <p:spPr>
            <a:xfrm rot="10860886">
              <a:off x="1105743" y="4325865"/>
              <a:ext cx="108000" cy="10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 name="Oval 7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2C2205-7532-4B84-A237-B396B1828865}"/>
                </a:ext>
              </a:extLst>
            </p:cNvPr>
            <p:cNvSpPr/>
            <p:nvPr/>
          </p:nvSpPr>
          <p:spPr>
            <a:xfrm rot="10860886">
              <a:off x="1105743" y="1225053"/>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5223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7A96F2-9A0C-48BF-95AB-A615489724C8}"/>
              </a:ext>
            </a:extLst>
          </p:cNvPr>
          <p:cNvSpPr>
            <a:spLocks noGrp="1"/>
          </p:cNvSpPr>
          <p:nvPr>
            <p:ph type="title"/>
          </p:nvPr>
        </p:nvSpPr>
        <p:spPr/>
        <p:txBody>
          <a:bodyPr/>
          <a:lstStyle/>
          <a:p>
            <a:r>
              <a:rPr lang="en-US" dirty="0"/>
              <a:t>Plus </a:t>
            </a:r>
            <a:r>
              <a:rPr lang="en-US" dirty="0" err="1"/>
              <a:t>d’infos</a:t>
            </a:r>
            <a:r>
              <a:rPr lang="en-US" dirty="0"/>
              <a:t>…</a:t>
            </a:r>
            <a:endParaRPr lang="fr-BE" dirty="0"/>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CC6FF1-27B3-4F7D-B68E-C431C3F5247D}"/>
              </a:ext>
            </a:extLst>
          </p:cNvPr>
          <p:cNvSpPr txBox="1"/>
          <p:nvPr/>
        </p:nvSpPr>
        <p:spPr>
          <a:xfrm>
            <a:off x="1586388" y="1841813"/>
            <a:ext cx="6126508" cy="3277820"/>
          </a:xfrm>
          <a:prstGeom prst="rect">
            <a:avLst/>
          </a:prstGeom>
          <a:noFill/>
        </p:spPr>
        <p:txBody>
          <a:bodyPr wrap="square" rtlCol="0">
            <a:spAutoFit/>
          </a:bodyPr>
          <a:lstStyle/>
          <a:p>
            <a:pPr defTabSz="914400">
              <a:spcBef>
                <a:spcPts val="600"/>
              </a:spcBef>
            </a:pPr>
            <a:endParaRPr lang="fr-BE" sz="4800" b="1" dirty="0" smtClean="0">
              <a:solidFill>
                <a:srgbClr val="207387"/>
              </a:solidFill>
              <a:latin typeface="Arial"/>
            </a:endParaRPr>
          </a:p>
          <a:p>
            <a:pPr defTabSz="914400">
              <a:spcBef>
                <a:spcPts val="600"/>
              </a:spcBef>
            </a:pPr>
            <a:r>
              <a:rPr lang="fr-BE" sz="4800" b="1" dirty="0" smtClean="0">
                <a:solidFill>
                  <a:srgbClr val="207387"/>
                </a:solidFill>
                <a:latin typeface="Arial"/>
              </a:rPr>
              <a:t>www.votre site.be</a:t>
            </a:r>
          </a:p>
          <a:p>
            <a:pPr defTabSz="914400">
              <a:spcBef>
                <a:spcPts val="600"/>
              </a:spcBef>
            </a:pPr>
            <a:endParaRPr lang="fr-BE" sz="4800" b="1" dirty="0" smtClean="0">
              <a:solidFill>
                <a:srgbClr val="207387"/>
              </a:solidFill>
              <a:latin typeface="Arial"/>
            </a:endParaRPr>
          </a:p>
          <a:p>
            <a:pPr defTabSz="914400">
              <a:spcBef>
                <a:spcPts val="600"/>
              </a:spcBef>
            </a:pPr>
            <a:r>
              <a:rPr lang="fr-BE" sz="4800" b="1" dirty="0">
                <a:solidFill>
                  <a:srgbClr val="207387"/>
                </a:solidFill>
                <a:latin typeface="Arial"/>
              </a:rPr>
              <a:t>www.udnf.be</a:t>
            </a:r>
          </a:p>
        </p:txBody>
      </p:sp>
      <p:pic>
        <p:nvPicPr>
          <p:cNvPr id="10" name="Capture d’écran 2017-04-25 à 21.19.0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2BB598-0B81-405A-B01E-0A16229C91D8}"/>
              </a:ext>
            </a:extLst>
          </p:cNvPr>
          <p:cNvPicPr>
            <a:picLocks noChangeAspect="1"/>
          </p:cNvPicPr>
          <p:nvPr/>
        </p:nvPicPr>
        <p:blipFill>
          <a:blip r:embed="rId3">
            <a:extLst/>
          </a:blip>
          <a:stretch>
            <a:fillRect/>
          </a:stretch>
        </p:blipFill>
        <p:spPr>
          <a:xfrm>
            <a:off x="5945862" y="168280"/>
            <a:ext cx="2951482" cy="144482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05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7A96F2-9A0C-48BF-95AB-A615489724C8}"/>
              </a:ext>
            </a:extLst>
          </p:cNvPr>
          <p:cNvSpPr>
            <a:spLocks noGrp="1"/>
          </p:cNvSpPr>
          <p:nvPr>
            <p:ph type="title"/>
          </p:nvPr>
        </p:nvSpPr>
        <p:spPr/>
        <p:txBody>
          <a:bodyPr/>
          <a:lstStyle/>
          <a:p>
            <a:r>
              <a:rPr lang="en-US" dirty="0"/>
              <a:t>Plus </a:t>
            </a:r>
            <a:r>
              <a:rPr lang="en-US" dirty="0" err="1"/>
              <a:t>d’infos</a:t>
            </a:r>
            <a:r>
              <a:rPr lang="en-US" dirty="0"/>
              <a:t>…</a:t>
            </a:r>
            <a:endParaRPr lang="fr-BE" dirty="0"/>
          </a:p>
        </p:txBody>
      </p:sp>
      <p:pic>
        <p:nvPicPr>
          <p:cNvPr id="9" name="Image 8" descr="Capture d’écran 2019-12-09 à 17.33.50.png"/>
          <p:cNvPicPr>
            <a:picLocks noChangeAspect="1"/>
          </p:cNvPicPr>
          <p:nvPr/>
        </p:nvPicPr>
        <p:blipFill>
          <a:blip r:embed="rId3"/>
          <a:stretch>
            <a:fillRect/>
          </a:stretch>
        </p:blipFill>
        <p:spPr>
          <a:xfrm>
            <a:off x="98149" y="1195920"/>
            <a:ext cx="3125051" cy="4283064"/>
          </a:xfrm>
          <a:prstGeom prst="rect">
            <a:avLst/>
          </a:prstGeom>
        </p:spPr>
      </p:pic>
      <p:pic>
        <p:nvPicPr>
          <p:cNvPr id="11" name="Image 10" descr="FullSizeRender 2.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A1079B-B237-4742-AD77-3A752B4A3984}"/>
              </a:ext>
            </a:extLst>
          </p:cNvPr>
          <p:cNvPicPr>
            <a:picLocks noChangeAspect="1"/>
          </p:cNvPicPr>
          <p:nvPr/>
        </p:nvPicPr>
        <p:blipFill>
          <a:blip r:embed="rId4"/>
          <a:stretch>
            <a:fillRect/>
          </a:stretch>
        </p:blipFill>
        <p:spPr>
          <a:xfrm>
            <a:off x="6604037" y="289010"/>
            <a:ext cx="2243313" cy="3215312"/>
          </a:xfrm>
          <a:prstGeom prst="rect">
            <a:avLst/>
          </a:prstGeom>
        </p:spPr>
      </p:pic>
      <p:pic>
        <p:nvPicPr>
          <p:cNvPr id="13" name="Image 12" descr="76775108_3177582075591536_6482479704191270912_o.jpg"/>
          <p:cNvPicPr>
            <a:picLocks noChangeAspect="1"/>
          </p:cNvPicPr>
          <p:nvPr/>
        </p:nvPicPr>
        <p:blipFill>
          <a:blip r:embed="rId5"/>
          <a:stretch>
            <a:fillRect/>
          </a:stretch>
        </p:blipFill>
        <p:spPr>
          <a:xfrm>
            <a:off x="3399231" y="788006"/>
            <a:ext cx="2301664" cy="3770856"/>
          </a:xfrm>
          <a:prstGeom prst="rect">
            <a:avLst/>
          </a:prstGeom>
        </p:spPr>
      </p:pic>
      <p:pic>
        <p:nvPicPr>
          <p:cNvPr id="12" name="Imag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7E0508-1BFD-41EB-8318-BEB804882EE4}"/>
              </a:ext>
            </a:extLst>
          </p:cNvPr>
          <p:cNvPicPr>
            <a:picLocks noChangeAspect="1"/>
          </p:cNvPicPr>
          <p:nvPr/>
        </p:nvPicPr>
        <p:blipFill>
          <a:blip r:embed="rId6"/>
          <a:stretch>
            <a:fillRect/>
          </a:stretch>
        </p:blipFill>
        <p:spPr>
          <a:xfrm>
            <a:off x="5858836" y="3655342"/>
            <a:ext cx="1891144" cy="30596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0587676"/>
      </p:ext>
    </p:extLst>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52209"/>
          <a:stretch/>
        </p:blipFill>
        <p:spPr bwMode="auto">
          <a:xfrm>
            <a:off x="395536" y="1268760"/>
            <a:ext cx="5108137" cy="2393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9857" b="286"/>
          <a:stretch/>
        </p:blipFill>
        <p:spPr bwMode="auto">
          <a:xfrm>
            <a:off x="395537" y="3789040"/>
            <a:ext cx="5108137" cy="249719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059" name="Picture 3" descr="U:\Data\Perso\01-Nutritherapie\01 Consultations\03 Presentation\Figures - Photos\mains levées 3.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19089" y="4673430"/>
            <a:ext cx="4029187" cy="1764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5664866" y="2808553"/>
            <a:ext cx="3168352" cy="2215991"/>
          </a:xfrm>
          <a:prstGeom prst="rect">
            <a:avLst/>
          </a:prstGeom>
          <a:noFill/>
        </p:spPr>
        <p:txBody>
          <a:bodyPr wrap="square" rtlCol="0">
            <a:spAutoFit/>
          </a:bodyPr>
          <a:lstStyle/>
          <a:p>
            <a:r>
              <a:rPr lang="fr-BE" sz="2400" dirty="0"/>
              <a:t>« La réussite est la somme des petits efforts que l’on répète jour après jour »</a:t>
            </a:r>
          </a:p>
          <a:p>
            <a:endParaRPr lang="fr-BE" sz="2400" i="1" dirty="0"/>
          </a:p>
          <a:p>
            <a:pPr algn="r"/>
            <a:r>
              <a:rPr lang="fr-BE" i="1" dirty="0"/>
              <a:t>Robert Collier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95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7" name="Picture 3" descr="C:\Users\bourgp00\Downloads\billionphotos-988223.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1560" y="3926375"/>
            <a:ext cx="2232248" cy="202241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986" name="Picture 2" descr="C:\Users\bourgp00\Downloads\billionphotos-1878632.jpg"/>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049" b="24294"/>
          <a:stretch/>
        </p:blipFill>
        <p:spPr bwMode="auto">
          <a:xfrm>
            <a:off x="611560" y="620689"/>
            <a:ext cx="7496567" cy="318842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1012811" y="737953"/>
            <a:ext cx="4982365" cy="2985433"/>
          </a:xfrm>
          <a:prstGeom prst="rect">
            <a:avLst/>
          </a:prstGeom>
          <a:noFill/>
        </p:spPr>
        <p:txBody>
          <a:bodyPr wrap="square" rtlCol="0">
            <a:spAutoFit/>
          </a:bodyPr>
          <a:lstStyle/>
          <a:p>
            <a:r>
              <a:rPr lang="fr-BE" sz="2800" b="1" dirty="0">
                <a:solidFill>
                  <a:schemeClr val="bg1"/>
                </a:solidFill>
              </a:rPr>
              <a:t>Votre régime alimentaire est un compte bancaire.</a:t>
            </a:r>
          </a:p>
          <a:p>
            <a:r>
              <a:rPr lang="fr-BE" sz="2800" b="1" dirty="0">
                <a:solidFill>
                  <a:schemeClr val="bg1"/>
                </a:solidFill>
              </a:rPr>
              <a:t>Les bons choix de bonne nourriture sont de bons investissements.</a:t>
            </a:r>
          </a:p>
          <a:p>
            <a:endParaRPr lang="fr-BE" sz="2400" b="1" i="1" dirty="0">
              <a:solidFill>
                <a:schemeClr val="bg1"/>
              </a:solidFill>
            </a:endParaRPr>
          </a:p>
          <a:p>
            <a:r>
              <a:rPr lang="fr-BE" sz="2400" i="1" dirty="0">
                <a:solidFill>
                  <a:schemeClr val="bg1"/>
                </a:solidFill>
              </a:rPr>
              <a:t>(</a:t>
            </a:r>
            <a:r>
              <a:rPr lang="fr-BE" sz="2400" i="1" dirty="0" err="1">
                <a:solidFill>
                  <a:schemeClr val="bg1"/>
                </a:solidFill>
              </a:rPr>
              <a:t>Bethenny</a:t>
            </a:r>
            <a:r>
              <a:rPr lang="fr-BE" sz="2400" i="1" dirty="0">
                <a:solidFill>
                  <a:schemeClr val="bg1"/>
                </a:solidFill>
              </a:rPr>
              <a:t> </a:t>
            </a:r>
            <a:r>
              <a:rPr lang="fr-BE" sz="2400" i="1" dirty="0" err="1">
                <a:solidFill>
                  <a:schemeClr val="bg1"/>
                </a:solidFill>
              </a:rPr>
              <a:t>Frankel</a:t>
            </a:r>
            <a:r>
              <a:rPr lang="fr-BE" sz="2400" i="1" dirty="0">
                <a:solidFill>
                  <a:schemeClr val="bg1"/>
                </a:solidFill>
              </a:rPr>
              <a:t>)</a:t>
            </a:r>
          </a:p>
        </p:txBody>
      </p:sp>
      <p:sp>
        <p:nvSpPr>
          <p:cNvPr id="2" name="TextBox 1"/>
          <p:cNvSpPr txBox="1"/>
          <p:nvPr/>
        </p:nvSpPr>
        <p:spPr>
          <a:xfrm>
            <a:off x="2438920" y="4583640"/>
            <a:ext cx="5760640" cy="707886"/>
          </a:xfrm>
          <a:prstGeom prst="rect">
            <a:avLst/>
          </a:prstGeom>
          <a:noFill/>
        </p:spPr>
        <p:txBody>
          <a:bodyPr wrap="square" rtlCol="0">
            <a:spAutoFit/>
          </a:bodyPr>
          <a:lstStyle/>
          <a:p>
            <a:pPr algn="ctr"/>
            <a:r>
              <a:rPr lang="fr-BE" sz="4000" b="1" dirty="0">
                <a:solidFill>
                  <a:schemeClr val="accent1">
                    <a:lumMod val="75000"/>
                  </a:schemeClr>
                </a:solidFill>
                <a:latin typeface="Bradley Hand ITC" panose="03070402050302030203" pitchFamily="66" charset="0"/>
              </a:rPr>
              <a:t>Merci pour votre attention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0847"/>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 name="Rectangle: Rounded Corners 1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1867EE-7BAD-4AFC-8933-1BFCF01555C7}"/>
              </a:ext>
            </a:extLst>
          </p:cNvPr>
          <p:cNvSpPr/>
          <p:nvPr/>
        </p:nvSpPr>
        <p:spPr>
          <a:xfrm>
            <a:off x="2283121" y="1326472"/>
            <a:ext cx="2200905" cy="1513710"/>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Box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7CB0AE-73F4-4C7B-A976-0ED031828E52}"/>
              </a:ext>
            </a:extLst>
          </p:cNvPr>
          <p:cNvSpPr txBox="1"/>
          <p:nvPr/>
        </p:nvSpPr>
        <p:spPr>
          <a:xfrm>
            <a:off x="2272794" y="1505158"/>
            <a:ext cx="2148099" cy="1200329"/>
          </a:xfrm>
          <a:prstGeom prst="rect">
            <a:avLst/>
          </a:prstGeom>
          <a:noFill/>
          <a:effectLst/>
        </p:spPr>
        <p:txBody>
          <a:bodyPr wrap="square" rtlCol="0">
            <a:spAutoFit/>
          </a:bodyPr>
          <a:lstStyle/>
          <a:p>
            <a:pPr algn="ctr"/>
            <a:r>
              <a:rPr lang="fr-BE" b="1">
                <a:solidFill>
                  <a:srgbClr val="000000"/>
                </a:solidFill>
                <a:latin typeface="Arial" panose="020B0604020202020204" pitchFamily="34" charset="0"/>
                <a:cs typeface="Arial" panose="020B0604020202020204" pitchFamily="34" charset="0"/>
              </a:rPr>
              <a:t>35% des cancers sont liés à notre régime alimentaire</a:t>
            </a:r>
          </a:p>
        </p:txBody>
      </p:sp>
      <p:sp>
        <p:nvSpPr>
          <p:cNvPr id="62" name="Title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5694FB-1E98-416E-8A3A-E6FF9F8D5601}"/>
              </a:ext>
            </a:extLst>
          </p:cNvPr>
          <p:cNvSpPr>
            <a:spLocks noGrp="1"/>
          </p:cNvSpPr>
          <p:nvPr>
            <p:ph type="title"/>
          </p:nvPr>
        </p:nvSpPr>
        <p:spPr>
          <a:xfrm>
            <a:off x="378472" y="270748"/>
            <a:ext cx="8360086" cy="600404"/>
          </a:xfrm>
        </p:spPr>
        <p:txBody>
          <a:bodyPr/>
          <a:lstStyle/>
          <a:p>
            <a:r>
              <a:rPr lang="fr-BE" dirty="0"/>
              <a:t>Alimentation et cancers</a:t>
            </a:r>
          </a:p>
        </p:txBody>
      </p:sp>
      <p:grpSp>
        <p:nvGrpSpPr>
          <p:cNvPr id="2" name="Group 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52F835-0AA2-4C28-B5E5-A74E186F68C8}"/>
              </a:ext>
            </a:extLst>
          </p:cNvPr>
          <p:cNvGrpSpPr/>
          <p:nvPr/>
        </p:nvGrpSpPr>
        <p:grpSpPr>
          <a:xfrm>
            <a:off x="1098995" y="3521986"/>
            <a:ext cx="3431754" cy="2532794"/>
            <a:chOff x="5237710" y="2750754"/>
            <a:chExt cx="3431754" cy="2532794"/>
          </a:xfrm>
        </p:grpSpPr>
        <p:pic>
          <p:nvPicPr>
            <p:cNvPr id="69" name="Picture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F28F1A-1756-4AF6-AB12-9D0C5EA62648}"/>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02382" y="3085351"/>
              <a:ext cx="2098215" cy="1861527"/>
            </a:xfrm>
            <a:prstGeom prst="rect">
              <a:avLst/>
            </a:prstGeom>
          </p:spPr>
        </p:pic>
        <p:sp>
          <p:nvSpPr>
            <p:cNvPr id="70" name="TextBox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A081B8-F232-4787-ACFE-8529AEB9A5A3}"/>
                </a:ext>
              </a:extLst>
            </p:cNvPr>
            <p:cNvSpPr txBox="1"/>
            <p:nvPr/>
          </p:nvSpPr>
          <p:spPr>
            <a:xfrm>
              <a:off x="5597295" y="301431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Alcool</a:t>
              </a:r>
            </a:p>
            <a:p>
              <a:pPr algn="ctr"/>
              <a:r>
                <a:rPr lang="fr-BE" sz="1100" b="1">
                  <a:solidFill>
                    <a:srgbClr val="000000"/>
                  </a:solidFill>
                  <a:latin typeface="Arial" panose="020B0604020202020204" pitchFamily="34" charset="0"/>
                  <a:cs typeface="Arial" panose="020B0604020202020204" pitchFamily="34" charset="0"/>
                </a:rPr>
                <a:t>4-6%</a:t>
              </a:r>
            </a:p>
          </p:txBody>
        </p:sp>
        <p:sp>
          <p:nvSpPr>
            <p:cNvPr id="72" name="TextBox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CB3E2E-7183-4ECD-A089-C0E5769E8FBE}"/>
                </a:ext>
              </a:extLst>
            </p:cNvPr>
            <p:cNvSpPr txBox="1"/>
            <p:nvPr/>
          </p:nvSpPr>
          <p:spPr>
            <a:xfrm>
              <a:off x="6102382" y="275075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a:t>
              </a:r>
            </a:p>
            <a:p>
              <a:pPr algn="ctr"/>
              <a:r>
                <a:rPr lang="fr-BE" sz="1100" b="1">
                  <a:solidFill>
                    <a:srgbClr val="000000"/>
                  </a:solidFill>
                  <a:latin typeface="Arial" panose="020B0604020202020204" pitchFamily="34" charset="0"/>
                  <a:cs typeface="Arial" panose="020B0604020202020204" pitchFamily="34" charset="0"/>
                </a:rPr>
                <a:t>10-15%</a:t>
              </a:r>
            </a:p>
          </p:txBody>
        </p:sp>
        <p:sp>
          <p:nvSpPr>
            <p:cNvPr id="73" name="TextBox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C5163B-5AC5-4CE9-9684-A365801C643B}"/>
                </a:ext>
              </a:extLst>
            </p:cNvPr>
            <p:cNvSpPr txBox="1"/>
            <p:nvPr/>
          </p:nvSpPr>
          <p:spPr>
            <a:xfrm>
              <a:off x="7598859" y="326333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Alimentation</a:t>
              </a:r>
            </a:p>
            <a:p>
              <a:pPr algn="ctr"/>
              <a:r>
                <a:rPr lang="fr-BE" sz="1100" b="1">
                  <a:solidFill>
                    <a:srgbClr val="000000"/>
                  </a:solidFill>
                  <a:latin typeface="Arial" panose="020B0604020202020204" pitchFamily="34" charset="0"/>
                  <a:cs typeface="Arial" panose="020B0604020202020204" pitchFamily="34" charset="0"/>
                </a:rPr>
                <a:t>30-35%</a:t>
              </a:r>
            </a:p>
          </p:txBody>
        </p:sp>
        <p:sp>
          <p:nvSpPr>
            <p:cNvPr id="74" name="TextBox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44A56B-3A03-470B-BA40-B8315DDC055D}"/>
                </a:ext>
              </a:extLst>
            </p:cNvPr>
            <p:cNvSpPr txBox="1"/>
            <p:nvPr/>
          </p:nvSpPr>
          <p:spPr>
            <a:xfrm>
              <a:off x="7056159" y="4852661"/>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Tabac</a:t>
              </a:r>
            </a:p>
            <a:p>
              <a:pPr algn="ctr"/>
              <a:r>
                <a:rPr lang="fr-BE" sz="1100" b="1">
                  <a:solidFill>
                    <a:srgbClr val="000000"/>
                  </a:solidFill>
                  <a:latin typeface="Arial" panose="020B0604020202020204" pitchFamily="34" charset="0"/>
                  <a:cs typeface="Arial" panose="020B0604020202020204" pitchFamily="34" charset="0"/>
                </a:rPr>
                <a:t>25-30%</a:t>
              </a:r>
            </a:p>
          </p:txBody>
        </p:sp>
        <p:sp>
          <p:nvSpPr>
            <p:cNvPr id="75" name="TextBox 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6E92B3-3B2B-43BA-8489-9B836E024A29}"/>
                </a:ext>
              </a:extLst>
            </p:cNvPr>
            <p:cNvSpPr txBox="1"/>
            <p:nvPr/>
          </p:nvSpPr>
          <p:spPr>
            <a:xfrm>
              <a:off x="5352676" y="4352212"/>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Infections</a:t>
              </a:r>
            </a:p>
            <a:p>
              <a:pPr algn="ctr"/>
              <a:r>
                <a:rPr lang="fr-BE" sz="1100" b="1">
                  <a:solidFill>
                    <a:srgbClr val="000000"/>
                  </a:solidFill>
                  <a:latin typeface="Arial" panose="020B0604020202020204" pitchFamily="34" charset="0"/>
                  <a:cs typeface="Arial" panose="020B0604020202020204" pitchFamily="34" charset="0"/>
                </a:rPr>
                <a:t>15-20%</a:t>
              </a:r>
            </a:p>
          </p:txBody>
        </p:sp>
        <p:sp>
          <p:nvSpPr>
            <p:cNvPr id="76" name="TextBox 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C1EDF5-0C7F-4ED8-A9BE-702B5A620DBB}"/>
                </a:ext>
              </a:extLst>
            </p:cNvPr>
            <p:cNvSpPr txBox="1"/>
            <p:nvPr/>
          </p:nvSpPr>
          <p:spPr>
            <a:xfrm>
              <a:off x="5237710" y="3567534"/>
              <a:ext cx="1070605" cy="430887"/>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Obésité</a:t>
              </a:r>
            </a:p>
            <a:p>
              <a:pPr algn="ctr"/>
              <a:r>
                <a:rPr lang="fr-BE" sz="1100" b="1">
                  <a:solidFill>
                    <a:srgbClr val="000000"/>
                  </a:solidFill>
                  <a:latin typeface="Arial" panose="020B0604020202020204" pitchFamily="34" charset="0"/>
                  <a:cs typeface="Arial" panose="020B0604020202020204" pitchFamily="34" charset="0"/>
                </a:rPr>
                <a:t>10-20%</a:t>
              </a:r>
            </a:p>
          </p:txBody>
        </p:sp>
        <p:sp>
          <p:nvSpPr>
            <p:cNvPr id="77" name="TextBox 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7EC209-EAD5-4F15-BB91-4EE07D2EEA47}"/>
                </a:ext>
              </a:extLst>
            </p:cNvPr>
            <p:cNvSpPr txBox="1"/>
            <p:nvPr/>
          </p:nvSpPr>
          <p:spPr>
            <a:xfrm>
              <a:off x="6423281" y="3900521"/>
              <a:ext cx="1202404" cy="2616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Environnement</a:t>
              </a:r>
            </a:p>
          </p:txBody>
        </p:sp>
      </p:grpSp>
      <p:sp>
        <p:nvSpPr>
          <p:cNvPr id="80" name="TextBox 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257BB9-52D9-4577-8568-4DAF795307DA}"/>
              </a:ext>
            </a:extLst>
          </p:cNvPr>
          <p:cNvSpPr txBox="1"/>
          <p:nvPr/>
        </p:nvSpPr>
        <p:spPr>
          <a:xfrm>
            <a:off x="4620711" y="6250292"/>
            <a:ext cx="3168723" cy="338554"/>
          </a:xfrm>
          <a:prstGeom prst="rect">
            <a:avLst/>
          </a:prstGeom>
          <a:noFill/>
        </p:spPr>
        <p:txBody>
          <a:bodyPr wrap="square" rtlCol="0">
            <a:spAutoFit/>
          </a:bodyPr>
          <a:lstStyle/>
          <a:p>
            <a:r>
              <a:rPr lang="fr-BE" sz="800" i="1" dirty="0"/>
              <a:t>Adapté</a:t>
            </a:r>
            <a:r>
              <a:rPr lang="en-US" sz="800" i="1" dirty="0"/>
              <a:t> de Anand P et al. Pharm Res 2008 Sept: 25(9) 2097-116 et </a:t>
            </a:r>
          </a:p>
          <a:p>
            <a:r>
              <a:rPr lang="en-US" sz="800" i="1" dirty="0"/>
              <a:t>W.C. Willet. Diet and Cancer. Oncologist. 5:393-404 (2000)</a:t>
            </a:r>
            <a:endParaRPr lang="fr-BE" sz="800" i="1" dirty="0"/>
          </a:p>
        </p:txBody>
      </p:sp>
      <p:grpSp>
        <p:nvGrpSpPr>
          <p:cNvPr id="3" name="Group 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C3B3BC-549C-447C-8066-85309DAAECBB}"/>
              </a:ext>
            </a:extLst>
          </p:cNvPr>
          <p:cNvGrpSpPr/>
          <p:nvPr/>
        </p:nvGrpSpPr>
        <p:grpSpPr>
          <a:xfrm>
            <a:off x="4897049" y="1200209"/>
            <a:ext cx="4078709" cy="3470658"/>
            <a:chOff x="3962697" y="576182"/>
            <a:chExt cx="4078709" cy="3470658"/>
          </a:xfrm>
        </p:grpSpPr>
        <p:sp>
          <p:nvSpPr>
            <p:cNvPr id="82" name="TextBox 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2B54FD-4231-4B71-93D0-127FB2D376DC}"/>
                </a:ext>
              </a:extLst>
            </p:cNvPr>
            <p:cNvSpPr txBox="1"/>
            <p:nvPr/>
          </p:nvSpPr>
          <p:spPr>
            <a:xfrm>
              <a:off x="3962697" y="2537723"/>
              <a:ext cx="851613"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Estomac</a:t>
              </a:r>
            </a:p>
            <a:p>
              <a:pPr algn="ctr"/>
              <a:r>
                <a:rPr lang="fr-BE" sz="1100" b="1">
                  <a:solidFill>
                    <a:srgbClr val="000000"/>
                  </a:solidFill>
                  <a:latin typeface="Arial" panose="020B0604020202020204" pitchFamily="34" charset="0"/>
                  <a:cs typeface="Arial" panose="020B0604020202020204" pitchFamily="34" charset="0"/>
                </a:rPr>
                <a:t>35%</a:t>
              </a:r>
            </a:p>
          </p:txBody>
        </p:sp>
        <p:sp>
          <p:nvSpPr>
            <p:cNvPr id="83" name="Oval 8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17BD1E-A9F7-4F7B-82AB-6AD907C64A59}"/>
                </a:ext>
              </a:extLst>
            </p:cNvPr>
            <p:cNvSpPr/>
            <p:nvPr/>
          </p:nvSpPr>
          <p:spPr>
            <a:xfrm>
              <a:off x="5182088" y="1967802"/>
              <a:ext cx="1470487" cy="8218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TextBox 8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00E24E4-0E32-4E8A-8C02-A76627DC4DFD}"/>
                </a:ext>
              </a:extLst>
            </p:cNvPr>
            <p:cNvSpPr txBox="1"/>
            <p:nvPr/>
          </p:nvSpPr>
          <p:spPr>
            <a:xfrm>
              <a:off x="5175079" y="576182"/>
              <a:ext cx="1520687" cy="769441"/>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Larynx, Vessie, Bouche, Pharynx, Oesophage</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5" name="TextBox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8F20CA-75FB-4ACC-BCA6-D0F4BE2F58E8}"/>
                </a:ext>
              </a:extLst>
            </p:cNvPr>
            <p:cNvSpPr txBox="1"/>
            <p:nvPr/>
          </p:nvSpPr>
          <p:spPr>
            <a:xfrm>
              <a:off x="4210719" y="1102136"/>
              <a:ext cx="124489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Endometrial</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6" name="TextBox 8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CF9D08-47AD-48C0-9D8C-A8E877B28521}"/>
                </a:ext>
              </a:extLst>
            </p:cNvPr>
            <p:cNvSpPr txBox="1"/>
            <p:nvPr/>
          </p:nvSpPr>
          <p:spPr>
            <a:xfrm>
              <a:off x="3963875" y="1763845"/>
              <a:ext cx="79170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Sein</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87" name="TextBox 8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6AE227-E444-406A-A992-85F39C32267C}"/>
                </a:ext>
              </a:extLst>
            </p:cNvPr>
            <p:cNvSpPr txBox="1"/>
            <p:nvPr/>
          </p:nvSpPr>
          <p:spPr>
            <a:xfrm>
              <a:off x="4402606" y="3167547"/>
              <a:ext cx="103367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Autres Cancers</a:t>
              </a:r>
            </a:p>
            <a:p>
              <a:pPr algn="ctr"/>
              <a:r>
                <a:rPr lang="fr-BE" sz="1100" b="1">
                  <a:solidFill>
                    <a:srgbClr val="000000"/>
                  </a:solidFill>
                  <a:latin typeface="Arial" panose="020B0604020202020204" pitchFamily="34" charset="0"/>
                  <a:cs typeface="Arial" panose="020B0604020202020204" pitchFamily="34" charset="0"/>
                </a:rPr>
                <a:t>10%</a:t>
              </a:r>
            </a:p>
          </p:txBody>
        </p:sp>
        <p:sp>
          <p:nvSpPr>
            <p:cNvPr id="88" name="TextBox 8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B83BA4-20F6-4EBB-82D7-5754BBBAFCAA}"/>
                </a:ext>
              </a:extLst>
            </p:cNvPr>
            <p:cNvSpPr txBox="1"/>
            <p:nvPr/>
          </p:nvSpPr>
          <p:spPr>
            <a:xfrm>
              <a:off x="6342785" y="1104207"/>
              <a:ext cx="1189305"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Poumon</a:t>
              </a:r>
            </a:p>
            <a:p>
              <a:pPr algn="ctr"/>
              <a:r>
                <a:rPr lang="fr-BE" sz="1100" b="1">
                  <a:solidFill>
                    <a:srgbClr val="000000"/>
                  </a:solidFill>
                  <a:latin typeface="Arial" panose="020B0604020202020204" pitchFamily="34" charset="0"/>
                  <a:cs typeface="Arial" panose="020B0604020202020204" pitchFamily="34" charset="0"/>
                </a:rPr>
                <a:t>20%</a:t>
              </a:r>
            </a:p>
          </p:txBody>
        </p:sp>
        <p:sp>
          <p:nvSpPr>
            <p:cNvPr id="89" name="TextBox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9CCB5F-D03A-428A-9B20-E0B63A7DE602}"/>
                </a:ext>
              </a:extLst>
            </p:cNvPr>
            <p:cNvSpPr txBox="1"/>
            <p:nvPr/>
          </p:nvSpPr>
          <p:spPr>
            <a:xfrm>
              <a:off x="6970801" y="1736576"/>
              <a:ext cx="1070605" cy="600164"/>
            </a:xfrm>
            <a:prstGeom prst="rect">
              <a:avLst/>
            </a:prstGeom>
            <a:noFill/>
          </p:spPr>
          <p:txBody>
            <a:bodyPr wrap="square" rtlCol="0">
              <a:spAutoFit/>
            </a:bodyPr>
            <a:lstStyle/>
            <a:p>
              <a:pPr algn="ctr"/>
              <a:r>
                <a:rPr lang="fr-BE" sz="1100" b="1" dirty="0">
                  <a:solidFill>
                    <a:srgbClr val="000000"/>
                  </a:solidFill>
                  <a:latin typeface="Arial" panose="020B0604020202020204" pitchFamily="34" charset="0"/>
                  <a:cs typeface="Arial" panose="020B0604020202020204" pitchFamily="34" charset="0"/>
                </a:rPr>
                <a:t>Cancer Colorectal</a:t>
              </a:r>
            </a:p>
            <a:p>
              <a:pPr algn="ctr"/>
              <a:r>
                <a:rPr lang="fr-BE" sz="1100" b="1" dirty="0">
                  <a:solidFill>
                    <a:srgbClr val="000000"/>
                  </a:solidFill>
                  <a:latin typeface="Arial" panose="020B0604020202020204" pitchFamily="34" charset="0"/>
                  <a:cs typeface="Arial" panose="020B0604020202020204" pitchFamily="34" charset="0"/>
                </a:rPr>
                <a:t>70%</a:t>
              </a:r>
            </a:p>
          </p:txBody>
        </p:sp>
        <p:sp>
          <p:nvSpPr>
            <p:cNvPr id="90" name="TextBox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61FBB1-8336-4DDD-BC9F-9882BDAE6928}"/>
                </a:ext>
              </a:extLst>
            </p:cNvPr>
            <p:cNvSpPr txBox="1"/>
            <p:nvPr/>
          </p:nvSpPr>
          <p:spPr>
            <a:xfrm>
              <a:off x="7046750" y="2414539"/>
              <a:ext cx="956860"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Pancreas</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1" name="TextBox 9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5D83D6-A448-496A-BF19-18D48F3CD8AB}"/>
                </a:ext>
              </a:extLst>
            </p:cNvPr>
            <p:cNvSpPr txBox="1"/>
            <p:nvPr/>
          </p:nvSpPr>
          <p:spPr>
            <a:xfrm>
              <a:off x="6396911" y="3071080"/>
              <a:ext cx="1225347"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Prostate</a:t>
              </a:r>
            </a:p>
            <a:p>
              <a:pPr algn="ctr"/>
              <a:r>
                <a:rPr lang="fr-BE" sz="1100" b="1">
                  <a:solidFill>
                    <a:srgbClr val="000000"/>
                  </a:solidFill>
                  <a:latin typeface="Arial" panose="020B0604020202020204" pitchFamily="34" charset="0"/>
                  <a:cs typeface="Arial" panose="020B0604020202020204" pitchFamily="34" charset="0"/>
                </a:rPr>
                <a:t>75%</a:t>
              </a:r>
            </a:p>
          </p:txBody>
        </p:sp>
        <p:sp>
          <p:nvSpPr>
            <p:cNvPr id="92" name="TextBox 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F9D930-A428-4B30-97B4-DB7DBAFCE08F}"/>
                </a:ext>
              </a:extLst>
            </p:cNvPr>
            <p:cNvSpPr txBox="1"/>
            <p:nvPr/>
          </p:nvSpPr>
          <p:spPr>
            <a:xfrm>
              <a:off x="5160092" y="3446676"/>
              <a:ext cx="1550659" cy="600164"/>
            </a:xfrm>
            <a:prstGeom prst="rect">
              <a:avLst/>
            </a:prstGeom>
            <a:noFill/>
          </p:spPr>
          <p:txBody>
            <a:bodyPr wrap="square" rtlCol="0">
              <a:spAutoFit/>
            </a:bodyPr>
            <a:lstStyle/>
            <a:p>
              <a:pPr algn="ctr"/>
              <a:r>
                <a:rPr lang="fr-BE" sz="1100" b="1">
                  <a:solidFill>
                    <a:srgbClr val="000000"/>
                  </a:solidFill>
                  <a:latin typeface="Arial" panose="020B0604020202020204" pitchFamily="34" charset="0"/>
                  <a:cs typeface="Arial" panose="020B0604020202020204" pitchFamily="34" charset="0"/>
                </a:rPr>
                <a:t>Cancer Vésicule biliaire</a:t>
              </a:r>
            </a:p>
            <a:p>
              <a:pPr algn="ctr"/>
              <a:r>
                <a:rPr lang="fr-BE" sz="1100" b="1">
                  <a:solidFill>
                    <a:srgbClr val="000000"/>
                  </a:solidFill>
                  <a:latin typeface="Arial" panose="020B0604020202020204" pitchFamily="34" charset="0"/>
                  <a:cs typeface="Arial" panose="020B0604020202020204" pitchFamily="34" charset="0"/>
                </a:rPr>
                <a:t>50%</a:t>
              </a:r>
            </a:p>
          </p:txBody>
        </p:sp>
        <p:sp>
          <p:nvSpPr>
            <p:cNvPr id="93" name="TextBox 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D15026-C7BD-40CC-A2D2-250020D4DE7F}"/>
                </a:ext>
              </a:extLst>
            </p:cNvPr>
            <p:cNvSpPr txBox="1"/>
            <p:nvPr/>
          </p:nvSpPr>
          <p:spPr>
            <a:xfrm>
              <a:off x="5175038" y="2120532"/>
              <a:ext cx="1550659" cy="523220"/>
            </a:xfrm>
            <a:prstGeom prst="rect">
              <a:avLst/>
            </a:prstGeom>
            <a:noFill/>
          </p:spPr>
          <p:txBody>
            <a:bodyPr wrap="square" rtlCol="0">
              <a:spAutoFit/>
            </a:bodyPr>
            <a:lstStyle/>
            <a:p>
              <a:pPr algn="ctr"/>
              <a:r>
                <a:rPr lang="fr-BE" sz="1400" b="1">
                  <a:solidFill>
                    <a:srgbClr val="000000"/>
                  </a:solidFill>
                  <a:latin typeface="Arial" panose="020B0604020202020204" pitchFamily="34" charset="0"/>
                  <a:cs typeface="Arial" panose="020B0604020202020204" pitchFamily="34" charset="0"/>
                </a:rPr>
                <a:t>Alimentation</a:t>
              </a:r>
            </a:p>
            <a:p>
              <a:pPr algn="ctr"/>
              <a:r>
                <a:rPr lang="fr-BE" sz="1400" b="1">
                  <a:solidFill>
                    <a:srgbClr val="000000"/>
                  </a:solidFill>
                  <a:latin typeface="Arial" panose="020B0604020202020204" pitchFamily="34" charset="0"/>
                  <a:cs typeface="Arial" panose="020B0604020202020204" pitchFamily="34" charset="0"/>
                </a:rPr>
                <a:t>35%</a:t>
              </a:r>
            </a:p>
          </p:txBody>
        </p:sp>
        <p:grpSp>
          <p:nvGrpSpPr>
            <p:cNvPr id="4" name="Group 9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782C01-9C89-4018-963D-4E38962F05B0}"/>
                </a:ext>
              </a:extLst>
            </p:cNvPr>
            <p:cNvGrpSpPr/>
            <p:nvPr/>
          </p:nvGrpSpPr>
          <p:grpSpPr>
            <a:xfrm rot="2916274">
              <a:off x="5690724" y="1477643"/>
              <a:ext cx="453214" cy="409194"/>
              <a:chOff x="4220776" y="2166464"/>
              <a:chExt cx="453214" cy="409194"/>
            </a:xfrm>
          </p:grpSpPr>
          <p:sp>
            <p:nvSpPr>
              <p:cNvPr id="122" name="Oval 1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3705FE-9EE3-40A0-9941-BB5CD2E813CF}"/>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3" name="Straight Connector 1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14B3F0-F4AD-4963-AE09-ECDD5AC41AFE}"/>
                  </a:ext>
                </a:extLst>
              </p:cNvPr>
              <p:cNvCxnSpPr>
                <a:stCxn id="12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9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988787-C30C-42ED-88F5-0283E14E52F5}"/>
                </a:ext>
              </a:extLst>
            </p:cNvPr>
            <p:cNvGrpSpPr/>
            <p:nvPr/>
          </p:nvGrpSpPr>
          <p:grpSpPr>
            <a:xfrm rot="18683726" flipV="1">
              <a:off x="5679863" y="2877266"/>
              <a:ext cx="453214" cy="409194"/>
              <a:chOff x="4220776" y="2166464"/>
              <a:chExt cx="453214" cy="409194"/>
            </a:xfrm>
          </p:grpSpPr>
          <p:sp>
            <p:nvSpPr>
              <p:cNvPr id="120" name="Oval 1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B8A278-535F-4C5E-ABC3-3BE85D1E636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1" name="Straight Connector 1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7D1C1C-77D5-4C27-9B45-EC7EE4CA9CA8}"/>
                  </a:ext>
                </a:extLst>
              </p:cNvPr>
              <p:cNvCxnSpPr>
                <a:stCxn id="12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9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3ABAF8-AC68-4D3C-8379-C305F529E04A}"/>
                </a:ext>
              </a:extLst>
            </p:cNvPr>
            <p:cNvGrpSpPr/>
            <p:nvPr/>
          </p:nvGrpSpPr>
          <p:grpSpPr>
            <a:xfrm rot="667924">
              <a:off x="5088876" y="1603615"/>
              <a:ext cx="453214" cy="409194"/>
              <a:chOff x="4220776" y="2166464"/>
              <a:chExt cx="453214" cy="409194"/>
            </a:xfrm>
          </p:grpSpPr>
          <p:sp>
            <p:nvSpPr>
              <p:cNvPr id="118" name="Oval 1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408694-0750-4FF2-8042-728A0E9FC1C4}"/>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9" name="Straight Connector 1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52DFE7-204C-420E-A185-1A896A85A742}"/>
                  </a:ext>
                </a:extLst>
              </p:cNvPr>
              <p:cNvCxnSpPr>
                <a:cxnSpLocks/>
                <a:stCxn id="11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9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9C3ADB-4829-41E5-9935-C2790400CCAB}"/>
                </a:ext>
              </a:extLst>
            </p:cNvPr>
            <p:cNvGrpSpPr/>
            <p:nvPr/>
          </p:nvGrpSpPr>
          <p:grpSpPr>
            <a:xfrm rot="20576271" flipH="1">
              <a:off x="6238492" y="1593506"/>
              <a:ext cx="453214" cy="409194"/>
              <a:chOff x="4220776" y="2166464"/>
              <a:chExt cx="453214" cy="409194"/>
            </a:xfrm>
          </p:grpSpPr>
          <p:sp>
            <p:nvSpPr>
              <p:cNvPr id="116" name="Oval 1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5783F6-7C50-4F0E-A9F8-9FDA2C9DCDDA}"/>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7" name="Straight Connector 1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CB6DE6-8862-4921-919F-185671807498}"/>
                  </a:ext>
                </a:extLst>
              </p:cNvPr>
              <p:cNvCxnSpPr>
                <a:cxnSpLocks/>
                <a:stCxn id="11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9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4FF8E69-A70E-4EAB-9910-8527A7BE3EEC}"/>
                </a:ext>
              </a:extLst>
            </p:cNvPr>
            <p:cNvGrpSpPr/>
            <p:nvPr/>
          </p:nvGrpSpPr>
          <p:grpSpPr>
            <a:xfrm rot="20883710" flipV="1">
              <a:off x="5150401" y="2755531"/>
              <a:ext cx="453214" cy="409194"/>
              <a:chOff x="4220776" y="2166464"/>
              <a:chExt cx="453214" cy="409194"/>
            </a:xfrm>
          </p:grpSpPr>
          <p:sp>
            <p:nvSpPr>
              <p:cNvPr id="114" name="Oval 1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28D70F-575C-418B-BFF3-4FF7C5C440BE}"/>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5" name="Straight Connector 1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EF291A-3341-4B73-BB7E-748457B272A8}"/>
                  </a:ext>
                </a:extLst>
              </p:cNvPr>
              <p:cNvCxnSpPr>
                <a:cxnSpLocks/>
                <a:stCxn id="11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9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179814-E911-4419-95CA-CFA4FEAA3BB3}"/>
                </a:ext>
              </a:extLst>
            </p:cNvPr>
            <p:cNvGrpSpPr/>
            <p:nvPr/>
          </p:nvGrpSpPr>
          <p:grpSpPr>
            <a:xfrm rot="724406" flipH="1" flipV="1">
              <a:off x="6200710" y="2787709"/>
              <a:ext cx="453214" cy="409194"/>
              <a:chOff x="4220776" y="2166464"/>
              <a:chExt cx="453214" cy="409194"/>
            </a:xfrm>
          </p:grpSpPr>
          <p:sp>
            <p:nvSpPr>
              <p:cNvPr id="112" name="Oval 1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5427C6-099D-40C6-A74D-34A5CD8F2BFB}"/>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3" name="Straight Connector 1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A4C228-6143-4C0A-8A79-62976B9538EF}"/>
                  </a:ext>
                </a:extLst>
              </p:cNvPr>
              <p:cNvCxnSpPr>
                <a:cxnSpLocks/>
                <a:stCxn id="112"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259281-03C0-418A-ADBA-0B8ED257B7C5}"/>
                </a:ext>
              </a:extLst>
            </p:cNvPr>
            <p:cNvGrpSpPr/>
            <p:nvPr/>
          </p:nvGrpSpPr>
          <p:grpSpPr>
            <a:xfrm rot="20379541">
              <a:off x="4740607" y="1889831"/>
              <a:ext cx="453214" cy="409194"/>
              <a:chOff x="4220776" y="2166464"/>
              <a:chExt cx="453214" cy="409194"/>
            </a:xfrm>
          </p:grpSpPr>
          <p:sp>
            <p:nvSpPr>
              <p:cNvPr id="110" name="Oval 10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99E69D-9DD0-4592-8C16-D27866B22509}"/>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1" name="Straight Connector 1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153F45-C54A-443C-9C22-8836471F0BA0}"/>
                  </a:ext>
                </a:extLst>
              </p:cNvPr>
              <p:cNvCxnSpPr>
                <a:cxnSpLocks/>
                <a:stCxn id="110"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413DBF-5A77-4634-A2AE-00530088F021}"/>
                </a:ext>
              </a:extLst>
            </p:cNvPr>
            <p:cNvGrpSpPr/>
            <p:nvPr/>
          </p:nvGrpSpPr>
          <p:grpSpPr>
            <a:xfrm rot="1220459" flipV="1">
              <a:off x="4756389" y="2419533"/>
              <a:ext cx="453214" cy="409194"/>
              <a:chOff x="4220776" y="2166464"/>
              <a:chExt cx="453214" cy="409194"/>
            </a:xfrm>
          </p:grpSpPr>
          <p:sp>
            <p:nvSpPr>
              <p:cNvPr id="108" name="Oval 10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1E4443-620A-414D-A9B4-8FBE6DAE2B6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9" name="Straight Connector 10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B07321-970D-4FBA-ABFD-B03272D3A0A5}"/>
                  </a:ext>
                </a:extLst>
              </p:cNvPr>
              <p:cNvCxnSpPr>
                <a:cxnSpLocks/>
                <a:stCxn id="108"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D26C0D-B585-4DF9-A6EA-4949DECF1B44}"/>
                </a:ext>
              </a:extLst>
            </p:cNvPr>
            <p:cNvGrpSpPr/>
            <p:nvPr/>
          </p:nvGrpSpPr>
          <p:grpSpPr>
            <a:xfrm rot="1220459" flipH="1">
              <a:off x="6615055" y="1889831"/>
              <a:ext cx="453214" cy="409194"/>
              <a:chOff x="4220776" y="2166464"/>
              <a:chExt cx="453214" cy="409194"/>
            </a:xfrm>
          </p:grpSpPr>
          <p:sp>
            <p:nvSpPr>
              <p:cNvPr id="106" name="Oval 10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84B75B-DCDF-4795-AFC4-C6618BAB23C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7" name="Straight Connector 1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BCF2E3-233E-40CF-AFFF-5B350D2A9D28}"/>
                  </a:ext>
                </a:extLst>
              </p:cNvPr>
              <p:cNvCxnSpPr>
                <a:cxnSpLocks/>
                <a:stCxn id="106"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0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DF2793-EC56-44AC-AADC-3A4D27AA4B18}"/>
                </a:ext>
              </a:extLst>
            </p:cNvPr>
            <p:cNvGrpSpPr/>
            <p:nvPr/>
          </p:nvGrpSpPr>
          <p:grpSpPr>
            <a:xfrm rot="20379541" flipH="1" flipV="1">
              <a:off x="6646580" y="2379576"/>
              <a:ext cx="453214" cy="409194"/>
              <a:chOff x="4220776" y="2166464"/>
              <a:chExt cx="453214" cy="409194"/>
            </a:xfrm>
          </p:grpSpPr>
          <p:sp>
            <p:nvSpPr>
              <p:cNvPr id="104" name="Oval 1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9D6318-6CC0-4F4B-9C70-A20B329A7AA6}"/>
                  </a:ext>
                </a:extLst>
              </p:cNvPr>
              <p:cNvSpPr/>
              <p:nvPr/>
            </p:nvSpPr>
            <p:spPr>
              <a:xfrm>
                <a:off x="4220776" y="2166464"/>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5" name="Straight Connector 1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2190A7-6CB8-44B9-9982-AC55CE09CA8C}"/>
                  </a:ext>
                </a:extLst>
              </p:cNvPr>
              <p:cNvCxnSpPr>
                <a:cxnSpLocks/>
                <a:stCxn id="104" idx="5"/>
              </p:cNvCxnSpPr>
              <p:nvPr/>
            </p:nvCxnSpPr>
            <p:spPr>
              <a:xfrm>
                <a:off x="4374416" y="2320104"/>
                <a:ext cx="299574" cy="25555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4" name="TextBox 1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BC6452-350D-423F-92F0-E442937291AA}"/>
              </a:ext>
            </a:extLst>
          </p:cNvPr>
          <p:cNvSpPr txBox="1"/>
          <p:nvPr/>
        </p:nvSpPr>
        <p:spPr>
          <a:xfrm>
            <a:off x="5801730" y="4818785"/>
            <a:ext cx="2345232" cy="400110"/>
          </a:xfrm>
          <a:prstGeom prst="rect">
            <a:avLst/>
          </a:prstGeom>
          <a:noFill/>
        </p:spPr>
        <p:txBody>
          <a:bodyPr wrap="square" rtlCol="0">
            <a:spAutoFit/>
          </a:bodyPr>
          <a:lstStyle/>
          <a:p>
            <a:pPr algn="ctr"/>
            <a:r>
              <a:rPr lang="fr-BE" sz="1000" b="1">
                <a:solidFill>
                  <a:srgbClr val="000000"/>
                </a:solidFill>
                <a:latin typeface="Arial" panose="020B0604020202020204" pitchFamily="34" charset="0"/>
                <a:cs typeface="Arial" panose="020B0604020202020204" pitchFamily="34" charset="0"/>
              </a:rPr>
              <a:t>% mortalité par les cancers liés à notre régime alimentaire</a:t>
            </a:r>
          </a:p>
        </p:txBody>
      </p:sp>
      <p:pic>
        <p:nvPicPr>
          <p:cNvPr id="128" name="Picture 1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0CF39D-CDCB-4256-A4EA-A26F7CB1074D}"/>
              </a:ext>
            </a:extLst>
          </p:cNvPr>
          <p:cNvPicPr>
            <a:picLocks noChangeAspect="1"/>
          </p:cNvPicPr>
          <p:nvPr/>
        </p:nvPicPr>
        <p:blipFill>
          <a:blip r:embed="rId4">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9424381" flipV="1">
            <a:off x="3884005" y="3748654"/>
            <a:ext cx="1478961" cy="1478961"/>
          </a:xfrm>
          <a:prstGeom prst="rect">
            <a:avLst/>
          </a:prstGeom>
        </p:spPr>
      </p:pic>
      <p:pic>
        <p:nvPicPr>
          <p:cNvPr id="129" name="Picture 1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842C9A-3EAF-436A-B542-5A9661367E1F}"/>
              </a:ext>
            </a:extLst>
          </p:cNvPr>
          <p:cNvPicPr>
            <a:picLocks noChangeAspect="1"/>
          </p:cNvPicPr>
          <p:nvPr/>
        </p:nvPicPr>
        <p:blipFill>
          <a:blip r:embed="rId4">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466192" flipV="1">
            <a:off x="377711" y="3068197"/>
            <a:ext cx="1431019" cy="1431019"/>
          </a:xfrm>
          <a:prstGeom prst="rect">
            <a:avLst/>
          </a:prstGeom>
        </p:spPr>
      </p:pic>
      <p:pic>
        <p:nvPicPr>
          <p:cNvPr id="63" name="Pictur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05AFB7-5370-4E73-96C2-664812CC7EF0}"/>
              </a:ext>
            </a:extLst>
          </p:cNvPr>
          <p:cNvPicPr>
            <a:picLocks noChangeAspect="1"/>
          </p:cNvPicPr>
          <p:nvPr/>
        </p:nvPicPr>
        <p:blipFill>
          <a:blip r:embed="rId5"/>
          <a:stretch>
            <a:fillRect/>
          </a:stretch>
        </p:blipFill>
        <p:spPr>
          <a:xfrm>
            <a:off x="153903" y="1725022"/>
            <a:ext cx="1890809" cy="130747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216D3B-73ED-4493-8ADF-E800A135372F}"/>
              </a:ext>
            </a:extLst>
          </p:cNvPr>
          <p:cNvSpPr>
            <a:spLocks noGrp="1"/>
          </p:cNvSpPr>
          <p:nvPr>
            <p:ph type="title"/>
          </p:nvPr>
        </p:nvSpPr>
        <p:spPr/>
        <p:txBody>
          <a:bodyPr/>
          <a:lstStyle/>
          <a:p>
            <a:r>
              <a:rPr lang="fr-BE" dirty="0"/>
              <a:t>Un longue fenêtre d’intervention</a:t>
            </a:r>
          </a:p>
        </p:txBody>
      </p:sp>
      <p:pic>
        <p:nvPicPr>
          <p:cNvPr id="342" name="Picture 3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66ABCB-CC9D-4346-9A62-DD1A1E2D8906}"/>
              </a:ext>
            </a:extLst>
          </p:cNvPr>
          <p:cNvPicPr>
            <a:picLocks noChangeAspect="1"/>
          </p:cNvPicPr>
          <p:nvPr/>
        </p:nvPicPr>
        <p:blipFill>
          <a:blip r:embed="rId3"/>
          <a:stretch>
            <a:fillRect/>
          </a:stretch>
        </p:blipFill>
        <p:spPr>
          <a:xfrm>
            <a:off x="660215" y="1051033"/>
            <a:ext cx="7796599" cy="5177309"/>
          </a:xfrm>
          <a:prstGeom prst="rect">
            <a:avLst/>
          </a:prstGeom>
        </p:spPr>
      </p:pic>
      <p:sp>
        <p:nvSpPr>
          <p:cNvPr id="343" name="Flowchart: Alternate Process 3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AD99F5-64DE-4FA4-8B3C-D60306586C72}"/>
              </a:ext>
            </a:extLst>
          </p:cNvPr>
          <p:cNvSpPr/>
          <p:nvPr/>
        </p:nvSpPr>
        <p:spPr>
          <a:xfrm>
            <a:off x="2154621" y="5202621"/>
            <a:ext cx="2575034" cy="1025721"/>
          </a:xfrm>
          <a:prstGeom prst="flowChartAlternateProcess">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72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F0409E-4A30-4BD3-A4E3-B8DF6EC20577}"/>
              </a:ext>
            </a:extLst>
          </p:cNvPr>
          <p:cNvSpPr>
            <a:spLocks noGrp="1"/>
          </p:cNvSpPr>
          <p:nvPr>
            <p:ph type="title"/>
          </p:nvPr>
        </p:nvSpPr>
        <p:spPr>
          <a:xfrm>
            <a:off x="267329" y="165645"/>
            <a:ext cx="8156028" cy="600404"/>
          </a:xfrm>
        </p:spPr>
        <p:txBody>
          <a:bodyPr>
            <a:noAutofit/>
          </a:bodyPr>
          <a:lstStyle/>
          <a:p>
            <a:pPr algn="ctr"/>
            <a:r>
              <a:rPr lang="fr-BE" dirty="0"/>
              <a:t>Au cours du siècle dernier, la durée de vie a énormément grimpé</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D488B6-0955-4475-A12E-B03ADA54C93C}"/>
              </a:ext>
            </a:extLst>
          </p:cNvPr>
          <p:cNvSpPr txBox="1"/>
          <p:nvPr/>
        </p:nvSpPr>
        <p:spPr>
          <a:xfrm>
            <a:off x="1028147" y="4470519"/>
            <a:ext cx="7395210" cy="1923604"/>
          </a:xfrm>
          <a:prstGeom prst="rect">
            <a:avLst/>
          </a:prstGeom>
          <a:noFill/>
        </p:spPr>
        <p:txBody>
          <a:bodyPr wrap="square" rtlCol="0">
            <a:spAutoFit/>
          </a:bodyPr>
          <a:lstStyle/>
          <a:p>
            <a:r>
              <a:rPr lang="fr-BE" sz="2400" b="1" dirty="0">
                <a:solidFill>
                  <a:srgbClr val="207387"/>
                </a:solidFill>
              </a:rPr>
              <a:t>A quoi cette évolution est-elle due ?</a:t>
            </a:r>
            <a:endParaRPr lang="fr-BE" sz="2400" dirty="0">
              <a:solidFill>
                <a:srgbClr val="207387"/>
              </a:solidFill>
            </a:endParaRPr>
          </a:p>
          <a:p>
            <a:pPr marL="447675" indent="-285750">
              <a:spcBef>
                <a:spcPts val="600"/>
              </a:spcBef>
              <a:buFont typeface="Arial" panose="020B0604020202020204" pitchFamily="34" charset="0"/>
              <a:buChar char="•"/>
            </a:pPr>
            <a:r>
              <a:rPr lang="fr-BE" b="1" dirty="0"/>
              <a:t>Meilleure hygiène</a:t>
            </a:r>
            <a:r>
              <a:rPr lang="fr-BE" dirty="0"/>
              <a:t>, en particulier l'eau potable et l'assainissement</a:t>
            </a:r>
          </a:p>
          <a:p>
            <a:pPr marL="447675" indent="-285750">
              <a:buFont typeface="Arial" panose="020B0604020202020204" pitchFamily="34" charset="0"/>
              <a:buChar char="•"/>
            </a:pPr>
            <a:r>
              <a:rPr lang="fr-BE" dirty="0"/>
              <a:t>Disponibilité d'une </a:t>
            </a:r>
            <a:r>
              <a:rPr lang="fr-BE" b="1" dirty="0"/>
              <a:t>alimentation</a:t>
            </a:r>
            <a:endParaRPr lang="fr-BE" dirty="0"/>
          </a:p>
          <a:p>
            <a:pPr marL="447675" indent="-285750">
              <a:buFont typeface="Arial" panose="020B0604020202020204" pitchFamily="34" charset="0"/>
              <a:buChar char="•"/>
            </a:pPr>
            <a:r>
              <a:rPr lang="fr-BE" b="1" dirty="0"/>
              <a:t>Conditions de vie</a:t>
            </a:r>
            <a:r>
              <a:rPr lang="fr-BE" dirty="0"/>
              <a:t>, par exemple la disponibilité du chauffage</a:t>
            </a:r>
          </a:p>
          <a:p>
            <a:pPr marL="447675" indent="-285750">
              <a:buFont typeface="Arial" panose="020B0604020202020204" pitchFamily="34" charset="0"/>
              <a:buChar char="•"/>
            </a:pPr>
            <a:r>
              <a:rPr lang="fr-BE" b="1" dirty="0"/>
              <a:t>Evolution de la science </a:t>
            </a:r>
            <a:r>
              <a:rPr lang="fr-BE" dirty="0"/>
              <a:t>(le contrôle d'un certain nombre de maladies contagieuses, la découverte des antibiotiques et de la pénicilline)</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FBE3DA-BA2F-423A-B7F5-2D5F92D8D86C}"/>
              </a:ext>
            </a:extLst>
          </p:cNvPr>
          <p:cNvSpPr txBox="1"/>
          <p:nvPr/>
        </p:nvSpPr>
        <p:spPr>
          <a:xfrm>
            <a:off x="535615" y="3709785"/>
            <a:ext cx="8150897" cy="646331"/>
          </a:xfrm>
          <a:prstGeom prst="rect">
            <a:avLst/>
          </a:prstGeom>
          <a:noFill/>
        </p:spPr>
        <p:txBody>
          <a:bodyPr wrap="square" rtlCol="0">
            <a:spAutoFit/>
          </a:bodyPr>
          <a:lstStyle/>
          <a:p>
            <a:pPr algn="ctr"/>
            <a:r>
              <a:rPr lang="fr-BE" dirty="0"/>
              <a:t>Vers 1900 la durée de vie n'était pas de plus de 37 ans. </a:t>
            </a:r>
          </a:p>
          <a:p>
            <a:r>
              <a:rPr lang="fr-BE" dirty="0"/>
              <a:t>Les </a:t>
            </a:r>
            <a:r>
              <a:rPr lang="fr-BE" b="1" dirty="0">
                <a:solidFill>
                  <a:schemeClr val="accent6"/>
                </a:solidFill>
              </a:rPr>
              <a:t>100 dernières années</a:t>
            </a:r>
            <a:r>
              <a:rPr lang="fr-BE" dirty="0"/>
              <a:t>, nous avons donc </a:t>
            </a:r>
            <a:r>
              <a:rPr lang="fr-BE" b="1" dirty="0">
                <a:solidFill>
                  <a:schemeClr val="accent6"/>
                </a:solidFill>
              </a:rPr>
              <a:t>ajouté 40 à 50 ans </a:t>
            </a:r>
            <a:r>
              <a:rPr lang="fr-BE" dirty="0"/>
              <a:t>à notre durée de vie !</a:t>
            </a:r>
          </a:p>
        </p:txBody>
      </p:sp>
      <p:pic>
        <p:nvPicPr>
          <p:cNvPr id="1026" name="Picture 2" descr="Résultat de recherche d'images pour &quot;life expectancy through the ag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DD69E1-B216-4814-ACEC-F36203FB3D92}"/>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3152" y="1285348"/>
            <a:ext cx="6055825" cy="2278504"/>
          </a:xfrm>
          <a:prstGeom prst="rect">
            <a:avLst/>
          </a:prstGeom>
          <a:noFill/>
          <a:effectLst>
            <a:outerShdw blurRad="50800" dist="38100" dir="8100000" algn="tr" rotWithShape="0">
              <a:prstClr val="black">
                <a:alpha val="40000"/>
              </a:prst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22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B202176-7098-4E53-84CB-AD2E746DA35B}"/>
              </a:ext>
            </a:extLst>
          </p:cNvPr>
          <p:cNvGraphicFramePr>
            <a:graphicFrameLocks noChangeAspect="1"/>
          </p:cNvGraphicFramePr>
          <p:nvPr>
            <p:custDataLst>
              <p:tags r:id="rId2"/>
            </p:custDataLst>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1215875"/>
              </p:ext>
            </p:extLst>
          </p:nvPr>
        </p:nvGraphicFramePr>
        <p:xfrm>
          <a:off x="1588" y="1588"/>
          <a:ext cx="1588" cy="1588"/>
        </p:xfrm>
        <a:graphic>
          <a:graphicData uri="http://schemas.openxmlformats.org/presentationml/2006/ole">
            <p:oleObj spid="_x0000_s3095" name="think-cell Slide" r:id="rId6" imgW="6350000" imgH="6350000" progId="">
              <p:embed/>
            </p:oleObj>
          </a:graphicData>
        </a:graphic>
      </p:graphicFrame>
      <p:sp>
        <p:nvSpPr>
          <p:cNvPr id="12" name="Rectangle 11"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58AD2C-F4AE-4070-90AA-058A93D3E10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FR" sz="5400" b="1" i="1" dirty="0">
              <a:latin typeface="Calibri" panose="020F0502020204030204" pitchFamily="34" charset="0"/>
              <a:ea typeface="+mj-ea"/>
              <a:cs typeface="+mj-cs"/>
              <a:sym typeface="Calibri" panose="020F0502020204030204" pitchFamily="34" charset="0"/>
            </a:endParaRPr>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E1D14E-747D-4185-B3B3-0BF9CB6E23D9}"/>
              </a:ext>
            </a:extLst>
          </p:cNvPr>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764440"/>
            <a:ext cx="9144000" cy="4650509"/>
          </a:xfrm>
          <a:prstGeom prst="rect">
            <a:avLst/>
          </a:prstGeom>
        </p:spPr>
      </p:pic>
      <p:pic>
        <p:nvPicPr>
          <p:cNvPr id="4" name="Capture d’écran 2017-04-25 à 21.19.0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BCCB3D-784E-46D8-B044-15D8363DB0DF}"/>
              </a:ext>
            </a:extLst>
          </p:cNvPr>
          <p:cNvPicPr>
            <a:picLocks noChangeAspect="1"/>
          </p:cNvPicPr>
          <p:nvPr/>
        </p:nvPicPr>
        <p:blipFill>
          <a:blip r:embed="rId8">
            <a:extLst/>
          </a:blip>
          <a:stretch>
            <a:fillRect/>
          </a:stretch>
        </p:blipFill>
        <p:spPr>
          <a:xfrm>
            <a:off x="6428508" y="162670"/>
            <a:ext cx="2641600" cy="1293127"/>
          </a:xfrm>
          <a:prstGeom prst="rect">
            <a:avLst/>
          </a:prstGeom>
        </p:spPr>
      </p:pic>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B1B81D-377E-40AD-B602-BAD1110D13F8}"/>
              </a:ext>
            </a:extLst>
          </p:cNvPr>
          <p:cNvSpPr/>
          <p:nvPr/>
        </p:nvSpPr>
        <p:spPr>
          <a:xfrm>
            <a:off x="18904" y="1764439"/>
            <a:ext cx="9144000" cy="50058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215277-8679-45AA-9AA9-111C3A77EA27}"/>
              </a:ext>
            </a:extLst>
          </p:cNvPr>
          <p:cNvSpPr txBox="1">
            <a:spLocks/>
          </p:cNvSpPr>
          <p:nvPr/>
        </p:nvSpPr>
        <p:spPr>
          <a:xfrm>
            <a:off x="856427" y="1981660"/>
            <a:ext cx="7024744" cy="1833819"/>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5400" b="1" i="1" u="none" strike="noStrike" kern="1200" cap="none" spc="0" normalizeH="0" baseline="0" noProof="0" dirty="0">
              <a:ln>
                <a:noFill/>
              </a:ln>
              <a:solidFill>
                <a:srgbClr val="CC5439"/>
              </a:solidFill>
              <a:effectLst/>
              <a:uLnTx/>
              <a:uFillTx/>
              <a:latin typeface="Calibri"/>
              <a:ea typeface="+mj-ea"/>
              <a:cs typeface="+mj-cs"/>
            </a:endParaRPr>
          </a:p>
        </p:txBody>
      </p:sp>
      <p:pic>
        <p:nvPicPr>
          <p:cNvPr id="8" name="Titelbalk.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CDCE6D-7BBB-4790-85C1-CDD230CF9EA5}"/>
              </a:ext>
            </a:extLst>
          </p:cNvPr>
          <p:cNvPicPr>
            <a:picLocks/>
          </p:cNvPicPr>
          <p:nvPr/>
        </p:nvPicPr>
        <p:blipFill rotWithShape="1">
          <a:blip r:embed="rId9">
            <a:extLst/>
          </a:blip>
          <a:srcRect l="-1" r="-231"/>
          <a:stretch/>
        </p:blipFill>
        <p:spPr>
          <a:xfrm>
            <a:off x="761356" y="4404374"/>
            <a:ext cx="7671453" cy="652515"/>
          </a:xfrm>
          <a:prstGeom prst="rect">
            <a:avLst/>
          </a:prstGeom>
          <a:ln>
            <a:noFill/>
          </a:ln>
          <a:effectLst>
            <a:softEdge rad="112500"/>
          </a:effectLst>
        </p:spPr>
      </p:pic>
      <p:sp>
        <p:nvSpPr>
          <p:cNvPr id="9" name="Tit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FF0D87-116F-4C1F-A1F3-E8B6E0B97CCE}"/>
              </a:ext>
            </a:extLst>
          </p:cNvPr>
          <p:cNvSpPr txBox="1">
            <a:spLocks/>
          </p:cNvSpPr>
          <p:nvPr/>
        </p:nvSpPr>
        <p:spPr>
          <a:xfrm>
            <a:off x="409882" y="1422768"/>
            <a:ext cx="3452337" cy="823834"/>
          </a:xfrm>
          <a:prstGeom prst="rect">
            <a:avLst/>
          </a:prstGeom>
        </p:spPr>
        <p:txBody>
          <a:bodyPr>
            <a:noAutofit/>
          </a:bodyPr>
          <a:lstStyle>
            <a:lvl1pPr algn="l" defTabSz="914400" rtl="0" eaLnBrk="1" latinLnBrk="0" hangingPunct="1">
              <a:spcBef>
                <a:spcPct val="0"/>
              </a:spcBef>
              <a:buNone/>
              <a:defRPr sz="400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5400" b="1" i="0" u="none" strike="noStrike" kern="1200" cap="none" spc="0" normalizeH="0" baseline="0" noProof="0" dirty="0">
                <a:ln>
                  <a:noFill/>
                </a:ln>
                <a:solidFill>
                  <a:srgbClr val="246372"/>
                </a:solidFill>
                <a:effectLst/>
                <a:uLnTx/>
                <a:uFillTx/>
                <a:latin typeface="Calibri"/>
                <a:ea typeface="+mj-ea"/>
                <a:cs typeface="+mj-cs"/>
              </a:rPr>
              <a:t>Conférence</a:t>
            </a:r>
          </a:p>
        </p:txBody>
      </p:sp>
      <p:sp>
        <p:nvSpPr>
          <p:cNvPr id="6" name="Tit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05BAD3-4153-4B91-854D-F2F01185B0CC}"/>
              </a:ext>
            </a:extLst>
          </p:cNvPr>
          <p:cNvSpPr>
            <a:spLocks noGrp="1"/>
          </p:cNvSpPr>
          <p:nvPr>
            <p:ph type="ctrTitle"/>
          </p:nvPr>
        </p:nvSpPr>
        <p:spPr>
          <a:xfrm>
            <a:off x="856427" y="2339680"/>
            <a:ext cx="7190293" cy="1702160"/>
          </a:xfrm>
        </p:spPr>
        <p:txBody>
          <a:bodyPr/>
          <a:lstStyle/>
          <a:p>
            <a:pPr lvl="0">
              <a:defRPr/>
            </a:pPr>
            <a:r>
              <a:rPr lang="fr-FR" dirty="0">
                <a:solidFill>
                  <a:srgbClr val="CC5439"/>
                </a:solidFill>
              </a:rPr>
              <a:t>Nutrithérapie </a:t>
            </a:r>
            <a:br>
              <a:rPr lang="fr-FR" dirty="0">
                <a:solidFill>
                  <a:srgbClr val="CC5439"/>
                </a:solidFill>
              </a:rPr>
            </a:br>
            <a:r>
              <a:rPr lang="fr-FR" dirty="0">
                <a:solidFill>
                  <a:srgbClr val="CC5439"/>
                </a:solidFill>
              </a:rPr>
              <a:t>	&amp; Prévention Santé</a:t>
            </a:r>
            <a:endParaRPr lang="fr-BE" dirty="0"/>
          </a:p>
        </p:txBody>
      </p:sp>
      <p:sp>
        <p:nvSpPr>
          <p:cNvPr id="10" name="Subtitl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4DE5F5-3759-4A20-8D73-88B435427942}"/>
              </a:ext>
            </a:extLst>
          </p:cNvPr>
          <p:cNvSpPr>
            <a:spLocks noGrp="1"/>
          </p:cNvSpPr>
          <p:nvPr>
            <p:ph type="subTitle" idx="1"/>
          </p:nvPr>
        </p:nvSpPr>
        <p:spPr>
          <a:xfrm>
            <a:off x="2284003" y="5331972"/>
            <a:ext cx="4580625" cy="1260629"/>
          </a:xfrm>
        </p:spPr>
        <p:txBody>
          <a:bodyPr/>
          <a:lstStyle/>
          <a:p>
            <a:pPr lvl="0" algn="ctr">
              <a:spcBef>
                <a:spcPts val="0"/>
              </a:spcBef>
              <a:buClrTx/>
              <a:buSzTx/>
              <a:defRPr/>
            </a:pPr>
            <a:r>
              <a:rPr lang="en-US" b="1" dirty="0"/>
              <a:t>Par xxx</a:t>
            </a:r>
          </a:p>
          <a:p>
            <a:pPr lvl="0" algn="ctr">
              <a:spcBef>
                <a:spcPts val="0"/>
              </a:spcBef>
              <a:buClrTx/>
              <a:buSzTx/>
              <a:defRPr/>
            </a:pPr>
            <a:r>
              <a:rPr lang="en-US" dirty="0"/>
              <a:t>xxx</a:t>
            </a:r>
            <a:endParaRPr lang="fr-BE"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3AF85A-C14F-4D04-B935-35703E0AB870}"/>
              </a:ext>
            </a:extLst>
          </p:cNvPr>
          <p:cNvSpPr txBox="1"/>
          <p:nvPr/>
        </p:nvSpPr>
        <p:spPr>
          <a:xfrm>
            <a:off x="-6785" y="6601105"/>
            <a:ext cx="2290787" cy="246221"/>
          </a:xfrm>
          <a:prstGeom prst="rect">
            <a:avLst/>
          </a:prstGeom>
          <a:noFill/>
        </p:spPr>
        <p:txBody>
          <a:bodyPr wrap="square" rtlCol="0">
            <a:spAutoFit/>
          </a:bodyPr>
          <a:lstStyle/>
          <a:p>
            <a:r>
              <a:rPr lang="fr-BE" sz="1000" i="1" dirty="0">
                <a:solidFill>
                  <a:schemeClr val="accent2">
                    <a:lumMod val="50000"/>
                  </a:schemeClr>
                </a:solidFill>
              </a:rPr>
              <a:t>Version 01_Mise à jour 19-04-2019 </a:t>
            </a:r>
          </a:p>
        </p:txBody>
      </p:sp>
      <p:pic>
        <p:nvPicPr>
          <p:cNvPr id="11" name="Image 10" descr="CFNA - LOGO.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192F78-BAFA-4CA2-983E-9E6F64EBDC1B}"/>
              </a:ext>
            </a:extLst>
          </p:cNvPr>
          <p:cNvPicPr>
            <a:picLocks noChangeAspect="1"/>
          </p:cNvPicPr>
          <p:nvPr/>
        </p:nvPicPr>
        <p:blipFill>
          <a:blip r:embed="rId10"/>
          <a:stretch>
            <a:fillRect/>
          </a:stretch>
        </p:blipFill>
        <p:spPr>
          <a:xfrm>
            <a:off x="233683" y="-81279"/>
            <a:ext cx="2560845" cy="13028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2855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D073B0-7F8D-42C8-8663-7C4FF1F9A000}"/>
              </a:ext>
            </a:extLst>
          </p:cNvPr>
          <p:cNvSpPr txBox="1"/>
          <p:nvPr/>
        </p:nvSpPr>
        <p:spPr>
          <a:xfrm>
            <a:off x="5882326" y="6449240"/>
            <a:ext cx="2592371" cy="276999"/>
          </a:xfrm>
          <a:prstGeom prst="rect">
            <a:avLst/>
          </a:prstGeom>
          <a:noFill/>
        </p:spPr>
        <p:txBody>
          <a:bodyPr wrap="square" rtlCol="0">
            <a:spAutoFit/>
          </a:bodyPr>
          <a:lstStyle/>
          <a:p>
            <a:r>
              <a:rPr lang="fr-BE" sz="1200" i="1" dirty="0"/>
              <a:t>Source Insee (Novembre 2016)</a:t>
            </a:r>
          </a:p>
        </p:txBody>
      </p:sp>
      <p:pic>
        <p:nvPicPr>
          <p:cNvPr id="15" name="Graphic 14" descr="Man">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A992A2-FC94-4DAD-AE3E-870F12E69BEF}"/>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5041122" y="2869692"/>
            <a:ext cx="1682407" cy="1682407"/>
          </a:xfrm>
          <a:prstGeom prst="rect">
            <a:avLst/>
          </a:prstGeom>
        </p:spPr>
      </p:pic>
      <p:pic>
        <p:nvPicPr>
          <p:cNvPr id="17" name="Graphic 16" descr="Woman">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6C05DA-7524-4176-B3F6-E69BA4DFE737}"/>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6"/>
              </a:ext>
            </a:extLst>
          </a:blip>
          <a:stretch>
            <a:fillRect/>
          </a:stretch>
        </p:blipFill>
        <p:spPr>
          <a:xfrm>
            <a:off x="2791547" y="2866702"/>
            <a:ext cx="1682407" cy="1682407"/>
          </a:xfrm>
          <a:prstGeom prst="rect">
            <a:avLst/>
          </a:prstGeom>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38F195-194F-414C-8C80-886472CCDBA6}"/>
              </a:ext>
            </a:extLst>
          </p:cNvPr>
          <p:cNvSpPr txBox="1"/>
          <p:nvPr/>
        </p:nvSpPr>
        <p:spPr>
          <a:xfrm>
            <a:off x="2205018" y="1058552"/>
            <a:ext cx="5049189" cy="1231106"/>
          </a:xfrm>
          <a:prstGeom prst="rect">
            <a:avLst/>
          </a:prstGeom>
          <a:noFill/>
        </p:spPr>
        <p:txBody>
          <a:bodyPr wrap="square" rtlCol="0">
            <a:spAutoFit/>
          </a:bodyPr>
          <a:lstStyle/>
          <a:p>
            <a:pPr algn="ctr"/>
            <a:r>
              <a:rPr lang="fr-BE" sz="2800" b="1" dirty="0"/>
              <a:t>Sur les 21 000 centenaires </a:t>
            </a:r>
          </a:p>
          <a:p>
            <a:pPr algn="ctr"/>
            <a:r>
              <a:rPr lang="fr-BE" sz="2800" b="1" dirty="0"/>
              <a:t>en France</a:t>
            </a:r>
          </a:p>
          <a:p>
            <a:pPr algn="ctr"/>
            <a:r>
              <a:rPr lang="fr-BE" dirty="0"/>
              <a:t>Au 1</a:t>
            </a:r>
            <a:r>
              <a:rPr lang="fr-BE" baseline="30000" dirty="0"/>
              <a:t>er</a:t>
            </a:r>
            <a:r>
              <a:rPr lang="fr-BE" dirty="0"/>
              <a:t> janvier 2016</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03CD0A-369E-4D7E-8F2F-D6A681D23C6E}"/>
              </a:ext>
            </a:extLst>
          </p:cNvPr>
          <p:cNvSpPr txBox="1"/>
          <p:nvPr/>
        </p:nvSpPr>
        <p:spPr>
          <a:xfrm>
            <a:off x="2997802" y="4542256"/>
            <a:ext cx="1269898" cy="461665"/>
          </a:xfrm>
          <a:prstGeom prst="rect">
            <a:avLst/>
          </a:prstGeom>
          <a:noFill/>
        </p:spPr>
        <p:txBody>
          <a:bodyPr wrap="square" rtlCol="0">
            <a:spAutoFit/>
          </a:bodyPr>
          <a:lstStyle/>
          <a:p>
            <a:pPr algn="ctr"/>
            <a:r>
              <a:rPr lang="fr-BE" sz="2400" b="1" dirty="0"/>
              <a:t>Femmes</a:t>
            </a:r>
            <a:endParaRPr lang="fr-BE" sz="2400" dirty="0"/>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F62DB1-5D14-4F12-B3D7-3CB6EAFD45B5}"/>
              </a:ext>
            </a:extLst>
          </p:cNvPr>
          <p:cNvSpPr txBox="1"/>
          <p:nvPr/>
        </p:nvSpPr>
        <p:spPr>
          <a:xfrm>
            <a:off x="5247377" y="4545246"/>
            <a:ext cx="1407948" cy="461665"/>
          </a:xfrm>
          <a:prstGeom prst="rect">
            <a:avLst/>
          </a:prstGeom>
          <a:noFill/>
        </p:spPr>
        <p:txBody>
          <a:bodyPr wrap="square" rtlCol="0">
            <a:spAutoFit/>
          </a:bodyPr>
          <a:lstStyle/>
          <a:p>
            <a:pPr algn="ctr"/>
            <a:r>
              <a:rPr lang="fr-BE" sz="2400" b="1" dirty="0"/>
              <a:t>Hommes</a:t>
            </a:r>
            <a:endParaRPr lang="fr-BE" sz="2400" dirty="0"/>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AF58C1-524F-4FF3-8212-13F732AEBB14}"/>
              </a:ext>
            </a:extLst>
          </p:cNvPr>
          <p:cNvSpPr txBox="1"/>
          <p:nvPr/>
        </p:nvSpPr>
        <p:spPr>
          <a:xfrm>
            <a:off x="2922388" y="2446915"/>
            <a:ext cx="1269898" cy="369332"/>
          </a:xfrm>
          <a:prstGeom prst="rect">
            <a:avLst/>
          </a:prstGeom>
          <a:noFill/>
        </p:spPr>
        <p:txBody>
          <a:bodyPr wrap="square" rtlCol="0">
            <a:spAutoFit/>
          </a:bodyPr>
          <a:lstStyle/>
          <a:p>
            <a:pPr algn="ctr"/>
            <a:r>
              <a:rPr lang="fr-BE" b="1" dirty="0">
                <a:solidFill>
                  <a:schemeClr val="accent2">
                    <a:lumMod val="75000"/>
                  </a:schemeClr>
                </a:solidFill>
              </a:rPr>
              <a:t>17 888</a:t>
            </a:r>
            <a:endParaRPr lang="fr-BE" dirty="0">
              <a:solidFill>
                <a:schemeClr val="accent2">
                  <a:lumMod val="75000"/>
                </a:schemeClr>
              </a:solidFill>
            </a:endParaRPr>
          </a:p>
        </p:txBody>
      </p:sp>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D71851-C9DD-4F69-8AB2-B0B68E363AB5}"/>
              </a:ext>
            </a:extLst>
          </p:cNvPr>
          <p:cNvSpPr txBox="1"/>
          <p:nvPr/>
        </p:nvSpPr>
        <p:spPr>
          <a:xfrm>
            <a:off x="5196560" y="2436037"/>
            <a:ext cx="1269898" cy="369332"/>
          </a:xfrm>
          <a:prstGeom prst="rect">
            <a:avLst/>
          </a:prstGeom>
          <a:noFill/>
        </p:spPr>
        <p:txBody>
          <a:bodyPr wrap="square" rtlCol="0">
            <a:spAutoFit/>
          </a:bodyPr>
          <a:lstStyle/>
          <a:p>
            <a:pPr algn="ctr"/>
            <a:r>
              <a:rPr lang="fr-BE" b="1" dirty="0">
                <a:solidFill>
                  <a:schemeClr val="accent2">
                    <a:lumMod val="75000"/>
                  </a:schemeClr>
                </a:solidFill>
              </a:rPr>
              <a:t>3 505</a:t>
            </a:r>
            <a:endParaRPr lang="fr-BE" dirty="0">
              <a:solidFill>
                <a:schemeClr val="accent2">
                  <a:lumMod val="75000"/>
                </a:schemeClr>
              </a:solidFill>
            </a:endParaRP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15DF55-EEE8-4EC6-BD45-679A0E9F8D71}"/>
              </a:ext>
            </a:extLst>
          </p:cNvPr>
          <p:cNvSpPr txBox="1"/>
          <p:nvPr/>
        </p:nvSpPr>
        <p:spPr>
          <a:xfrm>
            <a:off x="2997802" y="5173304"/>
            <a:ext cx="1269898" cy="369332"/>
          </a:xfrm>
          <a:prstGeom prst="rect">
            <a:avLst/>
          </a:prstGeom>
          <a:noFill/>
        </p:spPr>
        <p:txBody>
          <a:bodyPr wrap="square" rtlCol="0">
            <a:spAutoFit/>
          </a:bodyPr>
          <a:lstStyle/>
          <a:p>
            <a:pPr algn="ctr"/>
            <a:r>
              <a:rPr lang="fr-BE" i="1" dirty="0"/>
              <a:t>1 500</a:t>
            </a:r>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FB159A-5C41-4746-A754-320CF7AF1644}"/>
              </a:ext>
            </a:extLst>
          </p:cNvPr>
          <p:cNvSpPr txBox="1"/>
          <p:nvPr/>
        </p:nvSpPr>
        <p:spPr>
          <a:xfrm>
            <a:off x="5247377" y="5176294"/>
            <a:ext cx="1269898" cy="369332"/>
          </a:xfrm>
          <a:prstGeom prst="rect">
            <a:avLst/>
          </a:prstGeom>
          <a:noFill/>
        </p:spPr>
        <p:txBody>
          <a:bodyPr wrap="square" rtlCol="0">
            <a:spAutoFit/>
          </a:bodyPr>
          <a:lstStyle/>
          <a:p>
            <a:pPr algn="ctr"/>
            <a:r>
              <a:rPr lang="fr-BE" i="1" dirty="0"/>
              <a:t>207</a:t>
            </a:r>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EE32D1-9E44-4590-9597-7AD67EBDDF3E}"/>
              </a:ext>
            </a:extLst>
          </p:cNvPr>
          <p:cNvSpPr txBox="1"/>
          <p:nvPr/>
        </p:nvSpPr>
        <p:spPr>
          <a:xfrm>
            <a:off x="1626187" y="5173304"/>
            <a:ext cx="1395142" cy="584775"/>
          </a:xfrm>
          <a:prstGeom prst="rect">
            <a:avLst/>
          </a:prstGeom>
          <a:noFill/>
        </p:spPr>
        <p:txBody>
          <a:bodyPr wrap="square" rtlCol="0">
            <a:spAutoFit/>
          </a:bodyPr>
          <a:lstStyle/>
          <a:p>
            <a:pPr algn="ctr"/>
            <a:r>
              <a:rPr lang="fr-BE" sz="1600" i="1" dirty="0"/>
              <a:t>Dont 105 ans et plus</a:t>
            </a:r>
          </a:p>
        </p:txBody>
      </p:sp>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45BA36-7953-415B-9557-E47FB6ADE1DA}"/>
              </a:ext>
            </a:extLst>
          </p:cNvPr>
          <p:cNvPicPr>
            <a:picLocks noChangeAspect="1"/>
          </p:cNvPicPr>
          <p:nvPr/>
        </p:nvPicPr>
        <p:blipFill>
          <a:blip r:embed="rId7"/>
          <a:stretch>
            <a:fillRect/>
          </a:stretch>
        </p:blipFill>
        <p:spPr>
          <a:xfrm>
            <a:off x="6975835" y="6121617"/>
            <a:ext cx="914286" cy="342857"/>
          </a:xfrm>
          <a:prstGeom prst="rect">
            <a:avLst/>
          </a:prstGeom>
        </p:spPr>
      </p:pic>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93F8B8-C31D-48FB-BCC2-028CC1CAE448}"/>
              </a:ext>
            </a:extLst>
          </p:cNvPr>
          <p:cNvSpPr txBox="1"/>
          <p:nvPr/>
        </p:nvSpPr>
        <p:spPr>
          <a:xfrm>
            <a:off x="6323444" y="6169934"/>
            <a:ext cx="762349" cy="246221"/>
          </a:xfrm>
          <a:prstGeom prst="rect">
            <a:avLst/>
          </a:prstGeom>
          <a:noFill/>
        </p:spPr>
        <p:txBody>
          <a:bodyPr wrap="square" rtlCol="0">
            <a:spAutoFit/>
          </a:bodyPr>
          <a:lstStyle/>
          <a:p>
            <a:r>
              <a:rPr lang="fr-BE" sz="1000" i="1" dirty="0"/>
              <a:t>Modifié de </a:t>
            </a:r>
          </a:p>
        </p:txBody>
      </p:sp>
      <p:sp>
        <p:nvSpPr>
          <p:cNvPr id="31" name="Title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70D892-5DBD-4957-8EA1-F69245B451CC}"/>
              </a:ext>
            </a:extLst>
          </p:cNvPr>
          <p:cNvSpPr>
            <a:spLocks noGrp="1"/>
          </p:cNvSpPr>
          <p:nvPr>
            <p:ph type="title"/>
          </p:nvPr>
        </p:nvSpPr>
        <p:spPr/>
        <p:txBody>
          <a:bodyPr/>
          <a:lstStyle/>
          <a:p>
            <a:r>
              <a:rPr lang="fr-BE" dirty="0"/>
              <a:t>Cette évolution n’est pas la même pour tous</a:t>
            </a:r>
          </a:p>
        </p:txBody>
      </p:sp>
      <p:sp>
        <p:nvSpPr>
          <p:cNvPr id="1024" name="TextBox 10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D3AB45-4970-411D-9030-3327DEAA7E2F}"/>
              </a:ext>
            </a:extLst>
          </p:cNvPr>
          <p:cNvSpPr txBox="1"/>
          <p:nvPr/>
        </p:nvSpPr>
        <p:spPr>
          <a:xfrm>
            <a:off x="4509356" y="3285083"/>
            <a:ext cx="546755" cy="523220"/>
          </a:xfrm>
          <a:prstGeom prst="rect">
            <a:avLst/>
          </a:prstGeom>
          <a:noFill/>
        </p:spPr>
        <p:txBody>
          <a:bodyPr wrap="square" rtlCol="0">
            <a:spAutoFit/>
          </a:bodyPr>
          <a:lstStyle/>
          <a:p>
            <a:pPr algn="ctr"/>
            <a:r>
              <a:rPr lang="fr-BE" sz="2800" b="1" dirty="0">
                <a:solidFill>
                  <a:schemeClr val="accent2">
                    <a:lumMod val="75000"/>
                  </a:schemeClr>
                </a:solidFill>
              </a:rPr>
              <a:t>5x</a:t>
            </a:r>
          </a:p>
        </p:txBody>
      </p: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A93FFC-B9F4-46DC-9386-61844B044627}"/>
              </a:ext>
            </a:extLst>
          </p:cNvPr>
          <p:cNvSpPr txBox="1"/>
          <p:nvPr/>
        </p:nvSpPr>
        <p:spPr>
          <a:xfrm>
            <a:off x="4431018" y="4941487"/>
            <a:ext cx="688862" cy="369332"/>
          </a:xfrm>
          <a:prstGeom prst="rect">
            <a:avLst/>
          </a:prstGeom>
          <a:noFill/>
        </p:spPr>
        <p:txBody>
          <a:bodyPr wrap="square" rtlCol="0">
            <a:spAutoFit/>
          </a:bodyPr>
          <a:lstStyle/>
          <a:p>
            <a:pPr algn="ctr"/>
            <a:r>
              <a:rPr lang="fr-BE" i="1" dirty="0">
                <a:solidFill>
                  <a:schemeClr val="bg1">
                    <a:lumMod val="50000"/>
                  </a:schemeClr>
                </a:solidFill>
              </a:rPr>
              <a:t>7x</a:t>
            </a:r>
          </a:p>
        </p:txBody>
      </p:sp>
      <p:pic>
        <p:nvPicPr>
          <p:cNvPr id="1029" name="Graphic 1028" descr="Line Arrow: Counterclockwise curv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5D5120-F822-4A83-A02F-0AF084704DB3}"/>
              </a:ext>
            </a:extLst>
          </p:cNvPr>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9"/>
              </a:ext>
            </a:extLst>
          </a:blip>
          <a:stretch>
            <a:fillRect/>
          </a:stretch>
        </p:blipFill>
        <p:spPr>
          <a:xfrm rot="4303248" flipH="1">
            <a:off x="4488175" y="3619510"/>
            <a:ext cx="621425" cy="647530"/>
          </a:xfrm>
          <a:prstGeom prst="rect">
            <a:avLst/>
          </a:prstGeom>
        </p:spPr>
      </p:pic>
      <p:pic>
        <p:nvPicPr>
          <p:cNvPr id="39" name="Graphic 38" descr="Line Arrow: Counterclockwise curv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7F11AD-666C-4641-8F54-359B852B8A02}"/>
              </a:ext>
            </a:extLst>
          </p:cNvPr>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11"/>
              </a:ext>
            </a:extLst>
          </a:blip>
          <a:stretch>
            <a:fillRect/>
          </a:stretch>
        </p:blipFill>
        <p:spPr>
          <a:xfrm rot="4303248" flipH="1">
            <a:off x="4542527" y="5129069"/>
            <a:ext cx="488688" cy="50921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1944697"/>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 name="Shape 256"/>
          <p:cNvSpPr/>
          <p:nvPr/>
        </p:nvSpPr>
        <p:spPr>
          <a:xfrm>
            <a:off x="0" y="50799"/>
            <a:ext cx="9156700" cy="7112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50800" tIns="50800" rIns="50800" bIns="50800">
            <a:spAutoFit/>
          </a:bodyPr>
          <a:lstStyle>
            <a:lvl1pPr marL="40639" marR="40639" algn="ctr" defTabSz="914400">
              <a:buClr>
                <a:srgbClr val="000000"/>
              </a:buClr>
              <a:buFont typeface="Book Antiqua"/>
              <a:defRPr sz="4000">
                <a:effectLst>
                  <a:outerShdw blurRad="12700" dist="25400" dir="2700000" rotWithShape="0">
                    <a:srgbClr val="FFFFFF"/>
                  </a:outerShdw>
                </a:effectLst>
                <a:uFill>
                  <a:solidFill>
                    <a:srgbClr val="000000"/>
                  </a:solidFill>
                </a:uFill>
                <a:latin typeface="Book Antiqua"/>
                <a:ea typeface="Book Antiqua"/>
                <a:cs typeface="Book Antiqua"/>
                <a:sym typeface="Book Antiqua"/>
              </a:defRPr>
            </a:lvl1pPr>
          </a:lstStyle>
          <a:p>
            <a:endParaRPr dirty="0"/>
          </a:p>
        </p:txBody>
      </p:sp>
      <p:pic>
        <p:nvPicPr>
          <p:cNvPr id="15" name="Capture d’écran 2015-09-27 à 11.46.29.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734870-61A0-4277-94F2-6995B6EA0251}"/>
              </a:ext>
            </a:extLst>
          </p:cNvPr>
          <p:cNvPicPr>
            <a:picLocks noChangeAspect="1"/>
          </p:cNvPicPr>
          <p:nvPr/>
        </p:nvPicPr>
        <p:blipFill>
          <a:blip r:embed="rId3">
            <a:extLst/>
          </a:blip>
          <a:stretch>
            <a:fillRect/>
          </a:stretch>
        </p:blipFill>
        <p:spPr>
          <a:xfrm>
            <a:off x="1045622" y="337752"/>
            <a:ext cx="6966264" cy="5978587"/>
          </a:xfrm>
          <a:prstGeom prst="rect">
            <a:avLst/>
          </a:prstGeom>
        </p:spPr>
      </p:pic>
      <p:pic>
        <p:nvPicPr>
          <p:cNvPr id="16" name="Capture d’écran 2015-09-27 à 11.47.34.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BCE711-6F1C-43FD-BC1D-DC563F4F1964}"/>
              </a:ext>
            </a:extLst>
          </p:cNvPr>
          <p:cNvPicPr>
            <a:picLocks noChangeAspect="1"/>
          </p:cNvPicPr>
          <p:nvPr/>
        </p:nvPicPr>
        <p:blipFill>
          <a:blip r:embed="rId4">
            <a:extLst/>
          </a:blip>
          <a:stretch>
            <a:fillRect/>
          </a:stretch>
        </p:blipFill>
        <p:spPr>
          <a:xfrm>
            <a:off x="5779095" y="4822919"/>
            <a:ext cx="3225800" cy="685800"/>
          </a:xfrm>
          <a:prstGeom prst="rect">
            <a:avLst/>
          </a:prstGeom>
        </p:spPr>
      </p:pic>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20FB6A-AD5F-40B1-9B36-E64D24D04392}"/>
              </a:ext>
            </a:extLst>
          </p:cNvPr>
          <p:cNvSpPr/>
          <p:nvPr/>
        </p:nvSpPr>
        <p:spPr>
          <a:xfrm>
            <a:off x="1045622" y="1869897"/>
            <a:ext cx="4358585" cy="29795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1791491"/>
      </p:ext>
    </p:extLst>
  </p:cSld>
  <p:clrMapOvr>
    <a:masterClrMapping/>
  </p:clrMapOvr>
  <p:transition spd="slow"/>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764249-8DDA-45A9-A087-57419F992BB9}"/>
              </a:ext>
            </a:extLst>
          </p:cNvPr>
          <p:cNvPicPr>
            <a:picLocks noChangeAspect="1"/>
          </p:cNvPicPr>
          <p:nvPr/>
        </p:nvPicPr>
        <p:blipFill>
          <a:blip r:embed="rId3"/>
          <a:stretch>
            <a:fillRect/>
          </a:stretch>
        </p:blipFill>
        <p:spPr>
          <a:xfrm>
            <a:off x="8216398" y="1"/>
            <a:ext cx="927602" cy="1415560"/>
          </a:xfrm>
          <a:prstGeom prst="rect">
            <a:avLst/>
          </a:prstGeom>
        </p:spPr>
      </p:pic>
      <p:sp>
        <p:nvSpPr>
          <p:cNvPr id="15" name="Rectangle: Rounded Corners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6B8476-4705-4AC0-832C-8E50F061C2F4}"/>
              </a:ext>
            </a:extLst>
          </p:cNvPr>
          <p:cNvSpPr/>
          <p:nvPr/>
        </p:nvSpPr>
        <p:spPr>
          <a:xfrm>
            <a:off x="2446089" y="1795680"/>
            <a:ext cx="3208305" cy="4256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Picture 2"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126D34-85DD-4DD5-BC53-72E0868B5F7D}"/>
              </a:ext>
            </a:extLst>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2587224">
            <a:off x="3008269" y="2815310"/>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267367-6CBE-4452-B154-7B7501E9E593}"/>
              </a:ext>
            </a:extLst>
          </p:cNvPr>
          <p:cNvSpPr txBox="1"/>
          <p:nvPr/>
        </p:nvSpPr>
        <p:spPr>
          <a:xfrm>
            <a:off x="2847236" y="4815666"/>
            <a:ext cx="2657475" cy="1015663"/>
          </a:xfrm>
          <a:prstGeom prst="rect">
            <a:avLst/>
          </a:prstGeom>
          <a:noFill/>
        </p:spPr>
        <p:txBody>
          <a:bodyPr wrap="square" rtlCol="0">
            <a:spAutoFit/>
          </a:bodyPr>
          <a:lstStyle/>
          <a:p>
            <a:pPr algn="ctr" defTabSz="914400"/>
            <a:r>
              <a:rPr lang="fr-BE" b="1" dirty="0">
                <a:solidFill>
                  <a:prstClr val="black"/>
                </a:solidFill>
                <a:latin typeface="Arial"/>
              </a:rPr>
              <a:t>Altérations cellulaires </a:t>
            </a:r>
          </a:p>
          <a:p>
            <a:pPr algn="ctr" defTabSz="914400"/>
            <a:r>
              <a:rPr lang="fr-BE" sz="1400" dirty="0">
                <a:solidFill>
                  <a:prstClr val="black"/>
                </a:solidFill>
                <a:latin typeface="Arial"/>
              </a:rPr>
              <a:t>membrane lipidique, mitochondries, protéines, </a:t>
            </a:r>
          </a:p>
          <a:p>
            <a:pPr algn="ctr" defTabSz="914400"/>
            <a:r>
              <a:rPr lang="fr-BE" sz="1400" dirty="0">
                <a:solidFill>
                  <a:prstClr val="black"/>
                </a:solidFill>
                <a:latin typeface="Arial"/>
              </a:rPr>
              <a:t>ADN</a:t>
            </a:r>
          </a:p>
        </p:txBody>
      </p:sp>
      <p:pic>
        <p:nvPicPr>
          <p:cNvPr id="5" name="Picture 2" descr="U:\Data\Perso\01-Nutritherapie\01 Consultations\03 Presentation\Figures - Photos\Cellule complèt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2E998B-42FD-4D46-877E-8C74C79316A3}"/>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4615851">
            <a:off x="3194670" y="3420902"/>
            <a:ext cx="1601793" cy="153882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13"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A7D207-A96B-4D7C-9FAC-F0889F8C1971}"/>
              </a:ext>
            </a:extLst>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3393807">
            <a:off x="3589783" y="2815309"/>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13"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2DC644-0DC6-44D4-9C4F-1D321E9E8634}"/>
              </a:ext>
            </a:extLst>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4470800">
            <a:off x="4094741" y="2932942"/>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8D235B-105D-40ED-BAAF-3EDBA9C6A50D}"/>
              </a:ext>
            </a:extLst>
          </p:cNvPr>
          <p:cNvSpPr txBox="1"/>
          <p:nvPr/>
        </p:nvSpPr>
        <p:spPr>
          <a:xfrm>
            <a:off x="2485616" y="2003499"/>
            <a:ext cx="3171825" cy="584775"/>
          </a:xfrm>
          <a:prstGeom prst="rect">
            <a:avLst/>
          </a:prstGeom>
          <a:noFill/>
        </p:spPr>
        <p:txBody>
          <a:bodyPr wrap="square" rtlCol="0">
            <a:spAutoFit/>
          </a:bodyPr>
          <a:lstStyle/>
          <a:p>
            <a:pPr algn="ctr"/>
            <a:r>
              <a:rPr lang="fr-BE" sz="3200" b="1" dirty="0">
                <a:solidFill>
                  <a:schemeClr val="accent6"/>
                </a:solidFill>
              </a:rPr>
              <a:t>Vieillissement</a:t>
            </a:r>
          </a:p>
        </p:txBody>
      </p:sp>
      <p:sp>
        <p:nvSpPr>
          <p:cNvPr id="14" name="Tit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DB78C0-2A9A-4879-A0B1-9C15177F3A08}"/>
              </a:ext>
            </a:extLst>
          </p:cNvPr>
          <p:cNvSpPr>
            <a:spLocks noGrp="1"/>
          </p:cNvSpPr>
          <p:nvPr>
            <p:ph type="title"/>
          </p:nvPr>
        </p:nvSpPr>
        <p:spPr/>
        <p:txBody>
          <a:bodyPr/>
          <a:lstStyle/>
          <a:p>
            <a:r>
              <a:rPr lang="fr-BE" dirty="0"/>
              <a:t>Comprendre le vieillissement</a:t>
            </a:r>
          </a:p>
        </p:txBody>
      </p:sp>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C54B7D-B471-4EA4-889A-F48A40346EB2}"/>
              </a:ext>
            </a:extLst>
          </p:cNvPr>
          <p:cNvGrpSpPr/>
          <p:nvPr/>
        </p:nvGrpSpPr>
        <p:grpSpPr>
          <a:xfrm>
            <a:off x="80137" y="2169933"/>
            <a:ext cx="2215072" cy="3651654"/>
            <a:chOff x="80137" y="1687055"/>
            <a:chExt cx="2215072" cy="3651654"/>
          </a:xfrm>
        </p:grpSpPr>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FB97CF-B15F-4F39-80BA-E05F44321A65}"/>
                </a:ext>
              </a:extLst>
            </p:cNvPr>
            <p:cNvSpPr txBox="1"/>
            <p:nvPr/>
          </p:nvSpPr>
          <p:spPr>
            <a:xfrm>
              <a:off x="80137" y="1687055"/>
              <a:ext cx="1801334" cy="646331"/>
            </a:xfrm>
            <a:prstGeom prst="rect">
              <a:avLst/>
            </a:prstGeom>
            <a:noFill/>
          </p:spPr>
          <p:txBody>
            <a:bodyPr wrap="square" rtlCol="0">
              <a:spAutoFit/>
            </a:bodyPr>
            <a:lstStyle/>
            <a:p>
              <a:r>
                <a:rPr lang="fr-BE" b="1" dirty="0"/>
                <a:t>Stress oxydatif</a:t>
              </a:r>
            </a:p>
            <a:p>
              <a:r>
                <a:rPr lang="fr-BE" i="1" dirty="0"/>
                <a:t>(Radicaux libres)</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C983CB-F4EE-49E9-ACC7-7104A1B2282F}"/>
                </a:ext>
              </a:extLst>
            </p:cNvPr>
            <p:cNvSpPr txBox="1"/>
            <p:nvPr/>
          </p:nvSpPr>
          <p:spPr>
            <a:xfrm>
              <a:off x="80137" y="2425563"/>
              <a:ext cx="1673948" cy="923330"/>
            </a:xfrm>
            <a:prstGeom prst="rect">
              <a:avLst/>
            </a:prstGeom>
            <a:noFill/>
          </p:spPr>
          <p:txBody>
            <a:bodyPr wrap="square" rtlCol="0">
              <a:spAutoFit/>
            </a:bodyPr>
            <a:lstStyle/>
            <a:p>
              <a:r>
                <a:rPr lang="fr-BE" b="1" dirty="0"/>
                <a:t>Glycation </a:t>
              </a:r>
              <a:r>
                <a:rPr lang="fr-BE" i="1" dirty="0"/>
                <a:t>(sucre se lie aux protéines)</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C99F05-8920-49AB-946D-6539B7C34275}"/>
                </a:ext>
              </a:extLst>
            </p:cNvPr>
            <p:cNvSpPr txBox="1"/>
            <p:nvPr/>
          </p:nvSpPr>
          <p:spPr>
            <a:xfrm>
              <a:off x="80137" y="4692378"/>
              <a:ext cx="1720476" cy="646331"/>
            </a:xfrm>
            <a:prstGeom prst="rect">
              <a:avLst/>
            </a:prstGeom>
            <a:noFill/>
          </p:spPr>
          <p:txBody>
            <a:bodyPr wrap="square" rtlCol="0">
              <a:spAutoFit/>
            </a:bodyPr>
            <a:lstStyle/>
            <a:p>
              <a:r>
                <a:rPr lang="fr-BE" b="1" dirty="0"/>
                <a:t>Polymorphisme génétique</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55B4B9-0792-4AC0-B14A-4AB219472979}"/>
                </a:ext>
              </a:extLst>
            </p:cNvPr>
            <p:cNvSpPr txBox="1"/>
            <p:nvPr/>
          </p:nvSpPr>
          <p:spPr>
            <a:xfrm>
              <a:off x="80137" y="3526829"/>
              <a:ext cx="1720476" cy="369332"/>
            </a:xfrm>
            <a:prstGeom prst="rect">
              <a:avLst/>
            </a:prstGeom>
            <a:noFill/>
          </p:spPr>
          <p:txBody>
            <a:bodyPr wrap="square" rtlCol="0">
              <a:spAutoFit/>
            </a:bodyPr>
            <a:lstStyle/>
            <a:p>
              <a:r>
                <a:rPr lang="fr-BE" b="1" dirty="0"/>
                <a:t>Inflammation</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257C3A-9726-4D95-80AB-C2882FF31624}"/>
                </a:ext>
              </a:extLst>
            </p:cNvPr>
            <p:cNvSpPr txBox="1"/>
            <p:nvPr/>
          </p:nvSpPr>
          <p:spPr>
            <a:xfrm>
              <a:off x="80137" y="4155596"/>
              <a:ext cx="1720476" cy="369332"/>
            </a:xfrm>
            <a:prstGeom prst="rect">
              <a:avLst/>
            </a:prstGeom>
            <a:noFill/>
          </p:spPr>
          <p:txBody>
            <a:bodyPr wrap="square" rtlCol="0">
              <a:spAutoFit/>
            </a:bodyPr>
            <a:lstStyle/>
            <a:p>
              <a:r>
                <a:rPr lang="fr-BE" b="1" dirty="0"/>
                <a:t>Pollution</a:t>
              </a:r>
            </a:p>
          </p:txBody>
        </p:sp>
        <p:sp>
          <p:nvSpPr>
            <p:cNvPr id="20" name="Arrow: Right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5BD34D-3972-43E1-80C4-47D5FB6759A6}"/>
                </a:ext>
              </a:extLst>
            </p:cNvPr>
            <p:cNvSpPr/>
            <p:nvPr/>
          </p:nvSpPr>
          <p:spPr>
            <a:xfrm rot="1693483">
              <a:off x="1886134" y="200673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Arrow: Right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BBB01C-C5A4-4C6A-9F25-3810078FD184}"/>
                </a:ext>
              </a:extLst>
            </p:cNvPr>
            <p:cNvSpPr/>
            <p:nvPr/>
          </p:nvSpPr>
          <p:spPr>
            <a:xfrm rot="642994">
              <a:off x="1886135" y="2766264"/>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Arrow: Right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4145AA-9DCF-4542-B980-3119A2AAB12E}"/>
                </a:ext>
              </a:extLst>
            </p:cNvPr>
            <p:cNvSpPr/>
            <p:nvPr/>
          </p:nvSpPr>
          <p:spPr>
            <a:xfrm>
              <a:off x="1886136" y="3421645"/>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Arrow: Right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367AD1-54A8-4257-BA85-DB3495595F93}"/>
                </a:ext>
              </a:extLst>
            </p:cNvPr>
            <p:cNvSpPr/>
            <p:nvPr/>
          </p:nvSpPr>
          <p:spPr>
            <a:xfrm rot="21011551">
              <a:off x="1886136" y="412627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Arrow: Right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88B07C-448D-421A-ADA5-F347639C49AA}"/>
                </a:ext>
              </a:extLst>
            </p:cNvPr>
            <p:cNvSpPr/>
            <p:nvPr/>
          </p:nvSpPr>
          <p:spPr>
            <a:xfrm rot="20203274">
              <a:off x="1895159" y="486006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0962452-6710-497C-816D-8E4A34D48F5F}"/>
              </a:ext>
            </a:extLst>
          </p:cNvPr>
          <p:cNvSpPr txBox="1"/>
          <p:nvPr/>
        </p:nvSpPr>
        <p:spPr>
          <a:xfrm>
            <a:off x="5040863" y="6499923"/>
            <a:ext cx="2486025" cy="246221"/>
          </a:xfrm>
          <a:prstGeom prst="rect">
            <a:avLst/>
          </a:prstGeom>
          <a:noFill/>
        </p:spPr>
        <p:txBody>
          <a:bodyPr wrap="square" rtlCol="0">
            <a:spAutoFit/>
          </a:bodyPr>
          <a:lstStyle/>
          <a:p>
            <a:r>
              <a:rPr lang="fr-BE" sz="1000" i="1" dirty="0" err="1"/>
              <a:t>Metagenics</a:t>
            </a:r>
            <a:r>
              <a:rPr lang="fr-BE" sz="1000" i="1" dirty="0"/>
              <a:t> Academy – Pr V </a:t>
            </a:r>
            <a:r>
              <a:rPr lang="fr-BE" sz="1000" i="1" dirty="0" err="1"/>
              <a:t>Castronovo</a:t>
            </a:r>
            <a:endParaRPr lang="fr-BE" sz="1000" i="1" dirty="0"/>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264975-A5C1-4470-9B2B-D354E4B495D0}"/>
              </a:ext>
            </a:extLst>
          </p:cNvPr>
          <p:cNvSpPr txBox="1"/>
          <p:nvPr/>
        </p:nvSpPr>
        <p:spPr>
          <a:xfrm>
            <a:off x="254939" y="953895"/>
            <a:ext cx="8605207" cy="461665"/>
          </a:xfrm>
          <a:prstGeom prst="rect">
            <a:avLst/>
          </a:prstGeom>
          <a:noFill/>
        </p:spPr>
        <p:txBody>
          <a:bodyPr wrap="square" rtlCol="0">
            <a:spAutoFit/>
          </a:bodyPr>
          <a:lstStyle/>
          <a:p>
            <a:r>
              <a:rPr lang="fr-BE" sz="2000" b="1" dirty="0"/>
              <a:t>Processus </a:t>
            </a:r>
            <a:r>
              <a:rPr lang="fr-BE" sz="2000" b="1" dirty="0">
                <a:solidFill>
                  <a:schemeClr val="accent6"/>
                </a:solidFill>
              </a:rPr>
              <a:t>naturel</a:t>
            </a:r>
            <a:r>
              <a:rPr lang="fr-BE" sz="2000" b="1" dirty="0"/>
              <a:t> </a:t>
            </a:r>
            <a:r>
              <a:rPr lang="fr-BE" sz="2000" dirty="0"/>
              <a:t>peut être </a:t>
            </a:r>
            <a:r>
              <a:rPr lang="fr-BE" sz="2400" b="1" dirty="0">
                <a:solidFill>
                  <a:schemeClr val="accent6"/>
                </a:solidFill>
              </a:rPr>
              <a:t>amplifié</a:t>
            </a:r>
            <a:r>
              <a:rPr lang="fr-BE" sz="2000" dirty="0"/>
              <a:t> par des </a:t>
            </a:r>
            <a:r>
              <a:rPr lang="fr-BE" sz="2400" b="1" dirty="0"/>
              <a:t>événements extérieurs</a:t>
            </a:r>
          </a:p>
        </p:txBody>
      </p:sp>
      <p:grpSp>
        <p:nvGrpSpPr>
          <p:cNvPr id="29" name="Group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32E3F6-F02B-421E-A2D6-3C92D0460510}"/>
              </a:ext>
            </a:extLst>
          </p:cNvPr>
          <p:cNvGrpSpPr/>
          <p:nvPr/>
        </p:nvGrpSpPr>
        <p:grpSpPr>
          <a:xfrm>
            <a:off x="5772150" y="1656813"/>
            <a:ext cx="3323655" cy="4543425"/>
            <a:chOff x="5772150" y="1533525"/>
            <a:chExt cx="3323655" cy="4543425"/>
          </a:xfrm>
        </p:grpSpPr>
        <p:sp>
          <p:nvSpPr>
            <p:cNvPr id="18" name="Rectangl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052B81-09A0-4B46-8315-7E0E0A6C5E2B}"/>
                </a:ext>
              </a:extLst>
            </p:cNvPr>
            <p:cNvSpPr/>
            <p:nvPr/>
          </p:nvSpPr>
          <p:spPr>
            <a:xfrm>
              <a:off x="6305550" y="1533525"/>
              <a:ext cx="2676525" cy="4543425"/>
            </a:xfrm>
            <a:prstGeom prst="rect">
              <a:avLst/>
            </a:prstGeom>
            <a:solidFill>
              <a:srgbClr val="FFFFFF">
                <a:alpha val="4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Arrow: Right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D3F04D-A25D-490B-82AD-AC916C875E18}"/>
                </a:ext>
              </a:extLst>
            </p:cNvPr>
            <p:cNvSpPr/>
            <p:nvPr/>
          </p:nvSpPr>
          <p:spPr>
            <a:xfrm>
              <a:off x="5772150" y="3613346"/>
              <a:ext cx="400050" cy="310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B210B2-C0A4-4976-A447-96E11D07D026}"/>
                </a:ext>
              </a:extLst>
            </p:cNvPr>
            <p:cNvSpPr txBox="1"/>
            <p:nvPr/>
          </p:nvSpPr>
          <p:spPr>
            <a:xfrm>
              <a:off x="6455233" y="1740202"/>
              <a:ext cx="2640572" cy="4247317"/>
            </a:xfrm>
            <a:prstGeom prst="rect">
              <a:avLst/>
            </a:prstGeom>
            <a:noFill/>
          </p:spPr>
          <p:txBody>
            <a:bodyPr wrap="square" rtlCol="0">
              <a:spAutoFit/>
            </a:bodyPr>
            <a:lstStyle/>
            <a:p>
              <a:pPr marL="285750" indent="-285750">
                <a:buFont typeface="Arial" panose="020B0604020202020204" pitchFamily="34" charset="0"/>
                <a:buChar char="•"/>
              </a:pPr>
              <a:r>
                <a:rPr lang="fr-BE" dirty="0"/>
                <a:t>Immunosénescence (susceptibilité aux infections)</a:t>
              </a:r>
            </a:p>
            <a:p>
              <a:pPr marL="285750" indent="-285750">
                <a:buFont typeface="Arial" panose="020B0604020202020204" pitchFamily="34" charset="0"/>
                <a:buChar char="•"/>
              </a:pPr>
              <a:r>
                <a:rPr lang="fr-BE" dirty="0"/>
                <a:t>Cancer</a:t>
              </a:r>
            </a:p>
            <a:p>
              <a:pPr marL="285750" indent="-285750">
                <a:buFont typeface="Arial" panose="020B0604020202020204" pitchFamily="34" charset="0"/>
                <a:buChar char="•"/>
              </a:pPr>
              <a:r>
                <a:rPr lang="fr-BE" dirty="0"/>
                <a:t>Artériosclérose</a:t>
              </a:r>
            </a:p>
            <a:p>
              <a:pPr marL="285750" indent="-285750">
                <a:buFont typeface="Arial" panose="020B0604020202020204" pitchFamily="34" charset="0"/>
                <a:buChar char="•"/>
              </a:pPr>
              <a:r>
                <a:rPr lang="fr-BE" dirty="0"/>
                <a:t>MCV</a:t>
              </a:r>
            </a:p>
            <a:p>
              <a:pPr marL="285750" indent="-285750">
                <a:buFont typeface="Arial" panose="020B0604020202020204" pitchFamily="34" charset="0"/>
                <a:buChar char="•"/>
              </a:pPr>
              <a:r>
                <a:rPr lang="fr-BE" dirty="0"/>
                <a:t>Parkinson</a:t>
              </a:r>
            </a:p>
            <a:p>
              <a:pPr marL="285750" indent="-285750">
                <a:buFont typeface="Arial" panose="020B0604020202020204" pitchFamily="34" charset="0"/>
                <a:buChar char="•"/>
              </a:pPr>
              <a:r>
                <a:rPr lang="fr-BE" dirty="0"/>
                <a:t>Alzheimer</a:t>
              </a:r>
            </a:p>
            <a:p>
              <a:pPr marL="285750" indent="-285750">
                <a:buFont typeface="Arial" panose="020B0604020202020204" pitchFamily="34" charset="0"/>
                <a:buChar char="•"/>
              </a:pPr>
              <a:r>
                <a:rPr lang="fr-BE" dirty="0"/>
                <a:t>Arthrite</a:t>
              </a:r>
            </a:p>
            <a:p>
              <a:pPr marL="285750" indent="-285750">
                <a:buFont typeface="Arial" panose="020B0604020202020204" pitchFamily="34" charset="0"/>
                <a:buChar char="•"/>
              </a:pPr>
              <a:r>
                <a:rPr lang="fr-BE" dirty="0"/>
                <a:t>Diabète</a:t>
              </a:r>
            </a:p>
            <a:p>
              <a:pPr marL="285750" indent="-285750">
                <a:buFont typeface="Arial" panose="020B0604020202020204" pitchFamily="34" charset="0"/>
                <a:buChar char="•"/>
              </a:pPr>
              <a:r>
                <a:rPr lang="fr-BE" dirty="0"/>
                <a:t>Dégénérescence maculaire</a:t>
              </a:r>
            </a:p>
            <a:p>
              <a:pPr marL="285750" indent="-285750">
                <a:buFont typeface="Arial" panose="020B0604020202020204" pitchFamily="34" charset="0"/>
                <a:buChar char="•"/>
              </a:pPr>
              <a:r>
                <a:rPr lang="fr-BE" dirty="0"/>
                <a:t>Certaines affections pulmonaires</a:t>
              </a:r>
            </a:p>
            <a:p>
              <a:pPr marL="285750" indent="-285750">
                <a:buFont typeface="Arial" panose="020B0604020202020204" pitchFamily="34" charset="0"/>
                <a:buChar char="•"/>
              </a:pPr>
              <a:r>
                <a:rPr lang="fr-BE" dirty="0"/>
                <a:t>…</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81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C36323-3BEB-4C51-9E61-DF5F758D82ED}"/>
              </a:ext>
            </a:extLst>
          </p:cNvPr>
          <p:cNvSpPr>
            <a:spLocks noGrp="1"/>
          </p:cNvSpPr>
          <p:nvPr>
            <p:ph type="title"/>
          </p:nvPr>
        </p:nvSpPr>
        <p:spPr>
          <a:xfrm>
            <a:off x="220816" y="178928"/>
            <a:ext cx="8607873" cy="1202197"/>
          </a:xfrm>
        </p:spPr>
        <p:txBody>
          <a:bodyPr>
            <a:noAutofit/>
          </a:bodyPr>
          <a:lstStyle/>
          <a:p>
            <a:r>
              <a:rPr lang="fr-BE" dirty="0"/>
              <a:t>Notre challenge de demain: </a:t>
            </a:r>
            <a:r>
              <a:rPr lang="fr-BE" dirty="0" smtClean="0"/>
              <a:t/>
            </a:r>
            <a:br>
              <a:rPr lang="fr-BE" dirty="0" smtClean="0"/>
            </a:br>
            <a:r>
              <a:rPr lang="fr-BE" sz="2800" b="1" dirty="0" smtClean="0">
                <a:latin typeface="Bradley Hand ITC" panose="03070402050302030203" pitchFamily="66" charset="0"/>
              </a:rPr>
              <a:t>Vivre </a:t>
            </a:r>
            <a:r>
              <a:rPr lang="fr-BE" sz="2800" b="1" dirty="0">
                <a:latin typeface="Bradley Hand ITC" panose="03070402050302030203" pitchFamily="66" charset="0"/>
              </a:rPr>
              <a:t>plus longtemps, de préférence en bonne</a:t>
            </a:r>
            <a:r>
              <a:rPr lang="fr-BE" sz="2800" b="1" dirty="0" smtClean="0">
                <a:latin typeface="Bradley Hand ITC" panose="03070402050302030203" pitchFamily="66" charset="0"/>
              </a:rPr>
              <a:t>  santé</a:t>
            </a:r>
            <a:endParaRPr lang="fr-BE" sz="2800" b="1" dirty="0">
              <a:latin typeface="Bradley Hand ITC" panose="03070402050302030203" pitchFamily="66" charset="0"/>
            </a:endParaRPr>
          </a:p>
        </p:txBody>
      </p:sp>
      <p:pic>
        <p:nvPicPr>
          <p:cNvPr id="4098" name="Picture 2" descr="Résultat de recherche d'images pour &quot;centenair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194470-CCB3-4235-95F3-C616AFC1893E}"/>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6807" y="1381126"/>
            <a:ext cx="6387193" cy="46498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7EF92C-977A-439B-8A07-CBDDE2B5A3F9}"/>
              </a:ext>
            </a:extLst>
          </p:cNvPr>
          <p:cNvPicPr>
            <a:picLocks noChangeAspect="1"/>
          </p:cNvPicPr>
          <p:nvPr/>
        </p:nvPicPr>
        <p:blipFill>
          <a:blip r:embed="rId4"/>
          <a:stretch>
            <a:fillRect/>
          </a:stretch>
        </p:blipFill>
        <p:spPr>
          <a:xfrm>
            <a:off x="378472" y="2187137"/>
            <a:ext cx="2410771" cy="32420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6771009"/>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5AC4F2-4D23-41AB-B9A4-5A9C9A6D4F11}"/>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40E606-4C4B-4360-8AF8-739B1B2BCDA9}"/>
              </a:ext>
            </a:extLst>
          </p:cNvPr>
          <p:cNvGrpSpPr/>
          <p:nvPr/>
        </p:nvGrpSpPr>
        <p:grpSpPr>
          <a:xfrm>
            <a:off x="2555941" y="4081093"/>
            <a:ext cx="5024232" cy="1884816"/>
            <a:chOff x="804005" y="1104945"/>
            <a:chExt cx="6483195" cy="2403568"/>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76E3E7-F455-457C-813D-53FB62CFAD0E}"/>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04005" y="2283650"/>
              <a:ext cx="1007084" cy="1193828"/>
            </a:xfrm>
            <a:prstGeom prst="rect">
              <a:avLst/>
            </a:prstGeom>
          </p:spPr>
        </p:pic>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330074-3533-4460-87DF-C6A163D10F5E}"/>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95636" y="2219876"/>
              <a:ext cx="563084" cy="660688"/>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27CC16-7EAA-4D6D-9240-B793995C84CC}"/>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89989" y="1793827"/>
              <a:ext cx="688098" cy="1328504"/>
            </a:xfrm>
            <a:prstGeom prst="rect">
              <a:avLst/>
            </a:prstGeom>
          </p:spPr>
        </p:pic>
        <p:pic>
          <p:nvPicPr>
            <p:cNvPr id="13" name="Pictur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785F5A-607E-497C-A681-E4D7E1AC9430}"/>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40050" y="1174806"/>
              <a:ext cx="553381" cy="1928452"/>
            </a:xfrm>
            <a:prstGeom prst="rect">
              <a:avLst/>
            </a:prstGeom>
          </p:spPr>
        </p:pic>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1FE8B4-DFBA-43AE-9C2B-D0D4FC47ADBD}"/>
                </a:ext>
              </a:extLst>
            </p:cNvPr>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18164" y="1124905"/>
              <a:ext cx="741820" cy="2046702"/>
            </a:xfrm>
            <a:prstGeom prst="rect">
              <a:avLst/>
            </a:prstGeom>
          </p:spPr>
        </p:pic>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3DC56C-C39F-484B-8B43-ED801DB67D3C}"/>
                </a:ext>
              </a:extLst>
            </p:cNvPr>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6896" y="1104945"/>
              <a:ext cx="768407" cy="2086621"/>
            </a:xfrm>
            <a:prstGeom prst="rect">
              <a:avLst/>
            </a:prstGeom>
          </p:spPr>
        </p:pic>
        <p:pic>
          <p:nvPicPr>
            <p:cNvPr id="21"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74762B2-4E29-4931-86ED-052684C6A5C7}"/>
                </a:ext>
              </a:extLst>
            </p:cNvPr>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99913" y="1436564"/>
              <a:ext cx="887287" cy="1755002"/>
            </a:xfrm>
            <a:prstGeom prst="rect">
              <a:avLst/>
            </a:prstGeom>
          </p:spPr>
        </p:pic>
        <p:pic>
          <p:nvPicPr>
            <p:cNvPr id="23" name="Pictur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88D3D-7678-41CC-ADCF-5D0099B924D7}"/>
                </a:ext>
              </a:extLst>
            </p:cNvPr>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92845" y="1171134"/>
              <a:ext cx="674208" cy="2036523"/>
            </a:xfrm>
            <a:prstGeom prst="rect">
              <a:avLst/>
            </a:prstGeom>
          </p:spPr>
        </p:pic>
        <p:sp>
          <p:nvSpPr>
            <p:cNvPr id="24" name="Arrow: Right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23452D-3B3E-4E7C-A3E2-4E06B69B7199}"/>
                </a:ext>
              </a:extLst>
            </p:cNvPr>
            <p:cNvSpPr/>
            <p:nvPr/>
          </p:nvSpPr>
          <p:spPr>
            <a:xfrm>
              <a:off x="1977886" y="3171607"/>
              <a:ext cx="5309313" cy="336906"/>
            </a:xfrm>
            <a:prstGeom prst="rightArrow">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pic>
        <p:nvPicPr>
          <p:cNvPr id="4098" name="Picture 2" descr="https://quoidansmonassiette.fr/wp-content/uploads/2017/05/epigenetique-dohad-obesite-surpoids-methylation-adn.jpg?x387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4A87B69-DCD4-4C85-8196-2A70477771B6}"/>
              </a:ext>
            </a:extLst>
          </p:cNvPr>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680" y="1281964"/>
            <a:ext cx="4529377" cy="238831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3EAC4B-725E-4441-9864-544E37BB8082}"/>
              </a:ext>
            </a:extLst>
          </p:cNvPr>
          <p:cNvSpPr txBox="1"/>
          <p:nvPr/>
        </p:nvSpPr>
        <p:spPr>
          <a:xfrm>
            <a:off x="5318269" y="1183461"/>
            <a:ext cx="3895793" cy="2585323"/>
          </a:xfrm>
          <a:prstGeom prst="rect">
            <a:avLst/>
          </a:prstGeom>
          <a:noFill/>
        </p:spPr>
        <p:txBody>
          <a:bodyPr wrap="square" rtlCol="0">
            <a:spAutoFit/>
          </a:bodyPr>
          <a:lstStyle/>
          <a:p>
            <a:r>
              <a:rPr lang="fr-BE" dirty="0"/>
              <a:t>Les </a:t>
            </a:r>
            <a:r>
              <a:rPr lang="fr-BE" b="1" dirty="0"/>
              <a:t>périodes </a:t>
            </a:r>
          </a:p>
          <a:p>
            <a:pPr marL="357188" indent="-195263">
              <a:buFont typeface="Arial" panose="020B0604020202020204" pitchFamily="34" charset="0"/>
              <a:buChar char="•"/>
            </a:pPr>
            <a:r>
              <a:rPr lang="fr-BE" b="1" dirty="0"/>
              <a:t>avant la grossesse (</a:t>
            </a:r>
            <a:r>
              <a:rPr lang="fr-BE" b="1" dirty="0" err="1"/>
              <a:t>pré-conception</a:t>
            </a:r>
            <a:r>
              <a:rPr lang="fr-BE" b="1" dirty="0"/>
              <a:t> càd la mère </a:t>
            </a:r>
            <a:r>
              <a:rPr lang="fr-BE" b="1" u="sng" dirty="0"/>
              <a:t>et</a:t>
            </a:r>
            <a:r>
              <a:rPr lang="fr-BE" b="1" dirty="0"/>
              <a:t> le père), </a:t>
            </a:r>
          </a:p>
          <a:p>
            <a:pPr marL="357188" indent="-195263">
              <a:buFont typeface="Arial" panose="020B0604020202020204" pitchFamily="34" charset="0"/>
              <a:buChar char="•"/>
            </a:pPr>
            <a:r>
              <a:rPr lang="fr-BE" b="1" i="1" dirty="0"/>
              <a:t>in utero </a:t>
            </a:r>
            <a:r>
              <a:rPr lang="fr-BE" b="1" dirty="0"/>
              <a:t>et </a:t>
            </a:r>
          </a:p>
          <a:p>
            <a:pPr marL="357188" indent="-195263">
              <a:buFont typeface="Arial" panose="020B0604020202020204" pitchFamily="34" charset="0"/>
              <a:buChar char="•"/>
            </a:pPr>
            <a:r>
              <a:rPr lang="fr-BE" b="1" dirty="0"/>
              <a:t>dans la petite enfance</a:t>
            </a:r>
            <a:r>
              <a:rPr lang="fr-BE" dirty="0"/>
              <a:t> </a:t>
            </a:r>
          </a:p>
          <a:p>
            <a:r>
              <a:rPr lang="fr-BE" dirty="0"/>
              <a:t>sont des </a:t>
            </a:r>
            <a:r>
              <a:rPr lang="fr-BE" b="1" dirty="0"/>
              <a:t>périodes critiques de plasticité épigénétique</a:t>
            </a:r>
            <a:r>
              <a:rPr lang="fr-BE" dirty="0"/>
              <a:t> càd modifications de l’expression de nos gènes par </a:t>
            </a:r>
            <a:r>
              <a:rPr lang="fr-BE" dirty="0" smtClean="0"/>
              <a:t>l’environnement.</a:t>
            </a:r>
            <a:endParaRPr lang="fr-B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7841210"/>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6DB569-0C33-4BA5-8157-0EE53713216C}"/>
              </a:ext>
            </a:extLst>
          </p:cNvPr>
          <p:cNvPicPr>
            <a:picLocks noChangeAspect="1"/>
          </p:cNvPicPr>
          <p:nvPr/>
        </p:nvPicPr>
        <p:blipFill>
          <a:blip r:embed="rId3"/>
          <a:stretch>
            <a:fillRect/>
          </a:stretch>
        </p:blipFill>
        <p:spPr>
          <a:xfrm>
            <a:off x="301334" y="1198937"/>
            <a:ext cx="5303466" cy="1763697"/>
          </a:xfrm>
          <a:prstGeom prst="rect">
            <a:avLst/>
          </a:prstGeom>
        </p:spPr>
      </p:pic>
      <p:pic>
        <p:nvPicPr>
          <p:cNvPr id="25" name="Picture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DDE8A7-24E8-4CBD-8B12-CA3CC3A0512E}"/>
              </a:ext>
            </a:extLst>
          </p:cNvPr>
          <p:cNvPicPr>
            <a:picLocks noChangeAspect="1"/>
          </p:cNvPicPr>
          <p:nvPr/>
        </p:nvPicPr>
        <p:blipFill>
          <a:blip r:embed="rId4"/>
          <a:stretch>
            <a:fillRect/>
          </a:stretch>
        </p:blipFill>
        <p:spPr>
          <a:xfrm>
            <a:off x="5604800" y="1075805"/>
            <a:ext cx="3355563" cy="1089131"/>
          </a:xfrm>
          <a:prstGeom prst="rect">
            <a:avLst/>
          </a:prstGeom>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0911BE-7717-447D-A4BC-F04FB529E4D6}"/>
              </a:ext>
            </a:extLst>
          </p:cNvPr>
          <p:cNvSpPr txBox="1"/>
          <p:nvPr/>
        </p:nvSpPr>
        <p:spPr>
          <a:xfrm>
            <a:off x="255816" y="3213569"/>
            <a:ext cx="3331779" cy="2677656"/>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txBody>
          <a:bodyPr wrap="square" rtlCol="0">
            <a:spAutoFit/>
          </a:bodyPr>
          <a:lstStyle/>
          <a:p>
            <a:r>
              <a:rPr lang="fr-BE" sz="2800" dirty="0"/>
              <a:t>De nombreuses </a:t>
            </a:r>
            <a:r>
              <a:rPr lang="fr-BE" sz="2800" b="1" dirty="0"/>
              <a:t>publications</a:t>
            </a:r>
            <a:r>
              <a:rPr lang="fr-BE" sz="2800" dirty="0"/>
              <a:t> montrant les </a:t>
            </a:r>
            <a:r>
              <a:rPr lang="fr-BE" sz="2800" b="1" dirty="0"/>
              <a:t>impacts</a:t>
            </a:r>
            <a:r>
              <a:rPr lang="fr-BE" sz="2800" dirty="0"/>
              <a:t> de la nutrition </a:t>
            </a:r>
            <a:r>
              <a:rPr lang="fr-BE" sz="2800" b="1" dirty="0"/>
              <a:t>prénatale</a:t>
            </a:r>
            <a:r>
              <a:rPr lang="fr-BE" sz="2800" dirty="0"/>
              <a:t> sur l’état de santé</a:t>
            </a:r>
            <a:r>
              <a:rPr lang="fr-BE" sz="2800" b="1" dirty="0"/>
              <a:t> adulte</a:t>
            </a:r>
          </a:p>
        </p:txBody>
      </p:sp>
      <p:pic>
        <p:nvPicPr>
          <p:cNvPr id="26" name="Picture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A5ECD7-F748-4EE5-9ADC-F05441A463D3}"/>
              </a:ext>
            </a:extLst>
          </p:cNvPr>
          <p:cNvPicPr>
            <a:picLocks noChangeAspect="1"/>
          </p:cNvPicPr>
          <p:nvPr/>
        </p:nvPicPr>
        <p:blipFill>
          <a:blip r:embed="rId5"/>
          <a:stretch>
            <a:fillRect/>
          </a:stretch>
        </p:blipFill>
        <p:spPr>
          <a:xfrm>
            <a:off x="3434268" y="3299718"/>
            <a:ext cx="5556405" cy="1981203"/>
          </a:xfrm>
          <a:prstGeom prst="rect">
            <a:avLst/>
          </a:prstGeom>
        </p:spPr>
      </p:pic>
      <p:sp>
        <p:nvSpPr>
          <p:cNvPr id="10"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A3202D-DCD2-47D6-878B-6B550AEAFF54}"/>
              </a:ext>
            </a:extLst>
          </p:cNvPr>
          <p:cNvSpPr>
            <a:spLocks noGrp="1"/>
          </p:cNvSpPr>
          <p:nvPr>
            <p:ph type="title"/>
          </p:nvPr>
        </p:nvSpPr>
        <p:spPr>
          <a:xfrm>
            <a:off x="57910" y="199252"/>
            <a:ext cx="9086090" cy="600404"/>
          </a:xfrm>
        </p:spPr>
        <p:txBody>
          <a:bodyPr>
            <a:noAutofit/>
          </a:bodyPr>
          <a:lstStyle/>
          <a:p>
            <a:r>
              <a:rPr lang="fr-BE" sz="2800" dirty="0"/>
              <a:t>Et si notre état de santé était programmé avant la naissance ?</a:t>
            </a:r>
            <a:br>
              <a:rPr lang="fr-BE" sz="2800" dirty="0"/>
            </a:br>
            <a:endParaRPr lang="fr-BE" sz="2800" dirty="0"/>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BE80A9-63E6-44E9-BB39-506D15324200}"/>
              </a:ext>
            </a:extLst>
          </p:cNvPr>
          <p:cNvSpPr txBox="1"/>
          <p:nvPr/>
        </p:nvSpPr>
        <p:spPr>
          <a:xfrm>
            <a:off x="4096058" y="5590990"/>
            <a:ext cx="4558139" cy="92333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r>
              <a:rPr lang="fr-BE" dirty="0"/>
              <a:t>Maladies comme les désordres métaboliques, MCV, obésité, diabète, risque de cancers, … résultats psychosociaux,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6846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F58090-F2AA-42BD-B204-15F5A3BA88EE}"/>
              </a:ext>
            </a:extLst>
          </p:cNvPr>
          <p:cNvSpPr>
            <a:spLocks noGrp="1"/>
          </p:cNvSpPr>
          <p:nvPr>
            <p:ph type="title"/>
          </p:nvPr>
        </p:nvSpPr>
        <p:spPr/>
        <p:txBody>
          <a:bodyPr/>
          <a:lstStyle/>
          <a:p>
            <a:r>
              <a:rPr lang="en-US" dirty="0" err="1"/>
              <a:t>Mais</a:t>
            </a:r>
            <a:r>
              <a:rPr lang="en-US" dirty="0"/>
              <a:t> encore…</a:t>
            </a:r>
            <a:endParaRPr lang="fr-BE" dirty="0"/>
          </a:p>
        </p:txBody>
      </p:sp>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959B74-8726-4930-A8E2-C1862D2FDC61}"/>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52517" y="0"/>
            <a:ext cx="4763165" cy="3172268"/>
          </a:xfrm>
          <a:prstGeom prst="rect">
            <a:avLst/>
          </a:prstGeom>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F40D7B-0C48-45F0-8FD5-882547E6E502}"/>
              </a:ext>
            </a:extLst>
          </p:cNvPr>
          <p:cNvSpPr txBox="1"/>
          <p:nvPr/>
        </p:nvSpPr>
        <p:spPr>
          <a:xfrm>
            <a:off x="4038600" y="939803"/>
            <a:ext cx="2295524" cy="830997"/>
          </a:xfrm>
          <a:prstGeom prst="rect">
            <a:avLst/>
          </a:prstGeom>
          <a:noFill/>
        </p:spPr>
        <p:txBody>
          <a:bodyPr wrap="square" rtlCol="0">
            <a:spAutoFit/>
          </a:bodyPr>
          <a:lstStyle/>
          <a:p>
            <a:r>
              <a:rPr lang="fr-BE" sz="2400" dirty="0" smtClean="0"/>
              <a:t>Susceptibilités </a:t>
            </a:r>
            <a:r>
              <a:rPr lang="fr-BE" sz="2400" dirty="0"/>
              <a:t>aux infections</a:t>
            </a:r>
          </a:p>
        </p:txBody>
      </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449A5E-6809-4778-A0B9-2DCFD346BC1E}"/>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1444" y="1402337"/>
            <a:ext cx="4763165" cy="3677163"/>
          </a:xfrm>
          <a:prstGeom prst="rect">
            <a:avLst/>
          </a:prstGeom>
        </p:spPr>
      </p:pic>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234157-00DF-45C8-9DCF-1F4D6D8366C5}"/>
              </a:ext>
            </a:extLst>
          </p:cNvPr>
          <p:cNvSpPr txBox="1"/>
          <p:nvPr/>
        </p:nvSpPr>
        <p:spPr>
          <a:xfrm>
            <a:off x="378472" y="2039226"/>
            <a:ext cx="1313177" cy="461665"/>
          </a:xfrm>
          <a:prstGeom prst="rect">
            <a:avLst/>
          </a:prstGeom>
          <a:noFill/>
        </p:spPr>
        <p:txBody>
          <a:bodyPr wrap="square" rtlCol="0">
            <a:spAutoFit/>
          </a:bodyPr>
          <a:lstStyle/>
          <a:p>
            <a:r>
              <a:rPr lang="fr-BE" sz="2400" dirty="0"/>
              <a:t>Fatigue</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039A6A-8FD2-4209-BE0F-927185F7166D}"/>
              </a:ext>
            </a:extLst>
          </p:cNvPr>
          <p:cNvSpPr txBox="1"/>
          <p:nvPr/>
        </p:nvSpPr>
        <p:spPr>
          <a:xfrm>
            <a:off x="3464697" y="5619559"/>
            <a:ext cx="1741148" cy="830997"/>
          </a:xfrm>
          <a:prstGeom prst="rect">
            <a:avLst/>
          </a:prstGeom>
          <a:noFill/>
        </p:spPr>
        <p:txBody>
          <a:bodyPr wrap="square" rtlCol="0">
            <a:spAutoFit/>
          </a:bodyPr>
          <a:lstStyle/>
          <a:p>
            <a:r>
              <a:rPr lang="fr-BE" sz="2400" dirty="0"/>
              <a:t>Douleurs chroniques</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82DDA1-988F-412A-8FF4-E2931F290BA9}"/>
              </a:ext>
            </a:extLst>
          </p:cNvPr>
          <p:cNvSpPr txBox="1"/>
          <p:nvPr/>
        </p:nvSpPr>
        <p:spPr>
          <a:xfrm>
            <a:off x="7458091" y="5971464"/>
            <a:ext cx="1400158" cy="400110"/>
          </a:xfrm>
          <a:prstGeom prst="rect">
            <a:avLst/>
          </a:prstGeom>
          <a:noFill/>
        </p:spPr>
        <p:txBody>
          <a:bodyPr wrap="square" rtlCol="0">
            <a:spAutoFit/>
          </a:bodyPr>
          <a:lstStyle/>
          <a:p>
            <a:r>
              <a:rPr lang="fr-BE" sz="2000" dirty="0" err="1"/>
              <a:t>Etc</a:t>
            </a:r>
            <a:r>
              <a:rPr lang="fr-BE" sz="2000" dirty="0"/>
              <a:t> …</a:t>
            </a:r>
          </a:p>
        </p:txBody>
      </p:sp>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C1179C-2D29-4DE2-97D2-5F87021019C7}"/>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62783" y="2500891"/>
            <a:ext cx="4763165" cy="406774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7499473"/>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3A4D67-BE9F-47D4-A8A4-44B623D06B7B}"/>
              </a:ext>
            </a:extLst>
          </p:cNvPr>
          <p:cNvPicPr>
            <a:picLocks noChangeAspect="1"/>
          </p:cNvPicPr>
          <p:nvPr/>
        </p:nvPicPr>
        <p:blipFill>
          <a:blip r:embed="rId3"/>
          <a:stretch>
            <a:fillRect/>
          </a:stretch>
        </p:blipFill>
        <p:spPr>
          <a:xfrm>
            <a:off x="246604" y="1397949"/>
            <a:ext cx="1934869" cy="3300659"/>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AE8A44-4B9A-4CB3-82F3-52853A53A1FE}"/>
              </a:ext>
            </a:extLst>
          </p:cNvPr>
          <p:cNvSpPr>
            <a:spLocks noGrp="1"/>
          </p:cNvSpPr>
          <p:nvPr>
            <p:ph type="title"/>
          </p:nvPr>
        </p:nvSpPr>
        <p:spPr>
          <a:xfrm>
            <a:off x="378472" y="270748"/>
            <a:ext cx="4014852" cy="600404"/>
          </a:xfrm>
        </p:spPr>
        <p:txBody>
          <a:bodyPr/>
          <a:lstStyle/>
          <a:p>
            <a:r>
              <a:rPr lang="en-US" dirty="0"/>
              <a:t>Tout </a:t>
            </a:r>
            <a:r>
              <a:rPr lang="en-US" dirty="0" err="1"/>
              <a:t>cela</a:t>
            </a:r>
            <a:r>
              <a:rPr lang="en-US" dirty="0"/>
              <a:t> </a:t>
            </a:r>
            <a:r>
              <a:rPr lang="en-US" dirty="0" err="1"/>
              <a:t>est</a:t>
            </a:r>
            <a:r>
              <a:rPr lang="en-US" dirty="0"/>
              <a:t> </a:t>
            </a:r>
            <a:r>
              <a:rPr lang="en-US" dirty="0" err="1"/>
              <a:t>logique</a:t>
            </a:r>
            <a:r>
              <a:rPr lang="en-US" dirty="0"/>
              <a:t> …</a:t>
            </a:r>
            <a:endParaRPr lang="fr-BE" dirty="0"/>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BACBA7-A49C-4F57-A75D-05AC677BC130}"/>
              </a:ext>
            </a:extLst>
          </p:cNvPr>
          <p:cNvSpPr>
            <a:spLocks noGrp="1"/>
          </p:cNvSpPr>
          <p:nvPr>
            <p:ph idx="1"/>
          </p:nvPr>
        </p:nvSpPr>
        <p:spPr>
          <a:xfrm>
            <a:off x="2754937" y="1397949"/>
            <a:ext cx="6148247" cy="1593970"/>
          </a:xfrm>
        </p:spPr>
        <p:txBody>
          <a:bodyPr>
            <a:noAutofit/>
          </a:bodyPr>
          <a:lstStyle/>
          <a:p>
            <a:r>
              <a:rPr lang="fr-BE" sz="1800" dirty="0"/>
              <a:t>Les aliments que nous consommons sont la seule source d‘énergie de notre corps</a:t>
            </a:r>
          </a:p>
          <a:p>
            <a:r>
              <a:rPr lang="fr-BE" sz="1800" dirty="0"/>
              <a:t>…mais nous mangeons toujours ce dont </a:t>
            </a:r>
            <a:r>
              <a:rPr lang="fr-BE" sz="1800" b="1" dirty="0">
                <a:solidFill>
                  <a:schemeClr val="accent6"/>
                </a:solidFill>
              </a:rPr>
              <a:t>nous avons envie</a:t>
            </a:r>
            <a:r>
              <a:rPr lang="fr-BE" sz="1800" dirty="0"/>
              <a:t> et rarement ce dont </a:t>
            </a:r>
            <a:r>
              <a:rPr lang="fr-BE" sz="1800" b="1" dirty="0">
                <a:solidFill>
                  <a:schemeClr val="accent6"/>
                </a:solidFill>
              </a:rPr>
              <a:t>nous avons besoin </a:t>
            </a:r>
            <a:r>
              <a:rPr lang="fr-BE" sz="1800" dirty="0"/>
              <a:t>!</a:t>
            </a:r>
            <a:r>
              <a:rPr lang="fr-BE" sz="1800" dirty="0">
                <a:latin typeface="Comic Sans MS"/>
                <a:ea typeface="Comic Sans MS"/>
                <a:cs typeface="Comic Sans MS"/>
                <a:sym typeface="Comic Sans MS"/>
              </a:rPr>
              <a:t> </a:t>
            </a:r>
          </a:p>
          <a:p>
            <a:endParaRPr lang="fr-BE" sz="1800" dirty="0"/>
          </a:p>
        </p:txBody>
      </p:sp>
      <p:sp>
        <p:nvSpPr>
          <p:cNvPr id="8"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AA44DA-BD1B-4890-99E5-F3F3E202896F}"/>
              </a:ext>
            </a:extLst>
          </p:cNvPr>
          <p:cNvSpPr txBox="1">
            <a:spLocks/>
          </p:cNvSpPr>
          <p:nvPr/>
        </p:nvSpPr>
        <p:spPr>
          <a:xfrm>
            <a:off x="2385898" y="891673"/>
            <a:ext cx="5636901" cy="38964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“Nous </a:t>
            </a:r>
            <a:r>
              <a:rPr lang="en-US" sz="2400" dirty="0" err="1"/>
              <a:t>sommes</a:t>
            </a:r>
            <a:r>
              <a:rPr lang="en-US" sz="2400" dirty="0"/>
              <a:t> </a:t>
            </a:r>
            <a:r>
              <a:rPr lang="en-US" sz="2400" dirty="0" err="1"/>
              <a:t>ce</a:t>
            </a:r>
            <a:r>
              <a:rPr lang="en-US" sz="2400" dirty="0"/>
              <a:t> que nous </a:t>
            </a:r>
            <a:r>
              <a:rPr lang="en-US" sz="2400" dirty="0" err="1"/>
              <a:t>mangeons</a:t>
            </a:r>
            <a:r>
              <a:rPr lang="en-US" sz="2400" dirty="0"/>
              <a:t>”</a:t>
            </a:r>
            <a:endParaRPr lang="fr-BE" sz="2400" dirty="0"/>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5B471B-8021-4867-BCBD-80927F4071BF}"/>
              </a:ext>
            </a:extLst>
          </p:cNvPr>
          <p:cNvPicPr>
            <a:picLocks noChangeAspect="1"/>
          </p:cNvPicPr>
          <p:nvPr/>
        </p:nvPicPr>
        <p:blipFill>
          <a:blip r:embed="rId4"/>
          <a:stretch>
            <a:fillRect/>
          </a:stretch>
        </p:blipFill>
        <p:spPr>
          <a:xfrm>
            <a:off x="1673600" y="4158428"/>
            <a:ext cx="1658179" cy="1784919"/>
          </a:xfrm>
          <a:prstGeom prst="rect">
            <a:avLst/>
          </a:prstGeom>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9293AA-28E6-496C-BAF8-DD2B55617F9B}"/>
              </a:ext>
            </a:extLst>
          </p:cNvPr>
          <p:cNvSpPr txBox="1"/>
          <p:nvPr/>
        </p:nvSpPr>
        <p:spPr>
          <a:xfrm>
            <a:off x="1600026" y="5943347"/>
            <a:ext cx="1836857" cy="553998"/>
          </a:xfrm>
          <a:prstGeom prst="rect">
            <a:avLst/>
          </a:prstGeom>
          <a:noFill/>
        </p:spPr>
        <p:txBody>
          <a:bodyPr wrap="square" rtlCol="0">
            <a:spAutoFit/>
          </a:bodyPr>
          <a:lstStyle/>
          <a:p>
            <a:pPr algn="ctr"/>
            <a:r>
              <a:rPr lang="fr-BE" sz="1000" i="1" dirty="0"/>
              <a:t>Ludwig Feuerbach (philosophe allemand, 19</a:t>
            </a:r>
            <a:r>
              <a:rPr lang="fr-BE" sz="1000" i="1" baseline="30000" dirty="0"/>
              <a:t>ème</a:t>
            </a:r>
            <a:r>
              <a:rPr lang="fr-BE" sz="1000" i="1" dirty="0"/>
              <a:t> siècle) : </a:t>
            </a:r>
          </a:p>
          <a:p>
            <a:pPr algn="ctr"/>
            <a:r>
              <a:rPr lang="fr-BE" sz="1000" i="1" dirty="0"/>
              <a:t>«Man </a:t>
            </a:r>
            <a:r>
              <a:rPr lang="fr-BE" sz="1000" i="1" dirty="0" err="1"/>
              <a:t>ist</a:t>
            </a:r>
            <a:r>
              <a:rPr lang="fr-BE" sz="1000" i="1" dirty="0"/>
              <a:t> </a:t>
            </a:r>
            <a:r>
              <a:rPr lang="fr-BE" sz="1000" i="1" dirty="0" err="1"/>
              <a:t>was</a:t>
            </a:r>
            <a:r>
              <a:rPr lang="fr-BE" sz="1000" i="1" dirty="0"/>
              <a:t> man </a:t>
            </a:r>
            <a:r>
              <a:rPr lang="fr-BE" sz="1000" i="1" dirty="0" err="1"/>
              <a:t>isst</a:t>
            </a:r>
            <a:r>
              <a:rPr lang="fr-BE" sz="1000" i="1" dirty="0"/>
              <a:t>» </a:t>
            </a:r>
          </a:p>
        </p:txBody>
      </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3E1BD6-2B29-48E5-B451-56671FDD9B2C}"/>
              </a:ext>
            </a:extLst>
          </p:cNvPr>
          <p:cNvGrpSpPr/>
          <p:nvPr/>
        </p:nvGrpSpPr>
        <p:grpSpPr>
          <a:xfrm>
            <a:off x="4265357" y="3012938"/>
            <a:ext cx="4007820" cy="3228427"/>
            <a:chOff x="4265357" y="3012938"/>
            <a:chExt cx="4007820" cy="3228427"/>
          </a:xfrm>
        </p:grpSpPr>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C116BB-4C38-45F5-BA25-9308CDB53588}"/>
                </a:ext>
              </a:extLst>
            </p:cNvPr>
            <p:cNvSpPr/>
            <p:nvPr/>
          </p:nvSpPr>
          <p:spPr>
            <a:xfrm>
              <a:off x="4265357" y="3012938"/>
              <a:ext cx="4006284" cy="3228427"/>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FF1E46-A0EA-486F-A232-D4C794DF0E83}"/>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75869" y="3020103"/>
              <a:ext cx="3997308" cy="2398385"/>
            </a:xfrm>
            <a:prstGeom prst="rect">
              <a:avLst/>
            </a:prstGeom>
          </p:spPr>
        </p:pic>
        <p:sp>
          <p:nvSpPr>
            <p:cNvPr id="10" name="Shape 2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3BA16A-131E-49A4-BC22-AD8814686910}"/>
                </a:ext>
              </a:extLst>
            </p:cNvPr>
            <p:cNvSpPr/>
            <p:nvPr/>
          </p:nvSpPr>
          <p:spPr>
            <a:xfrm>
              <a:off x="4275869" y="5272150"/>
              <a:ext cx="3997308" cy="841256"/>
            </a:xfrm>
            <a:prstGeom prst="rect">
              <a:avLst/>
            </a:prstGeom>
            <a:ln w="12700">
              <a:noFill/>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a:t>
              </a:r>
              <a:r>
                <a:rPr sz="2400" dirty="0" smtClean="0">
                  <a:solidFill>
                    <a:schemeClr val="tx2"/>
                  </a:solidFill>
                  <a:latin typeface="Calibri" panose="020F0502020204030204" pitchFamily="34" charset="0"/>
                </a:rPr>
                <a:t> </a:t>
              </a:r>
              <a:r>
                <a:rPr lang="fr-FR" sz="2400" dirty="0" smtClean="0">
                  <a:solidFill>
                    <a:schemeClr val="tx2"/>
                  </a:solidFill>
                  <a:latin typeface="Calibri" panose="020F0502020204030204" pitchFamily="34" charset="0"/>
                </a:rPr>
                <a:t>v</a:t>
              </a:r>
              <a:r>
                <a:rPr sz="2400" dirty="0" smtClean="0">
                  <a:solidFill>
                    <a:schemeClr val="tx2"/>
                  </a:solidFill>
                  <a:latin typeface="Calibri" panose="020F0502020204030204" pitchFamily="34" charset="0"/>
                </a:rPr>
                <a:t>ous </a:t>
              </a:r>
              <a:r>
                <a:rPr lang="fr-FR" sz="2400" dirty="0" err="1" smtClean="0">
                  <a:solidFill>
                    <a:schemeClr val="tx2"/>
                  </a:solidFill>
                  <a:latin typeface="Calibri" panose="020F0502020204030204" pitchFamily="34" charset="0"/>
                </a:rPr>
                <a:t>i</a:t>
              </a:r>
              <a:r>
                <a:rPr sz="2400" dirty="0" smtClean="0">
                  <a:solidFill>
                    <a:schemeClr val="tx2"/>
                  </a:solidFill>
                  <a:latin typeface="Calibri" panose="020F0502020204030204" pitchFamily="34" charset="0"/>
                </a:rPr>
                <a:t>ngérez </a:t>
              </a:r>
              <a:r>
                <a:rPr lang="en-US" sz="2400" dirty="0">
                  <a:solidFill>
                    <a:schemeClr val="tx2"/>
                  </a:solidFill>
                  <a:latin typeface="Calibri" panose="020F0502020204030204" pitchFamily="34" charset="0"/>
                </a:rPr>
                <a:t>=</a:t>
              </a:r>
              <a:r>
                <a:rPr sz="2400" dirty="0">
                  <a:solidFill>
                    <a:schemeClr val="tx2"/>
                  </a:solidFill>
                  <a:latin typeface="Calibri" panose="020F0502020204030204" pitchFamily="34" charset="0"/>
                </a:rPr>
                <a:t> </a:t>
              </a:r>
              <a:endParaRPr lang="en-US" sz="2400" dirty="0">
                <a:solidFill>
                  <a:schemeClr val="tx2"/>
                </a:solidFill>
                <a:latin typeface="Calibri" panose="020F0502020204030204" pitchFamily="34" charset="0"/>
              </a:endParaRPr>
            </a:p>
            <a:p>
              <a:pPr marL="40639" marR="40639" algn="ctr" defTabSz="914400">
                <a:buClr>
                  <a:srgbClr val="4349AA"/>
                </a:buClr>
                <a:buFont typeface="Comic Sans MS"/>
                <a:defRPr sz="2800" b="1">
                  <a:solidFill>
                    <a:srgbClr val="4349AA"/>
                  </a:solidFill>
                  <a:uFill>
                    <a:solidFill>
                      <a:srgbClr val="4349AA"/>
                    </a:solidFill>
                  </a:uFill>
                  <a:latin typeface="Comic Sans MS"/>
                  <a:ea typeface="Comic Sans MS"/>
                  <a:cs typeface="Comic Sans MS"/>
                  <a:sym typeface="Comic Sans MS"/>
                </a:defRPr>
              </a:pPr>
              <a:r>
                <a:rPr sz="2400" dirty="0">
                  <a:solidFill>
                    <a:schemeClr val="tx2"/>
                  </a:solidFill>
                  <a:latin typeface="Calibri" panose="020F0502020204030204" pitchFamily="34" charset="0"/>
                </a:rPr>
                <a:t>Ce que</a:t>
              </a:r>
              <a:r>
                <a:rPr sz="2400" dirty="0" smtClean="0">
                  <a:solidFill>
                    <a:schemeClr val="tx2"/>
                  </a:solidFill>
                  <a:latin typeface="Calibri" panose="020F0502020204030204" pitchFamily="34" charset="0"/>
                </a:rPr>
                <a:t> </a:t>
              </a:r>
              <a:r>
                <a:rPr lang="fr-FR" sz="2400" dirty="0" smtClean="0">
                  <a:solidFill>
                    <a:schemeClr val="tx2"/>
                  </a:solidFill>
                  <a:latin typeface="Calibri" panose="020F0502020204030204" pitchFamily="34" charset="0"/>
                </a:rPr>
                <a:t>v</a:t>
              </a:r>
              <a:r>
                <a:rPr sz="2400" dirty="0" smtClean="0">
                  <a:solidFill>
                    <a:schemeClr val="tx2"/>
                  </a:solidFill>
                  <a:latin typeface="Calibri" panose="020F0502020204030204" pitchFamily="34" charset="0"/>
                </a:rPr>
                <a:t>ous </a:t>
              </a:r>
              <a:r>
                <a:rPr lang="fr-FR" sz="2400" dirty="0" err="1" smtClean="0">
                  <a:solidFill>
                    <a:schemeClr val="tx2"/>
                  </a:solidFill>
                  <a:latin typeface="Calibri" panose="020F0502020204030204" pitchFamily="34" charset="0"/>
                </a:rPr>
                <a:t>d</a:t>
              </a:r>
              <a:r>
                <a:rPr sz="2400" dirty="0" smtClean="0">
                  <a:solidFill>
                    <a:schemeClr val="tx2"/>
                  </a:solidFill>
                  <a:latin typeface="Calibri" panose="020F0502020204030204" pitchFamily="34" charset="0"/>
                </a:rPr>
                <a:t>égagez </a:t>
              </a:r>
              <a:r>
                <a:rPr sz="2400" dirty="0">
                  <a:solidFill>
                    <a:schemeClr val="tx2"/>
                  </a:solidFill>
                  <a:latin typeface="Calibri" panose="020F0502020204030204" pitchFamily="34" charset="0"/>
                </a:rPr>
                <a:t>!</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2D7C4D-3476-420F-A469-334149F9D6AB}"/>
                </a:ext>
              </a:extLst>
            </p:cNvPr>
            <p:cNvSpPr txBox="1"/>
            <p:nvPr/>
          </p:nvSpPr>
          <p:spPr>
            <a:xfrm>
              <a:off x="6187060" y="3265188"/>
              <a:ext cx="2000499" cy="954107"/>
            </a:xfrm>
            <a:prstGeom prst="rect">
              <a:avLst/>
            </a:prstGeom>
            <a:noFill/>
          </p:spPr>
          <p:txBody>
            <a:bodyPr wrap="square" rtlCol="0">
              <a:spAutoFit/>
            </a:bodyPr>
            <a:lstStyle/>
            <a:p>
              <a:r>
                <a:rPr lang="fr-BE" sz="2800" b="1" dirty="0"/>
                <a:t>L’équation est simple:</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9620312"/>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Aucun texte alternatif disponible."/>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52209"/>
          <a:stretch/>
        </p:blipFill>
        <p:spPr bwMode="auto">
          <a:xfrm>
            <a:off x="2627784" y="963255"/>
            <a:ext cx="5108137" cy="23937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itle 3"/>
          <p:cNvSpPr>
            <a:spLocks noGrp="1"/>
          </p:cNvSpPr>
          <p:nvPr>
            <p:ph type="title"/>
          </p:nvPr>
        </p:nvSpPr>
        <p:spPr/>
        <p:txBody>
          <a:bodyPr/>
          <a:lstStyle/>
          <a:p>
            <a:r>
              <a:rPr lang="fr-BE" dirty="0"/>
              <a:t>Bien-être et Santé</a:t>
            </a:r>
          </a:p>
        </p:txBody>
      </p:sp>
      <p:sp>
        <p:nvSpPr>
          <p:cNvPr id="3" name="TextBox 2"/>
          <p:cNvSpPr txBox="1"/>
          <p:nvPr/>
        </p:nvSpPr>
        <p:spPr>
          <a:xfrm>
            <a:off x="5436096" y="3548916"/>
            <a:ext cx="3707904" cy="1200329"/>
          </a:xfrm>
          <a:prstGeom prst="rect">
            <a:avLst/>
          </a:prstGeom>
          <a:noFill/>
        </p:spPr>
        <p:txBody>
          <a:bodyPr wrap="square" rtlCol="0">
            <a:spAutoFit/>
          </a:bodyPr>
          <a:lstStyle/>
          <a:p>
            <a:pPr marL="285750" indent="-285750">
              <a:buFont typeface="Arial" panose="020B0604020202020204" pitchFamily="34" charset="0"/>
              <a:buChar char="•"/>
            </a:pPr>
            <a:r>
              <a:rPr lang="fr-BE" b="1" dirty="0"/>
              <a:t>Difficile de changer ses habitudes</a:t>
            </a:r>
          </a:p>
          <a:p>
            <a:pPr marL="285750" indent="-285750">
              <a:buFont typeface="Arial" panose="020B0604020202020204" pitchFamily="34" charset="0"/>
              <a:buChar char="•"/>
            </a:pPr>
            <a:r>
              <a:rPr lang="fr-BE" dirty="0"/>
              <a:t>Education / Culture</a:t>
            </a:r>
          </a:p>
          <a:p>
            <a:pPr marL="285750" indent="-285750">
              <a:buFont typeface="Arial" panose="020B0604020202020204" pitchFamily="34" charset="0"/>
              <a:buChar char="•"/>
            </a:pPr>
            <a:r>
              <a:rPr lang="fr-BE" dirty="0"/>
              <a:t>Méconnaissance</a:t>
            </a:r>
          </a:p>
          <a:p>
            <a:pPr marL="285750" indent="-285750">
              <a:buFont typeface="Arial" panose="020B0604020202020204" pitchFamily="34" charset="0"/>
              <a:buChar char="•"/>
            </a:pPr>
            <a:r>
              <a:rPr lang="fr-BE" dirty="0"/>
              <a:t>…</a:t>
            </a:r>
          </a:p>
        </p:txBody>
      </p:sp>
      <p:sp>
        <p:nvSpPr>
          <p:cNvPr id="6" name="TextBox 5"/>
          <p:cNvSpPr txBox="1"/>
          <p:nvPr/>
        </p:nvSpPr>
        <p:spPr>
          <a:xfrm>
            <a:off x="5436096" y="4941168"/>
            <a:ext cx="3888432" cy="1277273"/>
          </a:xfrm>
          <a:prstGeom prst="rect">
            <a:avLst/>
          </a:prstGeom>
          <a:noFill/>
        </p:spPr>
        <p:txBody>
          <a:bodyPr wrap="square" rtlCol="0">
            <a:spAutoFit/>
          </a:bodyPr>
          <a:lstStyle/>
          <a:p>
            <a:r>
              <a:rPr lang="fr-BE" sz="2400" b="1" dirty="0"/>
              <a:t>PUB (mensongères) !!!</a:t>
            </a:r>
          </a:p>
          <a:p>
            <a:pPr>
              <a:spcBef>
                <a:spcPts val="600"/>
              </a:spcBef>
            </a:pPr>
            <a:r>
              <a:rPr lang="fr-BE" sz="2400" b="1" dirty="0"/>
              <a:t>Manipulations des industriels !!!</a:t>
            </a:r>
          </a:p>
        </p:txBody>
      </p:sp>
      <p:sp>
        <p:nvSpPr>
          <p:cNvPr id="7" name="TextBox 6"/>
          <p:cNvSpPr txBox="1"/>
          <p:nvPr/>
        </p:nvSpPr>
        <p:spPr>
          <a:xfrm>
            <a:off x="226885" y="1744625"/>
            <a:ext cx="2040859" cy="830997"/>
          </a:xfrm>
          <a:prstGeom prst="rect">
            <a:avLst/>
          </a:prstGeom>
          <a:noFill/>
        </p:spPr>
        <p:txBody>
          <a:bodyPr wrap="square" rtlCol="0">
            <a:spAutoFit/>
          </a:bodyPr>
          <a:lstStyle/>
          <a:p>
            <a:pPr algn="r"/>
            <a:r>
              <a:rPr lang="fr-BE" sz="2400" b="1" dirty="0"/>
              <a:t>Tous concernés</a:t>
            </a:r>
          </a:p>
        </p:txBody>
      </p:sp>
      <p:grpSp>
        <p:nvGrpSpPr>
          <p:cNvPr id="9" name="Group 8"/>
          <p:cNvGrpSpPr/>
          <p:nvPr/>
        </p:nvGrpSpPr>
        <p:grpSpPr>
          <a:xfrm>
            <a:off x="179512" y="3804023"/>
            <a:ext cx="5108137" cy="2497197"/>
            <a:chOff x="179512" y="3804023"/>
            <a:chExt cx="5108137" cy="2497197"/>
          </a:xfrm>
        </p:grpSpPr>
        <p:pic>
          <p:nvPicPr>
            <p:cNvPr id="5" name="Picture 6" descr="Aucun texte alternatif disponible."/>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9857" b="286"/>
            <a:stretch/>
          </p:blipFill>
          <p:spPr bwMode="auto">
            <a:xfrm>
              <a:off x="179512" y="3804023"/>
              <a:ext cx="5108137" cy="249719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3" descr="U:\Data\Perso\01-Nutritherapie\01 Consultations\03 Presentation\Figures - Photos\main 5.png"/>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8383"/>
            <a:stretch/>
          </p:blipFill>
          <p:spPr bwMode="auto">
            <a:xfrm>
              <a:off x="3296742" y="4888225"/>
              <a:ext cx="608135" cy="14129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68213" y="1256591"/>
            <a:ext cx="6539894" cy="460765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rot="20819435">
            <a:off x="648878" y="1784403"/>
            <a:ext cx="6539893" cy="1200329"/>
          </a:xfrm>
          <a:prstGeom prst="rect">
            <a:avLst/>
          </a:prstGeom>
          <a:noFill/>
        </p:spPr>
        <p:txBody>
          <a:bodyPr wrap="square" rtlCol="0">
            <a:spAutoFit/>
          </a:bodyPr>
          <a:lstStyle/>
          <a:p>
            <a:pPr algn="ctr"/>
            <a:r>
              <a:rPr lang="fr-BE" sz="3600" b="1" dirty="0">
                <a:solidFill>
                  <a:schemeClr val="bg1"/>
                </a:solidFill>
              </a:rPr>
              <a:t>Des rayons entiers …</a:t>
            </a:r>
          </a:p>
          <a:p>
            <a:pPr algn="ctr"/>
            <a:r>
              <a:rPr lang="fr-BE" sz="3600" b="1" dirty="0">
                <a:solidFill>
                  <a:schemeClr val="bg1"/>
                </a:solidFill>
              </a:rPr>
              <a:t>Comment résister ???</a:t>
            </a:r>
          </a:p>
        </p:txBody>
      </p:sp>
      <p:sp>
        <p:nvSpPr>
          <p:cNvPr id="3" name="Oval 2"/>
          <p:cNvSpPr/>
          <p:nvPr/>
        </p:nvSpPr>
        <p:spPr>
          <a:xfrm>
            <a:off x="4911140" y="3213405"/>
            <a:ext cx="864096" cy="86409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itle 3"/>
          <p:cNvSpPr>
            <a:spLocks noGrp="1"/>
          </p:cNvSpPr>
          <p:nvPr>
            <p:ph type="title"/>
          </p:nvPr>
        </p:nvSpPr>
        <p:spPr/>
        <p:txBody>
          <a:bodyPr/>
          <a:lstStyle/>
          <a:p>
            <a:r>
              <a:rPr lang="fr-BE" dirty="0"/>
              <a:t>Astucieux…</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35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C1B03D-AA5D-4192-BA03-EBE12016337F}"/>
              </a:ext>
            </a:extLst>
          </p:cNvPr>
          <p:cNvSpPr txBox="1"/>
          <p:nvPr/>
        </p:nvSpPr>
        <p:spPr>
          <a:xfrm>
            <a:off x="901453" y="119116"/>
            <a:ext cx="7253208" cy="1015663"/>
          </a:xfrm>
          <a:prstGeom prst="rect">
            <a:avLst/>
          </a:prstGeom>
          <a:noFill/>
        </p:spPr>
        <p:txBody>
          <a:bodyPr wrap="square" rtlCol="0">
            <a:spAutoFit/>
          </a:bodyPr>
          <a:lstStyle/>
          <a:p>
            <a:pPr algn="ctr"/>
            <a:r>
              <a:rPr lang="fr-BE" sz="6000" b="1" dirty="0">
                <a:solidFill>
                  <a:srgbClr val="246372"/>
                </a:solidFill>
              </a:rPr>
              <a:t>2 Parties</a:t>
            </a:r>
          </a:p>
        </p:txBody>
      </p:sp>
      <p:grpSp>
        <p:nvGrpSpPr>
          <p:cNvPr id="55" name="Group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B49271-CA1F-4686-B62B-7B64315ED233}"/>
              </a:ext>
            </a:extLst>
          </p:cNvPr>
          <p:cNvGrpSpPr/>
          <p:nvPr/>
        </p:nvGrpSpPr>
        <p:grpSpPr>
          <a:xfrm>
            <a:off x="1674691" y="1134779"/>
            <a:ext cx="2970423" cy="5035656"/>
            <a:chOff x="439387" y="1092011"/>
            <a:chExt cx="2970423" cy="5035656"/>
          </a:xfrm>
        </p:grpSpPr>
        <p:grpSp>
          <p:nvGrpSpPr>
            <p:cNvPr id="56" name="Group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375C73-A481-49CF-9761-5160E506850C}"/>
                </a:ext>
              </a:extLst>
            </p:cNvPr>
            <p:cNvGrpSpPr/>
            <p:nvPr/>
          </p:nvGrpSpPr>
          <p:grpSpPr>
            <a:xfrm>
              <a:off x="439387" y="1781298"/>
              <a:ext cx="2683823" cy="4346369"/>
              <a:chOff x="439387" y="1781298"/>
              <a:chExt cx="2683823" cy="4346369"/>
            </a:xfrm>
          </p:grpSpPr>
          <p:sp>
            <p:nvSpPr>
              <p:cNvPr id="62" name="Rectangle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C441DF-53A8-46A0-8590-78AEB784C275}"/>
                  </a:ext>
                </a:extLst>
              </p:cNvPr>
              <p:cNvSpPr/>
              <p:nvPr/>
            </p:nvSpPr>
            <p:spPr>
              <a:xfrm>
                <a:off x="439387" y="1781298"/>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3" name="Rectangl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15E687-8C29-4013-A33E-9692D4140AAF}"/>
                  </a:ext>
                </a:extLst>
              </p:cNvPr>
              <p:cNvSpPr/>
              <p:nvPr/>
            </p:nvSpPr>
            <p:spPr>
              <a:xfrm>
                <a:off x="637308"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4" name="TextBox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1ECA4C-EDC2-4553-9427-429F19CA53EE}"/>
                  </a:ext>
                </a:extLst>
              </p:cNvPr>
              <p:cNvSpPr txBox="1"/>
              <p:nvPr/>
            </p:nvSpPr>
            <p:spPr>
              <a:xfrm>
                <a:off x="637308" y="4504659"/>
                <a:ext cx="2246201" cy="677108"/>
              </a:xfrm>
              <a:prstGeom prst="rect">
                <a:avLst/>
              </a:prstGeom>
              <a:noFill/>
            </p:spPr>
            <p:txBody>
              <a:bodyPr wrap="square" rtlCol="0">
                <a:spAutoFit/>
              </a:bodyPr>
              <a:lstStyle/>
              <a:p>
                <a:r>
                  <a:rPr lang="en-US" sz="2000" b="1" dirty="0"/>
                  <a:t>Nutrition et santé… </a:t>
                </a:r>
              </a:p>
              <a:p>
                <a:pPr algn="ctr"/>
                <a:r>
                  <a:rPr lang="en-US" b="1" dirty="0"/>
                  <a:t>Un </a:t>
                </a:r>
                <a:r>
                  <a:rPr lang="en-US" b="1" dirty="0" err="1"/>
                  <a:t>constat</a:t>
                </a:r>
                <a:r>
                  <a:rPr lang="en-US" b="1" dirty="0"/>
                  <a:t> </a:t>
                </a:r>
                <a:r>
                  <a:rPr lang="en-US" b="1" dirty="0" err="1"/>
                  <a:t>alarmant</a:t>
                </a:r>
                <a:endParaRPr lang="fr-BE" b="1" dirty="0">
                  <a:solidFill>
                    <a:schemeClr val="accent6">
                      <a:lumMod val="75000"/>
                    </a:schemeClr>
                  </a:solidFill>
                </a:endParaRPr>
              </a:p>
            </p:txBody>
          </p:sp>
          <p:pic>
            <p:nvPicPr>
              <p:cNvPr id="65" name="Picture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43EC6E7-E4BB-404C-AE15-82E4DB5C671C}"/>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2111" y="2268704"/>
                <a:ext cx="2331398" cy="1748549"/>
              </a:xfrm>
              <a:prstGeom prst="rect">
                <a:avLst/>
              </a:prstGeom>
            </p:spPr>
          </p:pic>
        </p:grpSp>
        <p:grpSp>
          <p:nvGrpSpPr>
            <p:cNvPr id="57" name="Group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1ADC02-D377-4486-BF6E-6DE7ABC055BA}"/>
                </a:ext>
              </a:extLst>
            </p:cNvPr>
            <p:cNvGrpSpPr/>
            <p:nvPr/>
          </p:nvGrpSpPr>
          <p:grpSpPr>
            <a:xfrm>
              <a:off x="1683250" y="1092011"/>
              <a:ext cx="1726560" cy="550235"/>
              <a:chOff x="1683250" y="1092011"/>
              <a:chExt cx="1726560" cy="550235"/>
            </a:xfrm>
          </p:grpSpPr>
          <p:cxnSp>
            <p:nvCxnSpPr>
              <p:cNvPr id="58" name="Straight Connector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EE1F5D-758D-458B-8D36-0DEB358AD9CC}"/>
                  </a:ext>
                </a:extLst>
              </p:cNvPr>
              <p:cNvCxnSpPr>
                <a:cxnSpLocks/>
              </p:cNvCxnSpPr>
              <p:nvPr/>
            </p:nvCxnSpPr>
            <p:spPr>
              <a:xfrm>
                <a:off x="1717810" y="1371818"/>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FD3BE5-73E6-44DA-9C67-7DA731585CE5}"/>
                  </a:ext>
                </a:extLst>
              </p:cNvPr>
              <p:cNvCxnSpPr>
                <a:cxnSpLocks/>
              </p:cNvCxnSpPr>
              <p:nvPr/>
            </p:nvCxnSpPr>
            <p:spPr>
              <a:xfrm rot="5400000">
                <a:off x="3254087" y="1236011"/>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7F1297-0778-4FB2-A848-C83E8EC4E6C6}"/>
                  </a:ext>
                </a:extLst>
              </p:cNvPr>
              <p:cNvCxnSpPr>
                <a:cxnSpLocks/>
              </p:cNvCxnSpPr>
              <p:nvPr/>
            </p:nvCxnSpPr>
            <p:spPr>
              <a:xfrm rot="5400000">
                <a:off x="1636954" y="1470011"/>
                <a:ext cx="180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17122E-E2C9-4E40-A87E-AEBD92043589}"/>
                  </a:ext>
                </a:extLst>
              </p:cNvPr>
              <p:cNvSpPr/>
              <p:nvPr/>
            </p:nvSpPr>
            <p:spPr>
              <a:xfrm>
                <a:off x="1683250" y="1534246"/>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89E694-199B-4A9A-AD47-DC64E13F2109}"/>
              </a:ext>
            </a:extLst>
          </p:cNvPr>
          <p:cNvGrpSpPr/>
          <p:nvPr/>
        </p:nvGrpSpPr>
        <p:grpSpPr>
          <a:xfrm>
            <a:off x="4780058" y="1135755"/>
            <a:ext cx="3030710" cy="4991911"/>
            <a:chOff x="4780058" y="1135755"/>
            <a:chExt cx="3030710" cy="4991911"/>
          </a:xfrm>
        </p:grpSpPr>
        <p:grpSp>
          <p:nvGrpSpPr>
            <p:cNvPr id="67" name="Group 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0E2AA3-D743-4658-8F44-9C550952EE4A}"/>
                </a:ext>
              </a:extLst>
            </p:cNvPr>
            <p:cNvGrpSpPr/>
            <p:nvPr/>
          </p:nvGrpSpPr>
          <p:grpSpPr>
            <a:xfrm>
              <a:off x="5126945" y="1781297"/>
              <a:ext cx="2683823" cy="4346369"/>
              <a:chOff x="3335850" y="1781296"/>
              <a:chExt cx="2683823" cy="4346369"/>
            </a:xfrm>
          </p:grpSpPr>
          <p:sp>
            <p:nvSpPr>
              <p:cNvPr id="71" name="Rectangle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C458EDF-DC5B-48BE-BA1E-FDC8872A9AAA}"/>
                  </a:ext>
                </a:extLst>
              </p:cNvPr>
              <p:cNvSpPr/>
              <p:nvPr/>
            </p:nvSpPr>
            <p:spPr>
              <a:xfrm>
                <a:off x="3335850" y="1781296"/>
                <a:ext cx="2683823" cy="4346369"/>
              </a:xfrm>
              <a:prstGeom prst="rect">
                <a:avLst/>
              </a:prstGeom>
              <a:solidFill>
                <a:schemeClr val="accent2">
                  <a:lumMod val="75000"/>
                </a:schemeClr>
              </a:solidFill>
              <a:ln>
                <a:noFill/>
              </a:ln>
              <a:effectLst>
                <a:outerShdw blurRad="50800" dist="1143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72" name="Picture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03CC70-7D0C-4F67-95F9-3B8C36DEB592}"/>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60561" y="2227562"/>
                <a:ext cx="2256080" cy="1913156"/>
              </a:xfrm>
              <a:prstGeom prst="rect">
                <a:avLst/>
              </a:prstGeom>
            </p:spPr>
          </p:pic>
          <p:sp>
            <p:nvSpPr>
              <p:cNvPr id="73" name="Rectangle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80F8F9-8E90-4850-A59D-9BA5B3DABE7F}"/>
                  </a:ext>
                </a:extLst>
              </p:cNvPr>
              <p:cNvSpPr/>
              <p:nvPr/>
            </p:nvSpPr>
            <p:spPr>
              <a:xfrm>
                <a:off x="3533235" y="4140718"/>
                <a:ext cx="2287979" cy="1548739"/>
              </a:xfrm>
              <a:prstGeom prst="rect">
                <a:avLst/>
              </a:prstGeom>
              <a:solidFill>
                <a:schemeClr val="bg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4" name="TextBox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E9E079-A1D1-4BCA-8ADB-F4F3D03262DF}"/>
                  </a:ext>
                </a:extLst>
              </p:cNvPr>
              <p:cNvSpPr txBox="1"/>
              <p:nvPr/>
            </p:nvSpPr>
            <p:spPr>
              <a:xfrm>
                <a:off x="3533235" y="4504659"/>
                <a:ext cx="2246201" cy="707886"/>
              </a:xfrm>
              <a:prstGeom prst="rect">
                <a:avLst/>
              </a:prstGeom>
              <a:noFill/>
            </p:spPr>
            <p:txBody>
              <a:bodyPr wrap="square" rtlCol="0">
                <a:spAutoFit/>
              </a:bodyPr>
              <a:lstStyle/>
              <a:p>
                <a:pPr algn="ctr"/>
                <a:r>
                  <a:rPr lang="en-US" sz="2000" b="1" dirty="0"/>
                  <a:t>10 </a:t>
                </a:r>
                <a:r>
                  <a:rPr lang="en-US" sz="2000" b="1" dirty="0" err="1"/>
                  <a:t>conseils</a:t>
                </a:r>
                <a:r>
                  <a:rPr lang="en-US" sz="2000" b="1" dirty="0"/>
                  <a:t> pour </a:t>
                </a:r>
                <a:r>
                  <a:rPr lang="en-US" sz="2000" b="1" dirty="0" err="1"/>
                  <a:t>une</a:t>
                </a:r>
                <a:r>
                  <a:rPr lang="en-US" sz="2000" b="1" dirty="0"/>
                  <a:t> santé </a:t>
                </a:r>
                <a:r>
                  <a:rPr lang="en-US" sz="2000" b="1" dirty="0" err="1"/>
                  <a:t>optimale</a:t>
                </a:r>
                <a:endParaRPr lang="fr-BE" b="1" dirty="0">
                  <a:solidFill>
                    <a:schemeClr val="accent6">
                      <a:lumMod val="75000"/>
                    </a:schemeClr>
                  </a:solidFill>
                </a:endParaRPr>
              </a:p>
            </p:txBody>
          </p:sp>
        </p:grpSp>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C13C45-BF33-4355-ADA9-961C1468A59B}"/>
                </a:ext>
              </a:extLst>
            </p:cNvPr>
            <p:cNvGrpSpPr/>
            <p:nvPr/>
          </p:nvGrpSpPr>
          <p:grpSpPr>
            <a:xfrm>
              <a:off x="4780058" y="1135755"/>
              <a:ext cx="1735519" cy="540525"/>
              <a:chOff x="4780058" y="1135755"/>
              <a:chExt cx="1735519" cy="540525"/>
            </a:xfrm>
          </p:grpSpPr>
          <p:cxnSp>
            <p:nvCxnSpPr>
              <p:cNvPr id="78" name="Straight Connector 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41DE97-953E-4B2F-975A-1C520E8CF126}"/>
                  </a:ext>
                </a:extLst>
              </p:cNvPr>
              <p:cNvCxnSpPr>
                <a:cxnSpLocks/>
              </p:cNvCxnSpPr>
              <p:nvPr/>
            </p:nvCxnSpPr>
            <p:spPr>
              <a:xfrm flipH="1">
                <a:off x="4780058" y="1415562"/>
                <a:ext cx="1692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B3A2BA-7E4D-4354-9B9C-23B46C978429}"/>
                  </a:ext>
                </a:extLst>
              </p:cNvPr>
              <p:cNvCxnSpPr>
                <a:cxnSpLocks/>
              </p:cNvCxnSpPr>
              <p:nvPr/>
            </p:nvCxnSpPr>
            <p:spPr>
              <a:xfrm rot="16200000" flipH="1">
                <a:off x="4645572" y="1279755"/>
                <a:ext cx="288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DCB03B-3756-49C8-B3EB-04CEA48DE52F}"/>
                  </a:ext>
                </a:extLst>
              </p:cNvPr>
              <p:cNvCxnSpPr>
                <a:cxnSpLocks/>
              </p:cNvCxnSpPr>
              <p:nvPr/>
            </p:nvCxnSpPr>
            <p:spPr>
              <a:xfrm rot="16200000" flipH="1">
                <a:off x="6352425" y="1520893"/>
                <a:ext cx="216000" cy="0"/>
              </a:xfrm>
              <a:prstGeom prst="line">
                <a:avLst/>
              </a:prstGeom>
              <a:ln>
                <a:solidFill>
                  <a:srgbClr val="246372"/>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A1173B-E674-489C-84B6-82215A814810}"/>
                  </a:ext>
                </a:extLst>
              </p:cNvPr>
              <p:cNvSpPr/>
              <p:nvPr/>
            </p:nvSpPr>
            <p:spPr>
              <a:xfrm flipH="1">
                <a:off x="6407577" y="1568280"/>
                <a:ext cx="108000" cy="108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67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3" name="ob_a7333e69a2df0e063247154ac48f5532_sucre.jpg"/>
          <p:cNvPicPr>
            <a:picLocks noChangeAspect="1"/>
          </p:cNvPicPr>
          <p:nvPr/>
        </p:nvPicPr>
        <p:blipFill>
          <a:blip r:embed="rId3">
            <a:extLst/>
          </a:blip>
          <a:stretch>
            <a:fillRect/>
          </a:stretch>
        </p:blipFill>
        <p:spPr>
          <a:xfrm>
            <a:off x="1899067" y="1469495"/>
            <a:ext cx="5482636" cy="4749045"/>
          </a:xfrm>
          <a:prstGeom prst="rect">
            <a:avLst/>
          </a:prstGeom>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B9F42B-7DA1-4ADE-B4F2-BAF403566469}"/>
              </a:ext>
            </a:extLst>
          </p:cNvPr>
          <p:cNvSpPr txBox="1"/>
          <p:nvPr/>
        </p:nvSpPr>
        <p:spPr>
          <a:xfrm>
            <a:off x="382386" y="349134"/>
            <a:ext cx="8212974" cy="954107"/>
          </a:xfrm>
          <a:prstGeom prst="rect">
            <a:avLst/>
          </a:prstGeom>
          <a:noFill/>
        </p:spPr>
        <p:txBody>
          <a:bodyPr wrap="square" rtlCol="0">
            <a:spAutoFit/>
          </a:bodyPr>
          <a:lstStyle/>
          <a:p>
            <a:pPr algn="ctr"/>
            <a:r>
              <a:rPr lang="fr-BE" sz="2800" dirty="0"/>
              <a:t>De 6 mois à 17 ans, les enfants ont vu 60-70 000 pubs faisant la promotion du sucre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5043510"/>
      </p:ext>
    </p:extLst>
  </p:cSld>
  <p:clrMapOvr>
    <a:masterClrMapping/>
  </p:clrMapOvr>
  <p:transition spd="slow"/>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5737" y="404664"/>
            <a:ext cx="4608512" cy="44000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itle 4"/>
          <p:cNvSpPr>
            <a:spLocks noGrp="1"/>
          </p:cNvSpPr>
          <p:nvPr>
            <p:ph type="title"/>
          </p:nvPr>
        </p:nvSpPr>
        <p:spPr/>
        <p:txBody>
          <a:bodyPr/>
          <a:lstStyle/>
          <a:p>
            <a:r>
              <a:rPr lang="fr-BE" dirty="0"/>
              <a:t>Astucieux …</a:t>
            </a:r>
          </a:p>
        </p:txBody>
      </p:sp>
      <p:grpSp>
        <p:nvGrpSpPr>
          <p:cNvPr id="15" name="Group 14"/>
          <p:cNvGrpSpPr/>
          <p:nvPr/>
        </p:nvGrpSpPr>
        <p:grpSpPr>
          <a:xfrm>
            <a:off x="182297" y="4699921"/>
            <a:ext cx="8370331" cy="1671125"/>
            <a:chOff x="182297" y="5013176"/>
            <a:chExt cx="8370331" cy="1671125"/>
          </a:xfrm>
        </p:grpSpPr>
        <p:grpSp>
          <p:nvGrpSpPr>
            <p:cNvPr id="6" name="Group 5"/>
            <p:cNvGrpSpPr/>
            <p:nvPr/>
          </p:nvGrpSpPr>
          <p:grpSpPr>
            <a:xfrm>
              <a:off x="182297" y="5473447"/>
              <a:ext cx="8370331" cy="1210854"/>
              <a:chOff x="182297" y="5473447"/>
              <a:chExt cx="8370331" cy="1210854"/>
            </a:xfrm>
          </p:grpSpPr>
          <p:pic>
            <p:nvPicPr>
              <p:cNvPr id="5124"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9672" y="5473447"/>
                <a:ext cx="6932956" cy="12108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Oval 1"/>
              <p:cNvSpPr/>
              <p:nvPr/>
            </p:nvSpPr>
            <p:spPr>
              <a:xfrm>
                <a:off x="1475656" y="5646826"/>
                <a:ext cx="1728192" cy="86409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p:cNvSpPr txBox="1"/>
              <p:nvPr/>
            </p:nvSpPr>
            <p:spPr>
              <a:xfrm>
                <a:off x="182297" y="5694124"/>
                <a:ext cx="1437375" cy="769441"/>
              </a:xfrm>
              <a:prstGeom prst="rect">
                <a:avLst/>
              </a:prstGeom>
              <a:noFill/>
            </p:spPr>
            <p:txBody>
              <a:bodyPr wrap="square" rtlCol="0">
                <a:spAutoFit/>
              </a:bodyPr>
              <a:lstStyle/>
              <a:p>
                <a:pPr algn="ctr"/>
                <a:r>
                  <a:rPr lang="fr-BE" sz="4400" b="1" dirty="0">
                    <a:solidFill>
                      <a:schemeClr val="accent1">
                        <a:lumMod val="75000"/>
                      </a:schemeClr>
                    </a:solidFill>
                  </a:rPr>
                  <a:t>!!!!!</a:t>
                </a:r>
              </a:p>
            </p:txBody>
          </p:sp>
        </p:grpSp>
        <p:cxnSp>
          <p:nvCxnSpPr>
            <p:cNvPr id="8" name="Straight Connector 7"/>
            <p:cNvCxnSpPr/>
            <p:nvPr/>
          </p:nvCxnSpPr>
          <p:spPr>
            <a:xfrm flipV="1">
              <a:off x="1619672" y="5013176"/>
              <a:ext cx="1584176" cy="4602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3848" y="5013176"/>
              <a:ext cx="5348780" cy="4602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18A233-316C-447B-98E6-F58A15EE80D2}"/>
              </a:ext>
            </a:extLst>
          </p:cNvPr>
          <p:cNvSpPr/>
          <p:nvPr/>
        </p:nvSpPr>
        <p:spPr>
          <a:xfrm>
            <a:off x="2973969" y="2626322"/>
            <a:ext cx="1813787" cy="11648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47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C9327F-38B0-4FA0-8CDA-F0B933BAE50A}"/>
              </a:ext>
            </a:extLst>
          </p:cNvPr>
          <p:cNvSpPr/>
          <p:nvPr/>
        </p:nvSpPr>
        <p:spPr>
          <a:xfrm>
            <a:off x="186613" y="5088502"/>
            <a:ext cx="8845420" cy="117225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Astucieux….</a:t>
            </a:r>
          </a:p>
        </p:txBody>
      </p:sp>
      <p:pic>
        <p:nvPicPr>
          <p:cNvPr id="10242" name="Picture 2" descr="Image associée"/>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34077" y="1026151"/>
            <a:ext cx="5918246" cy="373413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B134E4-2B6C-4805-86C2-E01A6955EA8D}"/>
              </a:ext>
            </a:extLst>
          </p:cNvPr>
          <p:cNvSpPr txBox="1"/>
          <p:nvPr/>
        </p:nvSpPr>
        <p:spPr>
          <a:xfrm>
            <a:off x="186613" y="5088502"/>
            <a:ext cx="8845420" cy="1077218"/>
          </a:xfrm>
          <a:prstGeom prst="rect">
            <a:avLst/>
          </a:prstGeom>
          <a:noFill/>
        </p:spPr>
        <p:txBody>
          <a:bodyPr wrap="square" rtlCol="0">
            <a:spAutoFit/>
          </a:bodyPr>
          <a:lstStyle/>
          <a:p>
            <a:r>
              <a:rPr lang="fr-BE" sz="1600" dirty="0"/>
              <a:t>Dans une méta-analyse (60aine d'études sur le sucre), le spécialiste des maladies cardiovasculaires James J. </a:t>
            </a:r>
            <a:r>
              <a:rPr lang="fr-BE" sz="1600" dirty="0" err="1"/>
              <a:t>DiNicolantonio</a:t>
            </a:r>
            <a:r>
              <a:rPr lang="fr-BE" sz="1600" dirty="0"/>
              <a:t> et le cardiologue James H </a:t>
            </a:r>
            <a:r>
              <a:rPr lang="fr-BE" sz="1600" dirty="0" err="1"/>
              <a:t>O'Keefe</a:t>
            </a:r>
            <a:r>
              <a:rPr lang="fr-BE" sz="1600" dirty="0"/>
              <a:t> ont conclu que "la consommation de sucre produit des effets similaires à la consommation de cocaïne, notamment parce qu'elle altère l'humeur, possiblement parce qu'elle induit le plaisir et la récompense, ce qui provoque la recherche du sucre".</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1BF721-A860-468F-B493-D2D7CF0C4E65}"/>
              </a:ext>
            </a:extLst>
          </p:cNvPr>
          <p:cNvSpPr txBox="1"/>
          <p:nvPr/>
        </p:nvSpPr>
        <p:spPr>
          <a:xfrm>
            <a:off x="2386000" y="6370828"/>
            <a:ext cx="6646033" cy="246221"/>
          </a:xfrm>
          <a:prstGeom prst="rect">
            <a:avLst/>
          </a:prstGeom>
          <a:noFill/>
        </p:spPr>
        <p:txBody>
          <a:bodyPr wrap="square" rtlCol="0">
            <a:spAutoFit/>
          </a:bodyPr>
          <a:lstStyle/>
          <a:p>
            <a:pPr algn="r"/>
            <a:r>
              <a:rPr lang="fr-BE" sz="1000" i="1" dirty="0"/>
              <a:t>James J </a:t>
            </a:r>
            <a:r>
              <a:rPr lang="fr-BE" sz="1000" i="1" dirty="0" err="1"/>
              <a:t>DiNicolantonio</a:t>
            </a:r>
            <a:r>
              <a:rPr lang="fr-BE" sz="1000" i="1" dirty="0"/>
              <a:t>, James H </a:t>
            </a:r>
            <a:r>
              <a:rPr lang="fr-BE" sz="1000" i="1" dirty="0" err="1"/>
              <a:t>O’Keefe</a:t>
            </a:r>
            <a:r>
              <a:rPr lang="fr-BE" sz="1000" i="1" dirty="0"/>
              <a:t>, William L Wilson. British Journal of Sports </a:t>
            </a:r>
            <a:r>
              <a:rPr lang="fr-BE" sz="1000" i="1" dirty="0" err="1"/>
              <a:t>Medicine</a:t>
            </a:r>
            <a:r>
              <a:rPr lang="fr-BE" sz="1000" i="1" dirty="0"/>
              <a:t> (2017)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5393892"/>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16242" y="310937"/>
            <a:ext cx="4896544" cy="292046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96147" y="849661"/>
            <a:ext cx="1714642" cy="240356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nvGrpSpPr>
          <p:cNvPr id="2" name="Group 1"/>
          <p:cNvGrpSpPr/>
          <p:nvPr/>
        </p:nvGrpSpPr>
        <p:grpSpPr>
          <a:xfrm>
            <a:off x="755487" y="3883633"/>
            <a:ext cx="7704856" cy="2397414"/>
            <a:chOff x="683568" y="3996915"/>
            <a:chExt cx="7704856" cy="2397414"/>
          </a:xfrm>
        </p:grpSpPr>
        <p:pic>
          <p:nvPicPr>
            <p:cNvPr id="6"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78287" y="4197454"/>
              <a:ext cx="1025862" cy="1501147"/>
            </a:xfrm>
            <a:prstGeom prst="rect">
              <a:avLst/>
            </a:prstGeom>
          </p:spPr>
        </p:pic>
        <p:pic>
          <p:nvPicPr>
            <p:cNvPr id="7" name="Picture 6"/>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20885" y="4454837"/>
              <a:ext cx="2015847" cy="1342586"/>
            </a:xfrm>
            <a:prstGeom prst="rect">
              <a:avLst/>
            </a:prstGeom>
          </p:spPr>
        </p:pic>
        <p:sp>
          <p:nvSpPr>
            <p:cNvPr id="8" name="TextBox 7"/>
            <p:cNvSpPr txBox="1"/>
            <p:nvPr/>
          </p:nvSpPr>
          <p:spPr>
            <a:xfrm>
              <a:off x="2129961" y="4836046"/>
              <a:ext cx="1761129" cy="400110"/>
            </a:xfrm>
            <a:prstGeom prst="rect">
              <a:avLst/>
            </a:prstGeom>
            <a:noFill/>
          </p:spPr>
          <p:txBody>
            <a:bodyPr wrap="square" rtlCol="0">
              <a:spAutoFit/>
            </a:bodyPr>
            <a:lstStyle/>
            <a:p>
              <a:pPr algn="ctr"/>
              <a:r>
                <a:rPr lang="fr-BE" sz="2000" b="1" dirty="0"/>
                <a:t>= 11 sucres</a:t>
              </a:r>
            </a:p>
          </p:txBody>
        </p:sp>
        <p:sp>
          <p:nvSpPr>
            <p:cNvPr id="9" name="TextBox 8"/>
            <p:cNvSpPr txBox="1"/>
            <p:nvPr/>
          </p:nvSpPr>
          <p:spPr>
            <a:xfrm>
              <a:off x="759972" y="4197454"/>
              <a:ext cx="3156270" cy="400110"/>
            </a:xfrm>
            <a:prstGeom prst="rect">
              <a:avLst/>
            </a:prstGeom>
            <a:noFill/>
          </p:spPr>
          <p:txBody>
            <a:bodyPr wrap="square" rtlCol="0">
              <a:spAutoFit/>
            </a:bodyPr>
            <a:lstStyle/>
            <a:p>
              <a:pPr algn="ctr"/>
              <a:r>
                <a:rPr lang="fr-BE" sz="2000" b="1" dirty="0"/>
                <a:t>Charge Glycémique : 30</a:t>
              </a:r>
            </a:p>
          </p:txBody>
        </p:sp>
        <p:sp>
          <p:nvSpPr>
            <p:cNvPr id="10" name="TextBox 9"/>
            <p:cNvSpPr txBox="1"/>
            <p:nvPr/>
          </p:nvSpPr>
          <p:spPr>
            <a:xfrm>
              <a:off x="4094429" y="5858452"/>
              <a:ext cx="2268757" cy="461665"/>
            </a:xfrm>
            <a:prstGeom prst="rect">
              <a:avLst/>
            </a:prstGeom>
            <a:noFill/>
          </p:spPr>
          <p:txBody>
            <a:bodyPr wrap="square" rtlCol="0">
              <a:spAutoFit/>
            </a:bodyPr>
            <a:lstStyle/>
            <a:p>
              <a:pPr algn="ctr"/>
              <a:r>
                <a:rPr lang="fr-BE" sz="1200" b="1" dirty="0"/>
                <a:t>Céréales Corn Flakes type </a:t>
              </a:r>
              <a:r>
                <a:rPr lang="fr-BE" sz="1200" b="1" dirty="0" err="1"/>
                <a:t>Fruit’n</a:t>
              </a:r>
              <a:r>
                <a:rPr lang="fr-BE" sz="1200" b="1" dirty="0"/>
                <a:t> fibre® (1 bol de 50 g)</a:t>
              </a:r>
            </a:p>
          </p:txBody>
        </p:sp>
        <p:sp>
          <p:nvSpPr>
            <p:cNvPr id="11" name="Rectangle 10"/>
            <p:cNvSpPr/>
            <p:nvPr/>
          </p:nvSpPr>
          <p:spPr>
            <a:xfrm>
              <a:off x="683568" y="3996915"/>
              <a:ext cx="7704856" cy="2397414"/>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11"/>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5616" y="4889183"/>
              <a:ext cx="1247013" cy="882885"/>
            </a:xfrm>
            <a:prstGeom prst="rect">
              <a:avLst/>
            </a:prstGeom>
          </p:spPr>
        </p:pic>
        <p:pic>
          <p:nvPicPr>
            <p:cNvPr id="13" name="Picture 12"/>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06455" y="5240738"/>
              <a:ext cx="1247013" cy="882885"/>
            </a:xfrm>
            <a:prstGeom prst="rect">
              <a:avLst/>
            </a:prstGeom>
          </p:spPr>
        </p:pic>
      </p:grpSp>
      <p:sp>
        <p:nvSpPr>
          <p:cNvPr id="3" name="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517CC4-26D5-4BAC-AEFB-DB77B9134B21}"/>
              </a:ext>
            </a:extLst>
          </p:cNvPr>
          <p:cNvSpPr>
            <a:spLocks noGrp="1"/>
          </p:cNvSpPr>
          <p:nvPr>
            <p:ph type="title"/>
          </p:nvPr>
        </p:nvSpPr>
        <p:spPr>
          <a:xfrm>
            <a:off x="199797" y="184648"/>
            <a:ext cx="8360086" cy="600404"/>
          </a:xfrm>
        </p:spPr>
        <p:txBody>
          <a:bodyPr/>
          <a:lstStyle/>
          <a:p>
            <a:r>
              <a:rPr lang="fr-BE" dirty="0"/>
              <a:t>Stop aux mensonges</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10FFB9-953E-4EB3-B885-2569AAD153E2}"/>
              </a:ext>
            </a:extLst>
          </p:cNvPr>
          <p:cNvSpPr txBox="1"/>
          <p:nvPr/>
        </p:nvSpPr>
        <p:spPr>
          <a:xfrm>
            <a:off x="457155" y="3342479"/>
            <a:ext cx="8301519" cy="400110"/>
          </a:xfrm>
          <a:prstGeom prst="rect">
            <a:avLst/>
          </a:prstGeom>
          <a:solidFill>
            <a:schemeClr val="accent6">
              <a:lumMod val="20000"/>
              <a:lumOff val="80000"/>
            </a:schemeClr>
          </a:solidFill>
        </p:spPr>
        <p:txBody>
          <a:bodyPr wrap="square" rtlCol="0">
            <a:spAutoFit/>
          </a:bodyPr>
          <a:lstStyle/>
          <a:p>
            <a:r>
              <a:rPr lang="fr-BE" sz="2000" dirty="0"/>
              <a:t>En attendant, des milliers de produits ont été et sont toujours vendus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69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65535" y="926612"/>
            <a:ext cx="3464734" cy="17167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9459" y="2845308"/>
            <a:ext cx="4903541" cy="928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1340" y="4154235"/>
            <a:ext cx="6078291" cy="1679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1340" y="1156461"/>
            <a:ext cx="4759525" cy="125706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3095367-2660-424F-9E86-A2FBAAA40BEC}"/>
              </a:ext>
            </a:extLst>
          </p:cNvPr>
          <p:cNvSpPr txBox="1">
            <a:spLocks/>
          </p:cNvSpPr>
          <p:nvPr/>
        </p:nvSpPr>
        <p:spPr>
          <a:xfrm>
            <a:off x="199797" y="184648"/>
            <a:ext cx="8360086" cy="600404"/>
          </a:xfrm>
          <a:prstGeom prst="rect">
            <a:avLst/>
          </a:prstGeom>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a:t>Stop aux mensonges</a:t>
            </a:r>
            <a:endParaRPr lang="fr-BE" dirty="0"/>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B38869-B6D5-4752-A374-FC5DCEB20E68}"/>
              </a:ext>
            </a:extLst>
          </p:cNvPr>
          <p:cNvSpPr txBox="1"/>
          <p:nvPr/>
        </p:nvSpPr>
        <p:spPr>
          <a:xfrm>
            <a:off x="6482993" y="3424400"/>
            <a:ext cx="2447276" cy="1569660"/>
          </a:xfrm>
          <a:prstGeom prst="rect">
            <a:avLst/>
          </a:prstGeom>
          <a:solidFill>
            <a:schemeClr val="accent6">
              <a:lumMod val="20000"/>
              <a:lumOff val="80000"/>
            </a:schemeClr>
          </a:solidFill>
        </p:spPr>
        <p:txBody>
          <a:bodyPr wrap="square" rtlCol="0">
            <a:spAutoFit/>
          </a:bodyPr>
          <a:lstStyle/>
          <a:p>
            <a:r>
              <a:rPr lang="fr-BE" sz="2400" dirty="0"/>
              <a:t>Et pourtant, allez dans les hôpitaux et maisons de repos …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23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U:\Data\Perso\01-Nutritherapie\01 Consultations\03 Presentation\Figures - Photos\Pub nutella.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116633"/>
            <a:ext cx="3834426" cy="51125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7267" y="210179"/>
            <a:ext cx="3636416" cy="208741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781400" y="5364127"/>
            <a:ext cx="3600400" cy="1200329"/>
          </a:xfrm>
          <a:prstGeom prst="rect">
            <a:avLst/>
          </a:prstGeom>
          <a:solidFill>
            <a:schemeClr val="bg1"/>
          </a:solidFill>
        </p:spPr>
        <p:txBody>
          <a:bodyPr wrap="square" rtlCol="0">
            <a:spAutoFit/>
          </a:bodyPr>
          <a:lstStyle/>
          <a:p>
            <a:r>
              <a:rPr lang="fr-BE" sz="3600" b="1" dirty="0">
                <a:solidFill>
                  <a:schemeClr val="accent6"/>
                </a:solidFill>
              </a:rPr>
              <a:t>STOP AUX MENSONGES !</a:t>
            </a:r>
          </a:p>
        </p:txBody>
      </p:sp>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B10A3D-46F6-4CC5-B467-6582A78836E2}"/>
              </a:ext>
            </a:extLst>
          </p:cNvPr>
          <p:cNvGrpSpPr/>
          <p:nvPr/>
        </p:nvGrpSpPr>
        <p:grpSpPr>
          <a:xfrm>
            <a:off x="4445291" y="2532541"/>
            <a:ext cx="4305505" cy="3906429"/>
            <a:chOff x="4445291" y="2532541"/>
            <a:chExt cx="4305505" cy="3906429"/>
          </a:xfrm>
        </p:grpSpPr>
        <p:pic>
          <p:nvPicPr>
            <p:cNvPr id="4098"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5291" y="2667467"/>
              <a:ext cx="4237798" cy="37715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444FD7-3080-4626-8111-4296C5D52F6B}"/>
                </a:ext>
              </a:extLst>
            </p:cNvPr>
            <p:cNvSpPr txBox="1"/>
            <p:nvPr/>
          </p:nvSpPr>
          <p:spPr>
            <a:xfrm>
              <a:off x="7054734" y="2532541"/>
              <a:ext cx="1696062" cy="1200329"/>
            </a:xfrm>
            <a:prstGeom prst="rect">
              <a:avLst/>
            </a:prstGeom>
            <a:noFill/>
          </p:spPr>
          <p:txBody>
            <a:bodyPr wrap="square" rtlCol="0">
              <a:spAutoFit/>
            </a:bodyPr>
            <a:lstStyle/>
            <a:p>
              <a:r>
                <a:rPr lang="fr-BE" sz="2400" b="1" dirty="0">
                  <a:solidFill>
                    <a:schemeClr val="accent6"/>
                  </a:solidFill>
                </a:rPr>
                <a:t>Nutella c’est surtout …</a:t>
              </a:r>
            </a:p>
          </p:txBody>
        </p:sp>
      </p:grpSp>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488582-592A-4B64-92D7-5062D5A6452C}"/>
              </a:ext>
            </a:extLst>
          </p:cNvPr>
          <p:cNvGrpSpPr/>
          <p:nvPr/>
        </p:nvGrpSpPr>
        <p:grpSpPr>
          <a:xfrm>
            <a:off x="2311558" y="1353909"/>
            <a:ext cx="2793743" cy="1998419"/>
            <a:chOff x="2267518" y="1333360"/>
            <a:chExt cx="2793743" cy="1998419"/>
          </a:xfrm>
        </p:grpSpPr>
        <p:grpSp>
          <p:nvGrpSpPr>
            <p:cNvPr id="8" name="Group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A91FE6-C028-4B3D-A7BE-96A98BBDF927}"/>
                </a:ext>
              </a:extLst>
            </p:cNvPr>
            <p:cNvGrpSpPr/>
            <p:nvPr/>
          </p:nvGrpSpPr>
          <p:grpSpPr>
            <a:xfrm>
              <a:off x="2267518" y="1333360"/>
              <a:ext cx="2793743" cy="1261864"/>
              <a:chOff x="2258021" y="1422168"/>
              <a:chExt cx="2793743" cy="1261864"/>
            </a:xfrm>
          </p:grpSpPr>
          <p:sp>
            <p:nvSpPr>
              <p:cNvPr id="5" name="Speech Bubble: 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6F75AD-FA61-4039-A8B1-D41A191A5278}"/>
                  </a:ext>
                </a:extLst>
              </p:cNvPr>
              <p:cNvSpPr/>
              <p:nvPr/>
            </p:nvSpPr>
            <p:spPr>
              <a:xfrm>
                <a:off x="2258021" y="1422168"/>
                <a:ext cx="2785241" cy="1261864"/>
              </a:xfrm>
              <a:prstGeom prst="wedgeRectCallout">
                <a:avLst>
                  <a:gd name="adj1" fmla="val 3008"/>
                  <a:gd name="adj2" fmla="val 77380"/>
                </a:avLst>
              </a:prstGeom>
              <a:solidFill>
                <a:srgbClr val="FFFFFF">
                  <a:alpha val="8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A7458-E358-4F04-9929-497FD2B86E16}"/>
                  </a:ext>
                </a:extLst>
              </p:cNvPr>
              <p:cNvSpPr txBox="1"/>
              <p:nvPr/>
            </p:nvSpPr>
            <p:spPr>
              <a:xfrm>
                <a:off x="2330599" y="1452935"/>
                <a:ext cx="2721165" cy="1200329"/>
              </a:xfrm>
              <a:prstGeom prst="rect">
                <a:avLst/>
              </a:prstGeom>
              <a:noFill/>
            </p:spPr>
            <p:txBody>
              <a:bodyPr wrap="square" rtlCol="0">
                <a:spAutoFit/>
              </a:bodyPr>
              <a:lstStyle/>
              <a:p>
                <a:r>
                  <a:rPr lang="fr-BE" b="1" dirty="0"/>
                  <a:t>…Nutella a donc toute sa place au petit-déjeuner dans le cadre d’une alimentation équilibrée</a:t>
                </a:r>
              </a:p>
            </p:txBody>
          </p:sp>
        </p:grpSp>
        <p:sp>
          <p:nvSpPr>
            <p:cNvPr id="10" name="Rectangl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903326-617B-4AD0-9BE7-899D679CB850}"/>
                </a:ext>
              </a:extLst>
            </p:cNvPr>
            <p:cNvSpPr/>
            <p:nvPr/>
          </p:nvSpPr>
          <p:spPr>
            <a:xfrm>
              <a:off x="2701159" y="2963917"/>
              <a:ext cx="1198179" cy="36786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394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99A6F0-10BA-4377-9B2E-C363DBFE7797}"/>
              </a:ext>
            </a:extLst>
          </p:cNvPr>
          <p:cNvSpPr>
            <a:spLocks noGrp="1"/>
          </p:cNvSpPr>
          <p:nvPr>
            <p:ph type="title"/>
          </p:nvPr>
        </p:nvSpPr>
        <p:spPr/>
        <p:txBody>
          <a:bodyPr/>
          <a:lstStyle/>
          <a:p>
            <a:r>
              <a:rPr lang="fr-BE" dirty="0"/>
              <a:t>L’être humain est parfois étrange…</a:t>
            </a:r>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C9AB44-7B60-4430-A715-F8A65ECA979B}"/>
              </a:ext>
            </a:extLst>
          </p:cNvPr>
          <p:cNvSpPr txBox="1"/>
          <p:nvPr/>
        </p:nvSpPr>
        <p:spPr>
          <a:xfrm>
            <a:off x="1155961" y="3809536"/>
            <a:ext cx="6809689" cy="2308324"/>
          </a:xfrm>
          <a:prstGeom prst="rect">
            <a:avLst/>
          </a:prstGeom>
          <a:solidFill>
            <a:schemeClr val="tx1"/>
          </a:solidFill>
        </p:spPr>
        <p:txBody>
          <a:bodyPr wrap="square" rtlCol="0">
            <a:spAutoFit/>
          </a:bodyPr>
          <a:lstStyle/>
          <a:p>
            <a:pPr algn="ctr"/>
            <a:r>
              <a:rPr lang="fr-BE" sz="3600" b="1" dirty="0">
                <a:solidFill>
                  <a:schemeClr val="bg1"/>
                </a:solidFill>
              </a:rPr>
              <a:t>Ne vous moquez pas trop des ânes qui avancent derrière une carotte. Les humains achètent un Coca parce qu’il y a leur nom dessus.</a:t>
            </a:r>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D8CDED-D0C7-4C59-8ABC-9F8D1022C1BA}"/>
              </a:ext>
            </a:extLst>
          </p:cNvPr>
          <p:cNvPicPr>
            <a:picLocks noChangeAspect="1"/>
          </p:cNvPicPr>
          <p:nvPr/>
        </p:nvPicPr>
        <p:blipFill>
          <a:blip r:embed="rId3"/>
          <a:stretch>
            <a:fillRect/>
          </a:stretch>
        </p:blipFill>
        <p:spPr>
          <a:xfrm>
            <a:off x="1842285" y="1907411"/>
            <a:ext cx="2569460" cy="1585210"/>
          </a:xfrm>
          <a:prstGeom prst="rect">
            <a:avLst/>
          </a:prstGeom>
        </p:spPr>
      </p:pic>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F8BE18-1234-4E15-962D-A4692AB120CB}"/>
              </a:ext>
            </a:extLst>
          </p:cNvPr>
          <p:cNvPicPr>
            <a:picLocks noChangeAspect="1"/>
          </p:cNvPicPr>
          <p:nvPr/>
        </p:nvPicPr>
        <p:blipFill>
          <a:blip r:embed="rId4"/>
          <a:stretch>
            <a:fillRect/>
          </a:stretch>
        </p:blipFill>
        <p:spPr>
          <a:xfrm>
            <a:off x="4634053" y="1139296"/>
            <a:ext cx="2181525" cy="252120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2692234"/>
      </p:ext>
    </p:extLst>
  </p:cSld>
  <p:clrMapOvr>
    <a:masterClrMapping/>
  </p:clrMapOvr>
  <p:transition spd="slow"/>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26393F-5BB9-46FE-97D7-A89D9CFED605}"/>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2145" y="2202033"/>
            <a:ext cx="5576774" cy="3469475"/>
          </a:xfrm>
          <a:prstGeom prst="rect">
            <a:avLst/>
          </a:prstGeom>
        </p:spPr>
      </p:pic>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377443-A25E-4324-B846-9D0A973E09EB}"/>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6317746" y="2124129"/>
            <a:ext cx="1827878" cy="3399621"/>
          </a:xfrm>
          <a:prstGeom prst="rect">
            <a:avLst/>
          </a:prstGeom>
        </p:spPr>
      </p:pic>
      <p:sp>
        <p:nvSpPr>
          <p:cNvPr id="7" name="Speech Bubble: Oval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8DA6DC-3CF6-4828-8641-514D546BD29D}"/>
              </a:ext>
            </a:extLst>
          </p:cNvPr>
          <p:cNvSpPr/>
          <p:nvPr/>
        </p:nvSpPr>
        <p:spPr>
          <a:xfrm>
            <a:off x="4732863" y="578507"/>
            <a:ext cx="1986961" cy="1278294"/>
          </a:xfrm>
          <a:prstGeom prst="wedgeEllipseCallout">
            <a:avLst>
              <a:gd name="adj1" fmla="val 53362"/>
              <a:gd name="adj2" fmla="val 968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FAD95F-0204-4740-A330-84631F340397}"/>
              </a:ext>
            </a:extLst>
          </p:cNvPr>
          <p:cNvSpPr txBox="1"/>
          <p:nvPr/>
        </p:nvSpPr>
        <p:spPr>
          <a:xfrm>
            <a:off x="4811713" y="894488"/>
            <a:ext cx="1679970" cy="646331"/>
          </a:xfrm>
          <a:prstGeom prst="rect">
            <a:avLst/>
          </a:prstGeom>
          <a:noFill/>
        </p:spPr>
        <p:txBody>
          <a:bodyPr wrap="square" rtlCol="0">
            <a:spAutoFit/>
          </a:bodyPr>
          <a:lstStyle/>
          <a:p>
            <a:pPr algn="ctr"/>
            <a:r>
              <a:rPr lang="fr-BE" b="1" dirty="0"/>
              <a:t>Demi-tour,</a:t>
            </a:r>
          </a:p>
          <a:p>
            <a:pPr algn="ctr"/>
            <a:r>
              <a:rPr lang="fr-BE" b="1" dirty="0"/>
              <a:t>On a tout foiré</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9212951"/>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ésultat de recherche d'images pour &quot;c'est décidé je surveille mon alimentation&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0CDD26-E38E-4EAF-929C-D32F7541B9A4}"/>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171" y="387998"/>
            <a:ext cx="5814124" cy="580474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9D1CD0-F4BD-4734-BAA0-96C272A47CCE}"/>
              </a:ext>
            </a:extLst>
          </p:cNvPr>
          <p:cNvSpPr>
            <a:spLocks noGrp="1"/>
          </p:cNvSpPr>
          <p:nvPr>
            <p:ph type="title"/>
          </p:nvPr>
        </p:nvSpPr>
        <p:spPr>
          <a:xfrm>
            <a:off x="6182138" y="2713382"/>
            <a:ext cx="2721229" cy="1500809"/>
          </a:xfrm>
        </p:spPr>
        <p:txBody>
          <a:bodyPr>
            <a:noAutofit/>
          </a:bodyPr>
          <a:lstStyle/>
          <a:p>
            <a:pPr algn="ctr"/>
            <a:r>
              <a:rPr lang="en-US" sz="4800" b="1" dirty="0"/>
              <a:t>Cause Perdue?</a:t>
            </a:r>
            <a:endParaRPr lang="fr-BE" sz="48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6558499"/>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249DC7-B15F-44AC-9491-4E7208D5C7C0}"/>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1087"/>
          <a:stretch/>
        </p:blipFill>
        <p:spPr>
          <a:xfrm>
            <a:off x="-13945" y="-9870"/>
            <a:ext cx="9157945" cy="6867870"/>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CFBE1CF-C9B1-4146-B8BE-2BC55B70201D}"/>
              </a:ext>
            </a:extLst>
          </p:cNvPr>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214" t="5788" r="8956" b="8468"/>
          <a:stretch/>
        </p:blipFill>
        <p:spPr>
          <a:xfrm>
            <a:off x="515016" y="24747"/>
            <a:ext cx="7714592" cy="6833253"/>
          </a:xfrm>
          <a:prstGeom prst="rect">
            <a:avLst/>
          </a:prstGeom>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8D135D-8D3E-4C2A-A405-F0D3E58F052A}"/>
              </a:ext>
            </a:extLst>
          </p:cNvPr>
          <p:cNvSpPr txBox="1"/>
          <p:nvPr/>
        </p:nvSpPr>
        <p:spPr>
          <a:xfrm>
            <a:off x="2375347" y="605548"/>
            <a:ext cx="3930868" cy="707886"/>
          </a:xfrm>
          <a:prstGeom prst="rect">
            <a:avLst/>
          </a:prstGeom>
          <a:noFill/>
        </p:spPr>
        <p:txBody>
          <a:bodyPr wrap="square" rtlCol="0">
            <a:spAutoFit/>
          </a:bodyPr>
          <a:lstStyle/>
          <a:p>
            <a:pPr algn="ctr"/>
            <a:r>
              <a:rPr lang="fr-BE" sz="4000" b="1" dirty="0">
                <a:solidFill>
                  <a:schemeClr val="accent6"/>
                </a:solidFill>
              </a:rPr>
              <a:t>ON NE PEUT PAS</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CEF2FE-625C-4263-AD66-BC5A23C9F924}"/>
              </a:ext>
            </a:extLst>
          </p:cNvPr>
          <p:cNvSpPr txBox="1"/>
          <p:nvPr/>
        </p:nvSpPr>
        <p:spPr>
          <a:xfrm>
            <a:off x="2895609" y="889232"/>
            <a:ext cx="2890344" cy="1323439"/>
          </a:xfrm>
          <a:prstGeom prst="rect">
            <a:avLst/>
          </a:prstGeom>
          <a:noFill/>
        </p:spPr>
        <p:txBody>
          <a:bodyPr wrap="square" rtlCol="0">
            <a:spAutoFit/>
          </a:bodyPr>
          <a:lstStyle/>
          <a:p>
            <a:pPr algn="ctr"/>
            <a:r>
              <a:rPr lang="fr-BE" sz="8000" b="1" dirty="0">
                <a:solidFill>
                  <a:schemeClr val="accent6"/>
                </a:solidFill>
                <a:latin typeface="Bradley Hand ITC" panose="03070402050302030203" pitchFamily="66" charset="0"/>
              </a:rPr>
              <a:t>tout</a:t>
            </a:r>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76FF6C-1A6A-4E33-AD3D-40F7FB484EB0}"/>
              </a:ext>
            </a:extLst>
          </p:cNvPr>
          <p:cNvSpPr txBox="1"/>
          <p:nvPr/>
        </p:nvSpPr>
        <p:spPr>
          <a:xfrm>
            <a:off x="2627595" y="2394799"/>
            <a:ext cx="3426372" cy="523220"/>
          </a:xfrm>
          <a:prstGeom prst="rect">
            <a:avLst/>
          </a:prstGeom>
          <a:noFill/>
        </p:spPr>
        <p:txBody>
          <a:bodyPr wrap="square" rtlCol="0">
            <a:spAutoFit/>
          </a:bodyPr>
          <a:lstStyle/>
          <a:p>
            <a:pPr algn="ctr"/>
            <a:r>
              <a:rPr lang="fr-BE" sz="2800" dirty="0"/>
              <a:t>dans sa vie,</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C8E981-C878-4F86-A615-710E898B0FD3}"/>
              </a:ext>
            </a:extLst>
          </p:cNvPr>
          <p:cNvSpPr txBox="1"/>
          <p:nvPr/>
        </p:nvSpPr>
        <p:spPr>
          <a:xfrm>
            <a:off x="2659126" y="1811035"/>
            <a:ext cx="3426372" cy="707886"/>
          </a:xfrm>
          <a:prstGeom prst="rect">
            <a:avLst/>
          </a:prstGeom>
          <a:noFill/>
        </p:spPr>
        <p:txBody>
          <a:bodyPr wrap="square" rtlCol="0">
            <a:spAutoFit/>
          </a:bodyPr>
          <a:lstStyle/>
          <a:p>
            <a:pPr algn="ctr"/>
            <a:r>
              <a:rPr lang="fr-BE" sz="4000" b="1" dirty="0">
                <a:solidFill>
                  <a:schemeClr val="accent6"/>
                </a:solidFill>
              </a:rPr>
              <a:t>CONTRÔLER</a:t>
            </a:r>
          </a:p>
        </p:txBody>
      </p:sp>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BFD9A6-C2D2-440A-86B9-51DF57185566}"/>
              </a:ext>
            </a:extLst>
          </p:cNvPr>
          <p:cNvGrpSpPr/>
          <p:nvPr/>
        </p:nvGrpSpPr>
        <p:grpSpPr>
          <a:xfrm>
            <a:off x="1387374" y="2879829"/>
            <a:ext cx="5969875" cy="3295920"/>
            <a:chOff x="1387374" y="2879829"/>
            <a:chExt cx="5969875" cy="3295920"/>
          </a:xfrm>
        </p:grpSpPr>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267A18-F669-4E04-93EF-98E62391FF97}"/>
                </a:ext>
              </a:extLst>
            </p:cNvPr>
            <p:cNvSpPr txBox="1"/>
            <p:nvPr/>
          </p:nvSpPr>
          <p:spPr>
            <a:xfrm>
              <a:off x="3279238" y="3425123"/>
              <a:ext cx="3426372" cy="707886"/>
            </a:xfrm>
            <a:prstGeom prst="rect">
              <a:avLst/>
            </a:prstGeom>
            <a:noFill/>
          </p:spPr>
          <p:txBody>
            <a:bodyPr wrap="square" rtlCol="0">
              <a:spAutoFit/>
            </a:bodyPr>
            <a:lstStyle/>
            <a:p>
              <a:pPr algn="ctr"/>
              <a:r>
                <a:rPr lang="fr-BE" sz="4000" b="1" dirty="0">
                  <a:solidFill>
                    <a:schemeClr val="accent5"/>
                  </a:solidFill>
                </a:rPr>
                <a:t>CONTRÔLER</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1CED0A-384A-4BE3-8594-F0515AE0D0C6}"/>
                </a:ext>
              </a:extLst>
            </p:cNvPr>
            <p:cNvSpPr txBox="1"/>
            <p:nvPr/>
          </p:nvSpPr>
          <p:spPr>
            <a:xfrm>
              <a:off x="1539775" y="2879829"/>
              <a:ext cx="3930868" cy="707886"/>
            </a:xfrm>
            <a:prstGeom prst="rect">
              <a:avLst/>
            </a:prstGeom>
            <a:noFill/>
          </p:spPr>
          <p:txBody>
            <a:bodyPr wrap="square" rtlCol="0">
              <a:spAutoFit/>
            </a:bodyPr>
            <a:lstStyle/>
            <a:p>
              <a:pPr algn="ctr"/>
              <a:r>
                <a:rPr lang="fr-BE" sz="4000" b="1" dirty="0">
                  <a:solidFill>
                    <a:schemeClr val="accent5"/>
                  </a:solidFill>
                </a:rPr>
                <a:t>MAIS ON PEUT</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2EB31B-B730-4610-9270-9F1ACA44D3AE}"/>
                </a:ext>
              </a:extLst>
            </p:cNvPr>
            <p:cNvSpPr txBox="1"/>
            <p:nvPr/>
          </p:nvSpPr>
          <p:spPr>
            <a:xfrm>
              <a:off x="1954928" y="3978157"/>
              <a:ext cx="5023945" cy="1200329"/>
            </a:xfrm>
            <a:prstGeom prst="rect">
              <a:avLst/>
            </a:prstGeom>
            <a:noFill/>
          </p:spPr>
          <p:txBody>
            <a:bodyPr wrap="square" rtlCol="0">
              <a:spAutoFit/>
            </a:bodyPr>
            <a:lstStyle/>
            <a:p>
              <a:pPr algn="ctr"/>
              <a:r>
                <a:rPr lang="fr-BE" sz="3600" dirty="0"/>
                <a:t>Ce que l’on choisit de mettre dans </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06B55EE-6D8E-49E6-8905-F6698569CF19}"/>
                </a:ext>
              </a:extLst>
            </p:cNvPr>
            <p:cNvSpPr txBox="1"/>
            <p:nvPr/>
          </p:nvSpPr>
          <p:spPr>
            <a:xfrm>
              <a:off x="1387374" y="5067753"/>
              <a:ext cx="5969875" cy="1107996"/>
            </a:xfrm>
            <a:prstGeom prst="rect">
              <a:avLst/>
            </a:prstGeom>
            <a:noFill/>
          </p:spPr>
          <p:txBody>
            <a:bodyPr wrap="square" rtlCol="0">
              <a:spAutoFit/>
            </a:bodyPr>
            <a:lstStyle/>
            <a:p>
              <a:pPr algn="ctr"/>
              <a:r>
                <a:rPr lang="fr-BE" sz="6600" b="1" dirty="0">
                  <a:solidFill>
                    <a:schemeClr val="accent5"/>
                  </a:solidFill>
                  <a:latin typeface="Bradley Hand ITC" panose="03070402050302030203" pitchFamily="66" charset="0"/>
                </a:rPr>
                <a:t>s</a:t>
              </a:r>
              <a:r>
                <a:rPr lang="fr-BE" sz="6600" b="1" dirty="0" smtClean="0">
                  <a:solidFill>
                    <a:schemeClr val="accent5"/>
                  </a:solidFill>
                  <a:latin typeface="Bradley Hand ITC" panose="03070402050302030203" pitchFamily="66" charset="0"/>
                </a:rPr>
                <a:t>on </a:t>
              </a:r>
              <a:r>
                <a:rPr lang="fr-BE" sz="6600" b="1" dirty="0">
                  <a:solidFill>
                    <a:schemeClr val="accent5"/>
                  </a:solidFill>
                  <a:latin typeface="Bradley Hand ITC" panose="03070402050302030203" pitchFamily="66" charset="0"/>
                </a:rPr>
                <a:t>assiette</a:t>
              </a:r>
            </a:p>
          </p:txBody>
        </p:sp>
      </p:grpSp>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44D5F2-9861-4183-8CCD-770EBDDA358B}"/>
              </a:ext>
            </a:extLst>
          </p:cNvPr>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790" t="9886" r="13838"/>
          <a:stretch/>
        </p:blipFill>
        <p:spPr>
          <a:xfrm>
            <a:off x="6038197" y="1563518"/>
            <a:ext cx="3305499" cy="52944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72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75D9DC-C37E-46F7-ABF2-86A1504DC22B}"/>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3660" y="1180944"/>
            <a:ext cx="4489919" cy="2977400"/>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18AE-12ED-4CD5-A9E6-3AA318D17920}"/>
              </a:ext>
            </a:extLst>
          </p:cNvPr>
          <p:cNvSpPr>
            <a:spLocks noGrp="1"/>
          </p:cNvSpPr>
          <p:nvPr>
            <p:ph type="title" idx="4294967295"/>
          </p:nvPr>
        </p:nvSpPr>
        <p:spPr>
          <a:xfrm>
            <a:off x="3733799" y="2883808"/>
            <a:ext cx="4724400" cy="1274536"/>
          </a:xfrm>
        </p:spPr>
        <p:txBody>
          <a:bodyPr>
            <a:noAutofit/>
          </a:bodyPr>
          <a:lstStyle/>
          <a:p>
            <a:r>
              <a:rPr lang="fr-BE" sz="4400" b="1">
                <a:solidFill>
                  <a:schemeClr val="tx1"/>
                </a:solidFill>
              </a:rPr>
              <a:t>Qu’est-ce que la nutrithérapie?</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B5E3D2-B59C-434A-91A5-397B6003E8F6}"/>
              </a:ext>
            </a:extLst>
          </p:cNvPr>
          <p:cNvSpPr txBox="1"/>
          <p:nvPr/>
        </p:nvSpPr>
        <p:spPr>
          <a:xfrm rot="20751692">
            <a:off x="2915913" y="1688764"/>
            <a:ext cx="1136053" cy="461665"/>
          </a:xfrm>
          <a:prstGeom prst="rect">
            <a:avLst/>
          </a:prstGeom>
          <a:noFill/>
        </p:spPr>
        <p:txBody>
          <a:bodyPr wrap="square" rtlCol="0">
            <a:spAutoFit/>
          </a:bodyPr>
          <a:lstStyle/>
          <a:p>
            <a:pPr marL="171450" indent="-171450">
              <a:buFont typeface="Arial" panose="020B0604020202020204" pitchFamily="34" charset="0"/>
              <a:buChar char="•"/>
            </a:pPr>
            <a:r>
              <a:rPr lang="fr-BE" sz="1200">
                <a:latin typeface="Bradley Hand ITC" panose="03070402050302030203" pitchFamily="66" charset="0"/>
              </a:rPr>
              <a:t>Magnésium</a:t>
            </a:r>
          </a:p>
          <a:p>
            <a:pPr marL="171450" indent="-171450">
              <a:buFont typeface="Arial" panose="020B0604020202020204" pitchFamily="34" charset="0"/>
              <a:buChar char="•"/>
            </a:pPr>
            <a:r>
              <a:rPr lang="fr-BE" sz="1200">
                <a:latin typeface="Bradley Hand ITC" panose="03070402050302030203" pitchFamily="66" charset="0"/>
              </a:rPr>
              <a:t>Vitamines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05358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069" y="2039612"/>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18AE-12ED-4CD5-A9E6-3AA318D17920}"/>
              </a:ext>
            </a:extLst>
          </p:cNvPr>
          <p:cNvSpPr>
            <a:spLocks noGrp="1"/>
          </p:cNvSpPr>
          <p:nvPr>
            <p:ph type="title" idx="4294967295"/>
          </p:nvPr>
        </p:nvSpPr>
        <p:spPr>
          <a:xfrm>
            <a:off x="3334160" y="2812011"/>
            <a:ext cx="5525866" cy="1567201"/>
          </a:xfrm>
        </p:spPr>
        <p:txBody>
          <a:bodyPr>
            <a:noAutofit/>
          </a:bodyPr>
          <a:lstStyle/>
          <a:p>
            <a:r>
              <a:rPr lang="fr-BE" sz="4400" b="1" dirty="0">
                <a:solidFill>
                  <a:schemeClr val="tx1"/>
                </a:solidFill>
              </a:rPr>
              <a:t>10</a:t>
            </a:r>
            <a:r>
              <a:rPr lang="fr-BE" sz="4400" b="1" dirty="0" smtClean="0">
                <a:solidFill>
                  <a:schemeClr val="tx1"/>
                </a:solidFill>
              </a:rPr>
              <a:t> conseils </a:t>
            </a:r>
            <a:r>
              <a:rPr lang="fr-BE" sz="4400" b="1" dirty="0">
                <a:solidFill>
                  <a:schemeClr val="tx1"/>
                </a:solidFill>
              </a:rPr>
              <a:t>pour une santé optimale …</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B5E3D2-B59C-434A-91A5-397B6003E8F6}"/>
              </a:ext>
            </a:extLst>
          </p:cNvPr>
          <p:cNvSpPr txBox="1"/>
          <p:nvPr/>
        </p:nvSpPr>
        <p:spPr>
          <a:xfrm rot="20473438">
            <a:off x="2523516" y="1539452"/>
            <a:ext cx="1136053"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Magnésium</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Vitamines</a:t>
            </a:r>
            <a:endParaRPr lang="fr-BE" sz="1200" dirty="0">
              <a:latin typeface="Bradley Hand ITC" panose="03070402050302030203" pitchFamily="66"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4991390"/>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Résultat de recherche d'images pour &quot;centenair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8F95C1-3C18-4CEE-A693-EB534E2EED62}"/>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8453" y="466891"/>
            <a:ext cx="8572500" cy="47148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5BF4C44-445E-4086-BB18-171083A0B33F}"/>
              </a:ext>
            </a:extLst>
          </p:cNvPr>
          <p:cNvSpPr txBox="1"/>
          <p:nvPr/>
        </p:nvSpPr>
        <p:spPr>
          <a:xfrm>
            <a:off x="0" y="5210870"/>
            <a:ext cx="9144000" cy="923330"/>
          </a:xfrm>
          <a:prstGeom prst="rect">
            <a:avLst/>
          </a:prstGeom>
          <a:noFill/>
        </p:spPr>
        <p:txBody>
          <a:bodyPr wrap="square" rtlCol="0">
            <a:spAutoFit/>
          </a:bodyPr>
          <a:lstStyle/>
          <a:p>
            <a:pPr algn="ctr"/>
            <a:r>
              <a:rPr lang="fr-BE" sz="5400" b="1" dirty="0">
                <a:latin typeface="Bradley Hand ITC" panose="03070402050302030203" pitchFamily="66" charset="0"/>
              </a:rPr>
              <a:t>Leçons de nos centenaires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4280882"/>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 name="Oval 2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613383-AC3A-45B0-8C3B-9D76ABF02405}"/>
              </a:ext>
            </a:extLst>
          </p:cNvPr>
          <p:cNvSpPr/>
          <p:nvPr/>
        </p:nvSpPr>
        <p:spPr>
          <a:xfrm>
            <a:off x="300916" y="4443342"/>
            <a:ext cx="1620000" cy="1620000"/>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D4FA80-ECC3-4788-BCE5-083DBD67329A}"/>
              </a:ext>
            </a:extLst>
          </p:cNvPr>
          <p:cNvGrpSpPr/>
          <p:nvPr/>
        </p:nvGrpSpPr>
        <p:grpSpPr>
          <a:xfrm>
            <a:off x="439614" y="1011638"/>
            <a:ext cx="8378997" cy="4764088"/>
            <a:chOff x="392113" y="1365251"/>
            <a:chExt cx="8378997" cy="4764088"/>
          </a:xfrm>
          <a:solidFill>
            <a:schemeClr val="bg1">
              <a:lumMod val="85000"/>
            </a:schemeClr>
          </a:solidFill>
        </p:grpSpPr>
        <p:sp>
          <p:nvSpPr>
            <p:cNvPr id="3" name="Freeform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8636F0-9A12-4366-8E71-749779DAD011}"/>
                </a:ext>
              </a:extLst>
            </p:cNvPr>
            <p:cNvSpPr>
              <a:spLocks/>
            </p:cNvSpPr>
            <p:nvPr/>
          </p:nvSpPr>
          <p:spPr bwMode="auto">
            <a:xfrm>
              <a:off x="4906963" y="4816476"/>
              <a:ext cx="179387" cy="206375"/>
            </a:xfrm>
            <a:custGeom>
              <a:avLst/>
              <a:gdLst>
                <a:gd name="T0" fmla="*/ 33 w 48"/>
                <a:gd name="T1" fmla="*/ 0 h 55"/>
                <a:gd name="T2" fmla="*/ 32 w 48"/>
                <a:gd name="T3" fmla="*/ 4 h 55"/>
                <a:gd name="T4" fmla="*/ 35 w 48"/>
                <a:gd name="T5" fmla="*/ 5 h 55"/>
                <a:gd name="T6" fmla="*/ 39 w 48"/>
                <a:gd name="T7" fmla="*/ 6 h 55"/>
                <a:gd name="T8" fmla="*/ 42 w 48"/>
                <a:gd name="T9" fmla="*/ 8 h 55"/>
                <a:gd name="T10" fmla="*/ 46 w 48"/>
                <a:gd name="T11" fmla="*/ 10 h 55"/>
                <a:gd name="T12" fmla="*/ 47 w 48"/>
                <a:gd name="T13" fmla="*/ 13 h 55"/>
                <a:gd name="T14" fmla="*/ 46 w 48"/>
                <a:gd name="T15" fmla="*/ 16 h 55"/>
                <a:gd name="T16" fmla="*/ 46 w 48"/>
                <a:gd name="T17" fmla="*/ 21 h 55"/>
                <a:gd name="T18" fmla="*/ 48 w 48"/>
                <a:gd name="T19" fmla="*/ 25 h 55"/>
                <a:gd name="T20" fmla="*/ 47 w 48"/>
                <a:gd name="T21" fmla="*/ 27 h 55"/>
                <a:gd name="T22" fmla="*/ 45 w 48"/>
                <a:gd name="T23" fmla="*/ 30 h 55"/>
                <a:gd name="T24" fmla="*/ 46 w 48"/>
                <a:gd name="T25" fmla="*/ 32 h 55"/>
                <a:gd name="T26" fmla="*/ 46 w 48"/>
                <a:gd name="T27" fmla="*/ 36 h 55"/>
                <a:gd name="T28" fmla="*/ 46 w 48"/>
                <a:gd name="T29" fmla="*/ 41 h 55"/>
                <a:gd name="T30" fmla="*/ 45 w 48"/>
                <a:gd name="T31" fmla="*/ 44 h 55"/>
                <a:gd name="T32" fmla="*/ 47 w 48"/>
                <a:gd name="T33" fmla="*/ 45 h 55"/>
                <a:gd name="T34" fmla="*/ 44 w 48"/>
                <a:gd name="T35" fmla="*/ 50 h 55"/>
                <a:gd name="T36" fmla="*/ 40 w 48"/>
                <a:gd name="T37" fmla="*/ 55 h 55"/>
                <a:gd name="T38" fmla="*/ 36 w 48"/>
                <a:gd name="T39" fmla="*/ 54 h 55"/>
                <a:gd name="T40" fmla="*/ 34 w 48"/>
                <a:gd name="T41" fmla="*/ 53 h 55"/>
                <a:gd name="T42" fmla="*/ 30 w 48"/>
                <a:gd name="T43" fmla="*/ 54 h 55"/>
                <a:gd name="T44" fmla="*/ 27 w 48"/>
                <a:gd name="T45" fmla="*/ 53 h 55"/>
                <a:gd name="T46" fmla="*/ 24 w 48"/>
                <a:gd name="T47" fmla="*/ 51 h 55"/>
                <a:gd name="T48" fmla="*/ 21 w 48"/>
                <a:gd name="T49" fmla="*/ 51 h 55"/>
                <a:gd name="T50" fmla="*/ 19 w 48"/>
                <a:gd name="T51" fmla="*/ 49 h 55"/>
                <a:gd name="T52" fmla="*/ 19 w 48"/>
                <a:gd name="T53" fmla="*/ 44 h 55"/>
                <a:gd name="T54" fmla="*/ 17 w 48"/>
                <a:gd name="T55" fmla="*/ 42 h 55"/>
                <a:gd name="T56" fmla="*/ 15 w 48"/>
                <a:gd name="T57" fmla="*/ 40 h 55"/>
                <a:gd name="T58" fmla="*/ 15 w 48"/>
                <a:gd name="T59" fmla="*/ 37 h 55"/>
                <a:gd name="T60" fmla="*/ 11 w 48"/>
                <a:gd name="T61" fmla="*/ 34 h 55"/>
                <a:gd name="T62" fmla="*/ 9 w 48"/>
                <a:gd name="T63" fmla="*/ 34 h 55"/>
                <a:gd name="T64" fmla="*/ 7 w 48"/>
                <a:gd name="T65" fmla="*/ 32 h 55"/>
                <a:gd name="T66" fmla="*/ 3 w 48"/>
                <a:gd name="T67" fmla="*/ 27 h 55"/>
                <a:gd name="T68" fmla="*/ 2 w 48"/>
                <a:gd name="T69" fmla="*/ 24 h 55"/>
                <a:gd name="T70" fmla="*/ 0 w 48"/>
                <a:gd name="T71" fmla="*/ 20 h 55"/>
                <a:gd name="T72" fmla="*/ 3 w 48"/>
                <a:gd name="T73" fmla="*/ 20 h 55"/>
                <a:gd name="T74" fmla="*/ 6 w 48"/>
                <a:gd name="T75" fmla="*/ 20 h 55"/>
                <a:gd name="T76" fmla="*/ 10 w 48"/>
                <a:gd name="T77" fmla="*/ 20 h 55"/>
                <a:gd name="T78" fmla="*/ 14 w 48"/>
                <a:gd name="T79" fmla="*/ 18 h 55"/>
                <a:gd name="T80" fmla="*/ 19 w 48"/>
                <a:gd name="T81" fmla="*/ 17 h 55"/>
                <a:gd name="T82" fmla="*/ 20 w 48"/>
                <a:gd name="T83" fmla="*/ 11 h 55"/>
                <a:gd name="T84" fmla="*/ 22 w 48"/>
                <a:gd name="T85" fmla="*/ 9 h 55"/>
                <a:gd name="T86" fmla="*/ 23 w 48"/>
                <a:gd name="T87" fmla="*/ 6 h 55"/>
                <a:gd name="T88" fmla="*/ 25 w 48"/>
                <a:gd name="T89" fmla="*/ 4 h 55"/>
                <a:gd name="T90" fmla="*/ 28 w 48"/>
                <a:gd name="T91" fmla="*/ 2 h 55"/>
                <a:gd name="T92" fmla="*/ 33 w 48"/>
                <a:gd name="T9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55">
                  <a:moveTo>
                    <a:pt x="33" y="0"/>
                  </a:moveTo>
                  <a:cubicBezTo>
                    <a:pt x="32" y="4"/>
                    <a:pt x="32" y="4"/>
                    <a:pt x="32" y="4"/>
                  </a:cubicBezTo>
                  <a:cubicBezTo>
                    <a:pt x="32" y="4"/>
                    <a:pt x="34" y="4"/>
                    <a:pt x="35" y="5"/>
                  </a:cubicBezTo>
                  <a:cubicBezTo>
                    <a:pt x="36" y="5"/>
                    <a:pt x="38" y="5"/>
                    <a:pt x="39" y="6"/>
                  </a:cubicBezTo>
                  <a:cubicBezTo>
                    <a:pt x="40" y="7"/>
                    <a:pt x="41" y="8"/>
                    <a:pt x="42" y="8"/>
                  </a:cubicBezTo>
                  <a:cubicBezTo>
                    <a:pt x="44" y="9"/>
                    <a:pt x="45" y="9"/>
                    <a:pt x="46" y="10"/>
                  </a:cubicBezTo>
                  <a:cubicBezTo>
                    <a:pt x="47" y="11"/>
                    <a:pt x="47" y="13"/>
                    <a:pt x="47" y="13"/>
                  </a:cubicBezTo>
                  <a:cubicBezTo>
                    <a:pt x="47" y="13"/>
                    <a:pt x="45" y="15"/>
                    <a:pt x="46" y="16"/>
                  </a:cubicBezTo>
                  <a:cubicBezTo>
                    <a:pt x="46" y="18"/>
                    <a:pt x="45" y="20"/>
                    <a:pt x="46" y="21"/>
                  </a:cubicBezTo>
                  <a:cubicBezTo>
                    <a:pt x="47" y="23"/>
                    <a:pt x="48" y="25"/>
                    <a:pt x="48" y="25"/>
                  </a:cubicBezTo>
                  <a:cubicBezTo>
                    <a:pt x="48" y="25"/>
                    <a:pt x="47" y="26"/>
                    <a:pt x="47" y="27"/>
                  </a:cubicBezTo>
                  <a:cubicBezTo>
                    <a:pt x="46" y="28"/>
                    <a:pt x="44" y="29"/>
                    <a:pt x="45" y="30"/>
                  </a:cubicBezTo>
                  <a:cubicBezTo>
                    <a:pt x="46" y="31"/>
                    <a:pt x="47" y="31"/>
                    <a:pt x="46" y="32"/>
                  </a:cubicBezTo>
                  <a:cubicBezTo>
                    <a:pt x="45" y="34"/>
                    <a:pt x="46" y="34"/>
                    <a:pt x="46" y="36"/>
                  </a:cubicBezTo>
                  <a:cubicBezTo>
                    <a:pt x="45" y="39"/>
                    <a:pt x="47" y="40"/>
                    <a:pt x="46" y="41"/>
                  </a:cubicBezTo>
                  <a:cubicBezTo>
                    <a:pt x="46" y="45"/>
                    <a:pt x="45" y="42"/>
                    <a:pt x="45" y="44"/>
                  </a:cubicBezTo>
                  <a:cubicBezTo>
                    <a:pt x="46" y="45"/>
                    <a:pt x="48" y="43"/>
                    <a:pt x="47" y="45"/>
                  </a:cubicBezTo>
                  <a:cubicBezTo>
                    <a:pt x="46" y="46"/>
                    <a:pt x="44" y="50"/>
                    <a:pt x="44" y="50"/>
                  </a:cubicBezTo>
                  <a:cubicBezTo>
                    <a:pt x="40" y="55"/>
                    <a:pt x="40" y="55"/>
                    <a:pt x="40" y="55"/>
                  </a:cubicBezTo>
                  <a:cubicBezTo>
                    <a:pt x="40" y="55"/>
                    <a:pt x="38" y="54"/>
                    <a:pt x="36" y="54"/>
                  </a:cubicBezTo>
                  <a:cubicBezTo>
                    <a:pt x="34" y="54"/>
                    <a:pt x="34" y="53"/>
                    <a:pt x="34" y="53"/>
                  </a:cubicBezTo>
                  <a:cubicBezTo>
                    <a:pt x="34" y="53"/>
                    <a:pt x="31" y="53"/>
                    <a:pt x="30" y="54"/>
                  </a:cubicBezTo>
                  <a:cubicBezTo>
                    <a:pt x="29" y="55"/>
                    <a:pt x="27" y="53"/>
                    <a:pt x="27" y="53"/>
                  </a:cubicBezTo>
                  <a:cubicBezTo>
                    <a:pt x="27" y="53"/>
                    <a:pt x="25" y="53"/>
                    <a:pt x="24" y="51"/>
                  </a:cubicBezTo>
                  <a:cubicBezTo>
                    <a:pt x="23" y="50"/>
                    <a:pt x="23" y="52"/>
                    <a:pt x="21" y="51"/>
                  </a:cubicBezTo>
                  <a:cubicBezTo>
                    <a:pt x="20" y="49"/>
                    <a:pt x="19" y="51"/>
                    <a:pt x="19" y="49"/>
                  </a:cubicBezTo>
                  <a:cubicBezTo>
                    <a:pt x="19" y="47"/>
                    <a:pt x="18" y="45"/>
                    <a:pt x="19" y="44"/>
                  </a:cubicBezTo>
                  <a:cubicBezTo>
                    <a:pt x="20" y="43"/>
                    <a:pt x="17" y="43"/>
                    <a:pt x="17" y="42"/>
                  </a:cubicBezTo>
                  <a:cubicBezTo>
                    <a:pt x="17" y="41"/>
                    <a:pt x="16" y="41"/>
                    <a:pt x="15" y="40"/>
                  </a:cubicBezTo>
                  <a:cubicBezTo>
                    <a:pt x="15" y="39"/>
                    <a:pt x="15" y="37"/>
                    <a:pt x="15" y="37"/>
                  </a:cubicBezTo>
                  <a:cubicBezTo>
                    <a:pt x="15" y="37"/>
                    <a:pt x="12" y="35"/>
                    <a:pt x="11" y="34"/>
                  </a:cubicBezTo>
                  <a:cubicBezTo>
                    <a:pt x="11" y="32"/>
                    <a:pt x="11" y="35"/>
                    <a:pt x="9" y="34"/>
                  </a:cubicBezTo>
                  <a:cubicBezTo>
                    <a:pt x="7" y="34"/>
                    <a:pt x="9" y="32"/>
                    <a:pt x="7" y="32"/>
                  </a:cubicBezTo>
                  <a:cubicBezTo>
                    <a:pt x="6" y="31"/>
                    <a:pt x="3" y="27"/>
                    <a:pt x="3" y="27"/>
                  </a:cubicBezTo>
                  <a:cubicBezTo>
                    <a:pt x="3" y="27"/>
                    <a:pt x="3" y="24"/>
                    <a:pt x="2" y="24"/>
                  </a:cubicBezTo>
                  <a:cubicBezTo>
                    <a:pt x="0" y="24"/>
                    <a:pt x="0" y="20"/>
                    <a:pt x="0" y="20"/>
                  </a:cubicBezTo>
                  <a:cubicBezTo>
                    <a:pt x="0" y="20"/>
                    <a:pt x="2" y="20"/>
                    <a:pt x="3" y="20"/>
                  </a:cubicBezTo>
                  <a:cubicBezTo>
                    <a:pt x="4" y="19"/>
                    <a:pt x="6" y="21"/>
                    <a:pt x="6" y="20"/>
                  </a:cubicBezTo>
                  <a:cubicBezTo>
                    <a:pt x="7" y="19"/>
                    <a:pt x="9" y="20"/>
                    <a:pt x="10" y="20"/>
                  </a:cubicBezTo>
                  <a:cubicBezTo>
                    <a:pt x="11" y="20"/>
                    <a:pt x="13" y="19"/>
                    <a:pt x="14" y="18"/>
                  </a:cubicBezTo>
                  <a:cubicBezTo>
                    <a:pt x="16" y="17"/>
                    <a:pt x="18" y="18"/>
                    <a:pt x="19" y="17"/>
                  </a:cubicBezTo>
                  <a:cubicBezTo>
                    <a:pt x="19" y="16"/>
                    <a:pt x="19" y="11"/>
                    <a:pt x="20" y="11"/>
                  </a:cubicBezTo>
                  <a:cubicBezTo>
                    <a:pt x="21" y="10"/>
                    <a:pt x="20" y="9"/>
                    <a:pt x="22" y="9"/>
                  </a:cubicBezTo>
                  <a:cubicBezTo>
                    <a:pt x="23" y="8"/>
                    <a:pt x="23" y="8"/>
                    <a:pt x="23" y="6"/>
                  </a:cubicBezTo>
                  <a:cubicBezTo>
                    <a:pt x="23" y="5"/>
                    <a:pt x="24" y="4"/>
                    <a:pt x="25" y="4"/>
                  </a:cubicBezTo>
                  <a:cubicBezTo>
                    <a:pt x="26" y="4"/>
                    <a:pt x="28" y="2"/>
                    <a:pt x="28" y="2"/>
                  </a:cubicBezTo>
                  <a:lnTo>
                    <a:pt x="33"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 name="Freeform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F0D091-A930-45FE-9A00-CA85880A21AA}"/>
                </a:ext>
              </a:extLst>
            </p:cNvPr>
            <p:cNvSpPr>
              <a:spLocks/>
            </p:cNvSpPr>
            <p:nvPr/>
          </p:nvSpPr>
          <p:spPr bwMode="auto">
            <a:xfrm>
              <a:off x="4832350" y="4605338"/>
              <a:ext cx="273050" cy="288925"/>
            </a:xfrm>
            <a:custGeom>
              <a:avLst/>
              <a:gdLst>
                <a:gd name="T0" fmla="*/ 16 w 73"/>
                <a:gd name="T1" fmla="*/ 73 h 77"/>
                <a:gd name="T2" fmla="*/ 20 w 73"/>
                <a:gd name="T3" fmla="*/ 76 h 77"/>
                <a:gd name="T4" fmla="*/ 26 w 73"/>
                <a:gd name="T5" fmla="*/ 76 h 77"/>
                <a:gd name="T6" fmla="*/ 34 w 73"/>
                <a:gd name="T7" fmla="*/ 74 h 77"/>
                <a:gd name="T8" fmla="*/ 40 w 73"/>
                <a:gd name="T9" fmla="*/ 67 h 77"/>
                <a:gd name="T10" fmla="*/ 43 w 73"/>
                <a:gd name="T11" fmla="*/ 62 h 77"/>
                <a:gd name="T12" fmla="*/ 48 w 73"/>
                <a:gd name="T13" fmla="*/ 58 h 77"/>
                <a:gd name="T14" fmla="*/ 53 w 73"/>
                <a:gd name="T15" fmla="*/ 55 h 77"/>
                <a:gd name="T16" fmla="*/ 66 w 73"/>
                <a:gd name="T17" fmla="*/ 47 h 77"/>
                <a:gd name="T18" fmla="*/ 66 w 73"/>
                <a:gd name="T19" fmla="*/ 39 h 77"/>
                <a:gd name="T20" fmla="*/ 70 w 73"/>
                <a:gd name="T21" fmla="*/ 30 h 77"/>
                <a:gd name="T22" fmla="*/ 68 w 73"/>
                <a:gd name="T23" fmla="*/ 24 h 77"/>
                <a:gd name="T24" fmla="*/ 71 w 73"/>
                <a:gd name="T25" fmla="*/ 17 h 77"/>
                <a:gd name="T26" fmla="*/ 69 w 73"/>
                <a:gd name="T27" fmla="*/ 10 h 77"/>
                <a:gd name="T28" fmla="*/ 63 w 73"/>
                <a:gd name="T29" fmla="*/ 7 h 77"/>
                <a:gd name="T30" fmla="*/ 62 w 73"/>
                <a:gd name="T31" fmla="*/ 3 h 77"/>
                <a:gd name="T32" fmla="*/ 59 w 73"/>
                <a:gd name="T33" fmla="*/ 4 h 77"/>
                <a:gd name="T34" fmla="*/ 55 w 73"/>
                <a:gd name="T35" fmla="*/ 4 h 77"/>
                <a:gd name="T36" fmla="*/ 55 w 73"/>
                <a:gd name="T37" fmla="*/ 1 h 77"/>
                <a:gd name="T38" fmla="*/ 43 w 73"/>
                <a:gd name="T39" fmla="*/ 4 h 77"/>
                <a:gd name="T40" fmla="*/ 40 w 73"/>
                <a:gd name="T41" fmla="*/ 8 h 77"/>
                <a:gd name="T42" fmla="*/ 38 w 73"/>
                <a:gd name="T43" fmla="*/ 9 h 77"/>
                <a:gd name="T44" fmla="*/ 38 w 73"/>
                <a:gd name="T45" fmla="*/ 12 h 77"/>
                <a:gd name="T46" fmla="*/ 40 w 73"/>
                <a:gd name="T47" fmla="*/ 19 h 77"/>
                <a:gd name="T48" fmla="*/ 42 w 73"/>
                <a:gd name="T49" fmla="*/ 25 h 77"/>
                <a:gd name="T50" fmla="*/ 48 w 73"/>
                <a:gd name="T51" fmla="*/ 29 h 77"/>
                <a:gd name="T52" fmla="*/ 52 w 73"/>
                <a:gd name="T53" fmla="*/ 36 h 77"/>
                <a:gd name="T54" fmla="*/ 47 w 73"/>
                <a:gd name="T55" fmla="*/ 36 h 77"/>
                <a:gd name="T56" fmla="*/ 43 w 73"/>
                <a:gd name="T57" fmla="*/ 32 h 77"/>
                <a:gd name="T58" fmla="*/ 36 w 73"/>
                <a:gd name="T59" fmla="*/ 27 h 77"/>
                <a:gd name="T60" fmla="*/ 32 w 73"/>
                <a:gd name="T61" fmla="*/ 25 h 77"/>
                <a:gd name="T62" fmla="*/ 25 w 73"/>
                <a:gd name="T63" fmla="*/ 27 h 77"/>
                <a:gd name="T64" fmla="*/ 23 w 73"/>
                <a:gd name="T65" fmla="*/ 23 h 77"/>
                <a:gd name="T66" fmla="*/ 18 w 73"/>
                <a:gd name="T67" fmla="*/ 22 h 77"/>
                <a:gd name="T68" fmla="*/ 14 w 73"/>
                <a:gd name="T69" fmla="*/ 19 h 77"/>
                <a:gd name="T70" fmla="*/ 14 w 73"/>
                <a:gd name="T71" fmla="*/ 28 h 77"/>
                <a:gd name="T72" fmla="*/ 14 w 73"/>
                <a:gd name="T73" fmla="*/ 33 h 77"/>
                <a:gd name="T74" fmla="*/ 0 w 73"/>
                <a:gd name="T75" fmla="*/ 61 h 77"/>
                <a:gd name="T76" fmla="*/ 5 w 73"/>
                <a:gd name="T7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7">
                  <a:moveTo>
                    <a:pt x="9" y="74"/>
                  </a:moveTo>
                  <a:cubicBezTo>
                    <a:pt x="16" y="73"/>
                    <a:pt x="16" y="73"/>
                    <a:pt x="16" y="73"/>
                  </a:cubicBezTo>
                  <a:cubicBezTo>
                    <a:pt x="16" y="73"/>
                    <a:pt x="17" y="73"/>
                    <a:pt x="18" y="74"/>
                  </a:cubicBezTo>
                  <a:cubicBezTo>
                    <a:pt x="19" y="75"/>
                    <a:pt x="20" y="76"/>
                    <a:pt x="20" y="76"/>
                  </a:cubicBezTo>
                  <a:cubicBezTo>
                    <a:pt x="20" y="76"/>
                    <a:pt x="22" y="76"/>
                    <a:pt x="23" y="76"/>
                  </a:cubicBezTo>
                  <a:cubicBezTo>
                    <a:pt x="24" y="75"/>
                    <a:pt x="26" y="77"/>
                    <a:pt x="26" y="76"/>
                  </a:cubicBezTo>
                  <a:cubicBezTo>
                    <a:pt x="27" y="75"/>
                    <a:pt x="29" y="76"/>
                    <a:pt x="30" y="76"/>
                  </a:cubicBezTo>
                  <a:cubicBezTo>
                    <a:pt x="31" y="76"/>
                    <a:pt x="33" y="75"/>
                    <a:pt x="34" y="74"/>
                  </a:cubicBezTo>
                  <a:cubicBezTo>
                    <a:pt x="36" y="73"/>
                    <a:pt x="38" y="74"/>
                    <a:pt x="39" y="73"/>
                  </a:cubicBezTo>
                  <a:cubicBezTo>
                    <a:pt x="39" y="72"/>
                    <a:pt x="39" y="67"/>
                    <a:pt x="40" y="67"/>
                  </a:cubicBezTo>
                  <a:cubicBezTo>
                    <a:pt x="41" y="66"/>
                    <a:pt x="40" y="65"/>
                    <a:pt x="42" y="65"/>
                  </a:cubicBezTo>
                  <a:cubicBezTo>
                    <a:pt x="43" y="64"/>
                    <a:pt x="43" y="64"/>
                    <a:pt x="43" y="62"/>
                  </a:cubicBezTo>
                  <a:cubicBezTo>
                    <a:pt x="43" y="61"/>
                    <a:pt x="44" y="60"/>
                    <a:pt x="45" y="60"/>
                  </a:cubicBezTo>
                  <a:cubicBezTo>
                    <a:pt x="46" y="60"/>
                    <a:pt x="48" y="58"/>
                    <a:pt x="48" y="58"/>
                  </a:cubicBezTo>
                  <a:cubicBezTo>
                    <a:pt x="53" y="56"/>
                    <a:pt x="53" y="56"/>
                    <a:pt x="53" y="56"/>
                  </a:cubicBezTo>
                  <a:cubicBezTo>
                    <a:pt x="53" y="55"/>
                    <a:pt x="53" y="55"/>
                    <a:pt x="53" y="55"/>
                  </a:cubicBezTo>
                  <a:cubicBezTo>
                    <a:pt x="54" y="54"/>
                    <a:pt x="51" y="52"/>
                    <a:pt x="51" y="52"/>
                  </a:cubicBezTo>
                  <a:cubicBezTo>
                    <a:pt x="66" y="47"/>
                    <a:pt x="66" y="47"/>
                    <a:pt x="66" y="47"/>
                  </a:cubicBezTo>
                  <a:cubicBezTo>
                    <a:pt x="66" y="47"/>
                    <a:pt x="65" y="45"/>
                    <a:pt x="65" y="43"/>
                  </a:cubicBezTo>
                  <a:cubicBezTo>
                    <a:pt x="64" y="42"/>
                    <a:pt x="66" y="41"/>
                    <a:pt x="66" y="39"/>
                  </a:cubicBezTo>
                  <a:cubicBezTo>
                    <a:pt x="65" y="38"/>
                    <a:pt x="65" y="35"/>
                    <a:pt x="66" y="34"/>
                  </a:cubicBezTo>
                  <a:cubicBezTo>
                    <a:pt x="68" y="33"/>
                    <a:pt x="71" y="32"/>
                    <a:pt x="70" y="30"/>
                  </a:cubicBezTo>
                  <a:cubicBezTo>
                    <a:pt x="70" y="28"/>
                    <a:pt x="68" y="30"/>
                    <a:pt x="68" y="28"/>
                  </a:cubicBezTo>
                  <a:cubicBezTo>
                    <a:pt x="68" y="27"/>
                    <a:pt x="68" y="25"/>
                    <a:pt x="68" y="24"/>
                  </a:cubicBezTo>
                  <a:cubicBezTo>
                    <a:pt x="67" y="22"/>
                    <a:pt x="70" y="22"/>
                    <a:pt x="70" y="21"/>
                  </a:cubicBezTo>
                  <a:cubicBezTo>
                    <a:pt x="71" y="20"/>
                    <a:pt x="73" y="18"/>
                    <a:pt x="71" y="17"/>
                  </a:cubicBezTo>
                  <a:cubicBezTo>
                    <a:pt x="70" y="16"/>
                    <a:pt x="71" y="13"/>
                    <a:pt x="70" y="13"/>
                  </a:cubicBezTo>
                  <a:cubicBezTo>
                    <a:pt x="69" y="12"/>
                    <a:pt x="69" y="10"/>
                    <a:pt x="69" y="10"/>
                  </a:cubicBezTo>
                  <a:cubicBezTo>
                    <a:pt x="69" y="10"/>
                    <a:pt x="66" y="9"/>
                    <a:pt x="65" y="8"/>
                  </a:cubicBezTo>
                  <a:cubicBezTo>
                    <a:pt x="64" y="7"/>
                    <a:pt x="64" y="7"/>
                    <a:pt x="63" y="7"/>
                  </a:cubicBezTo>
                  <a:cubicBezTo>
                    <a:pt x="62" y="7"/>
                    <a:pt x="62" y="3"/>
                    <a:pt x="62" y="3"/>
                  </a:cubicBezTo>
                  <a:cubicBezTo>
                    <a:pt x="62" y="3"/>
                    <a:pt x="62" y="3"/>
                    <a:pt x="62" y="3"/>
                  </a:cubicBezTo>
                  <a:cubicBezTo>
                    <a:pt x="62" y="4"/>
                    <a:pt x="62" y="4"/>
                    <a:pt x="62" y="4"/>
                  </a:cubicBezTo>
                  <a:cubicBezTo>
                    <a:pt x="62" y="4"/>
                    <a:pt x="60" y="4"/>
                    <a:pt x="59" y="4"/>
                  </a:cubicBezTo>
                  <a:cubicBezTo>
                    <a:pt x="58" y="4"/>
                    <a:pt x="57" y="4"/>
                    <a:pt x="57" y="4"/>
                  </a:cubicBezTo>
                  <a:cubicBezTo>
                    <a:pt x="56" y="4"/>
                    <a:pt x="55" y="4"/>
                    <a:pt x="55" y="4"/>
                  </a:cubicBezTo>
                  <a:cubicBezTo>
                    <a:pt x="55" y="4"/>
                    <a:pt x="55" y="4"/>
                    <a:pt x="55" y="4"/>
                  </a:cubicBezTo>
                  <a:cubicBezTo>
                    <a:pt x="55" y="4"/>
                    <a:pt x="57" y="1"/>
                    <a:pt x="55" y="1"/>
                  </a:cubicBezTo>
                  <a:cubicBezTo>
                    <a:pt x="55" y="0"/>
                    <a:pt x="55" y="0"/>
                    <a:pt x="55" y="0"/>
                  </a:cubicBezTo>
                  <a:cubicBezTo>
                    <a:pt x="43" y="4"/>
                    <a:pt x="43" y="4"/>
                    <a:pt x="43" y="4"/>
                  </a:cubicBezTo>
                  <a:cubicBezTo>
                    <a:pt x="43" y="4"/>
                    <a:pt x="43" y="4"/>
                    <a:pt x="43" y="4"/>
                  </a:cubicBezTo>
                  <a:cubicBezTo>
                    <a:pt x="44" y="5"/>
                    <a:pt x="40" y="8"/>
                    <a:pt x="40" y="8"/>
                  </a:cubicBezTo>
                  <a:cubicBezTo>
                    <a:pt x="40" y="9"/>
                    <a:pt x="40" y="9"/>
                    <a:pt x="40" y="9"/>
                  </a:cubicBezTo>
                  <a:cubicBezTo>
                    <a:pt x="39" y="9"/>
                    <a:pt x="39" y="9"/>
                    <a:pt x="38" y="9"/>
                  </a:cubicBezTo>
                  <a:cubicBezTo>
                    <a:pt x="38" y="8"/>
                    <a:pt x="38" y="8"/>
                    <a:pt x="38" y="8"/>
                  </a:cubicBezTo>
                  <a:cubicBezTo>
                    <a:pt x="38" y="10"/>
                    <a:pt x="38" y="11"/>
                    <a:pt x="38" y="12"/>
                  </a:cubicBezTo>
                  <a:cubicBezTo>
                    <a:pt x="38" y="13"/>
                    <a:pt x="39" y="13"/>
                    <a:pt x="39" y="15"/>
                  </a:cubicBezTo>
                  <a:cubicBezTo>
                    <a:pt x="39" y="16"/>
                    <a:pt x="40" y="18"/>
                    <a:pt x="40" y="19"/>
                  </a:cubicBezTo>
                  <a:cubicBezTo>
                    <a:pt x="39" y="20"/>
                    <a:pt x="39" y="21"/>
                    <a:pt x="39" y="22"/>
                  </a:cubicBezTo>
                  <a:cubicBezTo>
                    <a:pt x="39" y="23"/>
                    <a:pt x="40" y="24"/>
                    <a:pt x="42" y="25"/>
                  </a:cubicBezTo>
                  <a:cubicBezTo>
                    <a:pt x="43" y="27"/>
                    <a:pt x="45" y="26"/>
                    <a:pt x="46" y="28"/>
                  </a:cubicBezTo>
                  <a:cubicBezTo>
                    <a:pt x="48" y="30"/>
                    <a:pt x="47" y="29"/>
                    <a:pt x="48" y="29"/>
                  </a:cubicBezTo>
                  <a:cubicBezTo>
                    <a:pt x="49" y="29"/>
                    <a:pt x="52" y="29"/>
                    <a:pt x="52" y="29"/>
                  </a:cubicBezTo>
                  <a:cubicBezTo>
                    <a:pt x="52" y="36"/>
                    <a:pt x="52" y="36"/>
                    <a:pt x="52" y="36"/>
                  </a:cubicBezTo>
                  <a:cubicBezTo>
                    <a:pt x="49" y="35"/>
                    <a:pt x="49" y="35"/>
                    <a:pt x="49" y="35"/>
                  </a:cubicBezTo>
                  <a:cubicBezTo>
                    <a:pt x="49" y="35"/>
                    <a:pt x="48" y="36"/>
                    <a:pt x="47" y="36"/>
                  </a:cubicBezTo>
                  <a:cubicBezTo>
                    <a:pt x="46" y="37"/>
                    <a:pt x="43" y="37"/>
                    <a:pt x="43" y="36"/>
                  </a:cubicBezTo>
                  <a:cubicBezTo>
                    <a:pt x="43" y="34"/>
                    <a:pt x="44" y="33"/>
                    <a:pt x="43" y="32"/>
                  </a:cubicBezTo>
                  <a:cubicBezTo>
                    <a:pt x="42" y="30"/>
                    <a:pt x="39" y="31"/>
                    <a:pt x="39" y="30"/>
                  </a:cubicBezTo>
                  <a:cubicBezTo>
                    <a:pt x="38" y="28"/>
                    <a:pt x="36" y="28"/>
                    <a:pt x="36" y="27"/>
                  </a:cubicBezTo>
                  <a:cubicBezTo>
                    <a:pt x="36" y="25"/>
                    <a:pt x="36" y="24"/>
                    <a:pt x="35" y="24"/>
                  </a:cubicBezTo>
                  <a:cubicBezTo>
                    <a:pt x="34" y="24"/>
                    <a:pt x="33" y="23"/>
                    <a:pt x="32" y="25"/>
                  </a:cubicBezTo>
                  <a:cubicBezTo>
                    <a:pt x="32" y="26"/>
                    <a:pt x="32" y="27"/>
                    <a:pt x="30" y="27"/>
                  </a:cubicBezTo>
                  <a:cubicBezTo>
                    <a:pt x="28" y="27"/>
                    <a:pt x="26" y="27"/>
                    <a:pt x="25" y="27"/>
                  </a:cubicBezTo>
                  <a:cubicBezTo>
                    <a:pt x="24" y="27"/>
                    <a:pt x="23" y="25"/>
                    <a:pt x="23" y="25"/>
                  </a:cubicBezTo>
                  <a:cubicBezTo>
                    <a:pt x="23" y="25"/>
                    <a:pt x="23" y="25"/>
                    <a:pt x="23" y="23"/>
                  </a:cubicBezTo>
                  <a:cubicBezTo>
                    <a:pt x="23" y="22"/>
                    <a:pt x="22" y="21"/>
                    <a:pt x="21" y="22"/>
                  </a:cubicBezTo>
                  <a:cubicBezTo>
                    <a:pt x="20" y="23"/>
                    <a:pt x="18" y="24"/>
                    <a:pt x="18" y="22"/>
                  </a:cubicBezTo>
                  <a:cubicBezTo>
                    <a:pt x="18" y="21"/>
                    <a:pt x="18" y="19"/>
                    <a:pt x="18" y="19"/>
                  </a:cubicBezTo>
                  <a:cubicBezTo>
                    <a:pt x="14" y="19"/>
                    <a:pt x="14" y="19"/>
                    <a:pt x="14" y="19"/>
                  </a:cubicBezTo>
                  <a:cubicBezTo>
                    <a:pt x="14" y="19"/>
                    <a:pt x="15" y="23"/>
                    <a:pt x="15" y="24"/>
                  </a:cubicBezTo>
                  <a:cubicBezTo>
                    <a:pt x="15" y="26"/>
                    <a:pt x="14" y="27"/>
                    <a:pt x="14" y="28"/>
                  </a:cubicBezTo>
                  <a:cubicBezTo>
                    <a:pt x="14" y="29"/>
                    <a:pt x="14" y="30"/>
                    <a:pt x="14" y="31"/>
                  </a:cubicBezTo>
                  <a:cubicBezTo>
                    <a:pt x="14" y="32"/>
                    <a:pt x="14" y="33"/>
                    <a:pt x="14" y="33"/>
                  </a:cubicBezTo>
                  <a:cubicBezTo>
                    <a:pt x="1" y="33"/>
                    <a:pt x="1" y="33"/>
                    <a:pt x="1" y="33"/>
                  </a:cubicBezTo>
                  <a:cubicBezTo>
                    <a:pt x="0" y="61"/>
                    <a:pt x="0" y="61"/>
                    <a:pt x="0" y="61"/>
                  </a:cubicBezTo>
                  <a:cubicBezTo>
                    <a:pt x="0" y="61"/>
                    <a:pt x="1" y="62"/>
                    <a:pt x="2" y="65"/>
                  </a:cubicBezTo>
                  <a:cubicBezTo>
                    <a:pt x="3" y="68"/>
                    <a:pt x="2" y="67"/>
                    <a:pt x="5" y="69"/>
                  </a:cubicBezTo>
                  <a:cubicBezTo>
                    <a:pt x="8" y="72"/>
                    <a:pt x="6" y="74"/>
                    <a:pt x="9"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Freeform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55CD5D-766F-4FF0-8EBB-FF6BCDB0CC39}"/>
                </a:ext>
              </a:extLst>
            </p:cNvPr>
            <p:cNvSpPr>
              <a:spLocks/>
            </p:cNvSpPr>
            <p:nvPr/>
          </p:nvSpPr>
          <p:spPr bwMode="auto">
            <a:xfrm>
              <a:off x="4603750" y="4200526"/>
              <a:ext cx="457200" cy="544513"/>
            </a:xfrm>
            <a:custGeom>
              <a:avLst/>
              <a:gdLst>
                <a:gd name="T0" fmla="*/ 2 w 122"/>
                <a:gd name="T1" fmla="*/ 88 h 145"/>
                <a:gd name="T2" fmla="*/ 12 w 122"/>
                <a:gd name="T3" fmla="*/ 86 h 145"/>
                <a:gd name="T4" fmla="*/ 34 w 122"/>
                <a:gd name="T5" fmla="*/ 91 h 145"/>
                <a:gd name="T6" fmla="*/ 37 w 122"/>
                <a:gd name="T7" fmla="*/ 103 h 145"/>
                <a:gd name="T8" fmla="*/ 47 w 122"/>
                <a:gd name="T9" fmla="*/ 101 h 145"/>
                <a:gd name="T10" fmla="*/ 55 w 122"/>
                <a:gd name="T11" fmla="*/ 97 h 145"/>
                <a:gd name="T12" fmla="*/ 61 w 122"/>
                <a:gd name="T13" fmla="*/ 104 h 145"/>
                <a:gd name="T14" fmla="*/ 64 w 122"/>
                <a:gd name="T15" fmla="*/ 116 h 145"/>
                <a:gd name="T16" fmla="*/ 65 w 122"/>
                <a:gd name="T17" fmla="*/ 128 h 145"/>
                <a:gd name="T18" fmla="*/ 75 w 122"/>
                <a:gd name="T19" fmla="*/ 127 h 145"/>
                <a:gd name="T20" fmla="*/ 82 w 122"/>
                <a:gd name="T21" fmla="*/ 130 h 145"/>
                <a:gd name="T22" fmla="*/ 86 w 122"/>
                <a:gd name="T23" fmla="*/ 135 h 145"/>
                <a:gd name="T24" fmla="*/ 96 w 122"/>
                <a:gd name="T25" fmla="*/ 132 h 145"/>
                <a:gd name="T26" fmla="*/ 104 w 122"/>
                <a:gd name="T27" fmla="*/ 140 h 145"/>
                <a:gd name="T28" fmla="*/ 110 w 122"/>
                <a:gd name="T29" fmla="*/ 143 h 145"/>
                <a:gd name="T30" fmla="*/ 109 w 122"/>
                <a:gd name="T31" fmla="*/ 137 h 145"/>
                <a:gd name="T32" fmla="*/ 100 w 122"/>
                <a:gd name="T33" fmla="*/ 130 h 145"/>
                <a:gd name="T34" fmla="*/ 99 w 122"/>
                <a:gd name="T35" fmla="*/ 120 h 145"/>
                <a:gd name="T36" fmla="*/ 103 w 122"/>
                <a:gd name="T37" fmla="*/ 112 h 145"/>
                <a:gd name="T38" fmla="*/ 116 w 122"/>
                <a:gd name="T39" fmla="*/ 109 h 145"/>
                <a:gd name="T40" fmla="*/ 115 w 122"/>
                <a:gd name="T41" fmla="*/ 102 h 145"/>
                <a:gd name="T42" fmla="*/ 109 w 122"/>
                <a:gd name="T43" fmla="*/ 98 h 145"/>
                <a:gd name="T44" fmla="*/ 106 w 122"/>
                <a:gd name="T45" fmla="*/ 82 h 145"/>
                <a:gd name="T46" fmla="*/ 106 w 122"/>
                <a:gd name="T47" fmla="*/ 71 h 145"/>
                <a:gd name="T48" fmla="*/ 103 w 122"/>
                <a:gd name="T49" fmla="*/ 66 h 145"/>
                <a:gd name="T50" fmla="*/ 104 w 122"/>
                <a:gd name="T51" fmla="*/ 64 h 145"/>
                <a:gd name="T52" fmla="*/ 106 w 122"/>
                <a:gd name="T53" fmla="*/ 59 h 145"/>
                <a:gd name="T54" fmla="*/ 107 w 122"/>
                <a:gd name="T55" fmla="*/ 52 h 145"/>
                <a:gd name="T56" fmla="*/ 106 w 122"/>
                <a:gd name="T57" fmla="*/ 50 h 145"/>
                <a:gd name="T58" fmla="*/ 108 w 122"/>
                <a:gd name="T59" fmla="*/ 48 h 145"/>
                <a:gd name="T60" fmla="*/ 114 w 122"/>
                <a:gd name="T61" fmla="*/ 38 h 145"/>
                <a:gd name="T62" fmla="*/ 118 w 122"/>
                <a:gd name="T63" fmla="*/ 32 h 145"/>
                <a:gd name="T64" fmla="*/ 119 w 122"/>
                <a:gd name="T65" fmla="*/ 24 h 145"/>
                <a:gd name="T66" fmla="*/ 122 w 122"/>
                <a:gd name="T67" fmla="*/ 15 h 145"/>
                <a:gd name="T68" fmla="*/ 112 w 122"/>
                <a:gd name="T69" fmla="*/ 11 h 145"/>
                <a:gd name="T70" fmla="*/ 104 w 122"/>
                <a:gd name="T71" fmla="*/ 7 h 145"/>
                <a:gd name="T72" fmla="*/ 96 w 122"/>
                <a:gd name="T73" fmla="*/ 4 h 145"/>
                <a:gd name="T74" fmla="*/ 89 w 122"/>
                <a:gd name="T75" fmla="*/ 0 h 145"/>
                <a:gd name="T76" fmla="*/ 78 w 122"/>
                <a:gd name="T77" fmla="*/ 2 h 145"/>
                <a:gd name="T78" fmla="*/ 69 w 122"/>
                <a:gd name="T79" fmla="*/ 3 h 145"/>
                <a:gd name="T80" fmla="*/ 60 w 122"/>
                <a:gd name="T81" fmla="*/ 5 h 145"/>
                <a:gd name="T82" fmla="*/ 46 w 122"/>
                <a:gd name="T83" fmla="*/ 1 h 145"/>
                <a:gd name="T84" fmla="*/ 40 w 122"/>
                <a:gd name="T85" fmla="*/ 14 h 145"/>
                <a:gd name="T86" fmla="*/ 37 w 122"/>
                <a:gd name="T87" fmla="*/ 22 h 145"/>
                <a:gd name="T88" fmla="*/ 36 w 122"/>
                <a:gd name="T89" fmla="*/ 30 h 145"/>
                <a:gd name="T90" fmla="*/ 36 w 122"/>
                <a:gd name="T91" fmla="*/ 39 h 145"/>
                <a:gd name="T92" fmla="*/ 33 w 122"/>
                <a:gd name="T93" fmla="*/ 48 h 145"/>
                <a:gd name="T94" fmla="*/ 31 w 122"/>
                <a:gd name="T95" fmla="*/ 53 h 145"/>
                <a:gd name="T96" fmla="*/ 29 w 122"/>
                <a:gd name="T97" fmla="*/ 60 h 145"/>
                <a:gd name="T98" fmla="*/ 28 w 122"/>
                <a:gd name="T99" fmla="*/ 67 h 145"/>
                <a:gd name="T100" fmla="*/ 25 w 122"/>
                <a:gd name="T101" fmla="*/ 74 h 145"/>
                <a:gd name="T102" fmla="*/ 17 w 122"/>
                <a:gd name="T103" fmla="*/ 78 h 145"/>
                <a:gd name="T104" fmla="*/ 14 w 122"/>
                <a:gd name="T105" fmla="*/ 73 h 145"/>
                <a:gd name="T106" fmla="*/ 7 w 122"/>
                <a:gd name="T107" fmla="*/ 76 h 145"/>
                <a:gd name="T108" fmla="*/ 3 w 122"/>
                <a:gd name="T109"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2" h="145">
                  <a:moveTo>
                    <a:pt x="1" y="82"/>
                  </a:moveTo>
                  <a:cubicBezTo>
                    <a:pt x="1" y="84"/>
                    <a:pt x="0" y="84"/>
                    <a:pt x="0" y="85"/>
                  </a:cubicBezTo>
                  <a:cubicBezTo>
                    <a:pt x="0" y="86"/>
                    <a:pt x="2" y="87"/>
                    <a:pt x="2" y="88"/>
                  </a:cubicBezTo>
                  <a:cubicBezTo>
                    <a:pt x="2" y="88"/>
                    <a:pt x="2" y="89"/>
                    <a:pt x="2" y="90"/>
                  </a:cubicBezTo>
                  <a:cubicBezTo>
                    <a:pt x="2" y="90"/>
                    <a:pt x="5" y="90"/>
                    <a:pt x="6" y="88"/>
                  </a:cubicBezTo>
                  <a:cubicBezTo>
                    <a:pt x="7" y="87"/>
                    <a:pt x="9" y="86"/>
                    <a:pt x="12" y="86"/>
                  </a:cubicBezTo>
                  <a:cubicBezTo>
                    <a:pt x="15" y="87"/>
                    <a:pt x="21" y="87"/>
                    <a:pt x="21" y="87"/>
                  </a:cubicBezTo>
                  <a:cubicBezTo>
                    <a:pt x="33" y="87"/>
                    <a:pt x="33" y="87"/>
                    <a:pt x="33" y="87"/>
                  </a:cubicBezTo>
                  <a:cubicBezTo>
                    <a:pt x="33" y="87"/>
                    <a:pt x="34" y="90"/>
                    <a:pt x="34" y="91"/>
                  </a:cubicBezTo>
                  <a:cubicBezTo>
                    <a:pt x="35" y="92"/>
                    <a:pt x="34" y="93"/>
                    <a:pt x="35" y="95"/>
                  </a:cubicBezTo>
                  <a:cubicBezTo>
                    <a:pt x="35" y="96"/>
                    <a:pt x="35" y="97"/>
                    <a:pt x="35" y="100"/>
                  </a:cubicBezTo>
                  <a:cubicBezTo>
                    <a:pt x="36" y="102"/>
                    <a:pt x="36" y="101"/>
                    <a:pt x="37" y="103"/>
                  </a:cubicBezTo>
                  <a:cubicBezTo>
                    <a:pt x="39" y="104"/>
                    <a:pt x="40" y="104"/>
                    <a:pt x="41" y="104"/>
                  </a:cubicBezTo>
                  <a:cubicBezTo>
                    <a:pt x="43" y="104"/>
                    <a:pt x="44" y="101"/>
                    <a:pt x="45" y="102"/>
                  </a:cubicBezTo>
                  <a:cubicBezTo>
                    <a:pt x="46" y="103"/>
                    <a:pt x="48" y="102"/>
                    <a:pt x="47" y="101"/>
                  </a:cubicBezTo>
                  <a:cubicBezTo>
                    <a:pt x="47" y="100"/>
                    <a:pt x="46" y="98"/>
                    <a:pt x="47" y="97"/>
                  </a:cubicBezTo>
                  <a:cubicBezTo>
                    <a:pt x="48" y="95"/>
                    <a:pt x="48" y="96"/>
                    <a:pt x="51" y="96"/>
                  </a:cubicBezTo>
                  <a:cubicBezTo>
                    <a:pt x="53" y="97"/>
                    <a:pt x="55" y="95"/>
                    <a:pt x="55" y="97"/>
                  </a:cubicBezTo>
                  <a:cubicBezTo>
                    <a:pt x="55" y="99"/>
                    <a:pt x="55" y="99"/>
                    <a:pt x="55" y="99"/>
                  </a:cubicBezTo>
                  <a:cubicBezTo>
                    <a:pt x="55" y="99"/>
                    <a:pt x="60" y="97"/>
                    <a:pt x="60" y="100"/>
                  </a:cubicBezTo>
                  <a:cubicBezTo>
                    <a:pt x="61" y="102"/>
                    <a:pt x="59" y="104"/>
                    <a:pt x="61" y="104"/>
                  </a:cubicBezTo>
                  <a:cubicBezTo>
                    <a:pt x="62" y="105"/>
                    <a:pt x="61" y="106"/>
                    <a:pt x="61" y="108"/>
                  </a:cubicBezTo>
                  <a:cubicBezTo>
                    <a:pt x="62" y="110"/>
                    <a:pt x="62" y="111"/>
                    <a:pt x="63" y="112"/>
                  </a:cubicBezTo>
                  <a:cubicBezTo>
                    <a:pt x="64" y="114"/>
                    <a:pt x="62" y="115"/>
                    <a:pt x="64" y="116"/>
                  </a:cubicBezTo>
                  <a:cubicBezTo>
                    <a:pt x="65" y="117"/>
                    <a:pt x="65" y="119"/>
                    <a:pt x="64" y="120"/>
                  </a:cubicBezTo>
                  <a:cubicBezTo>
                    <a:pt x="64" y="121"/>
                    <a:pt x="64" y="121"/>
                    <a:pt x="64" y="123"/>
                  </a:cubicBezTo>
                  <a:cubicBezTo>
                    <a:pt x="65" y="125"/>
                    <a:pt x="64" y="126"/>
                    <a:pt x="65" y="128"/>
                  </a:cubicBezTo>
                  <a:cubicBezTo>
                    <a:pt x="66" y="129"/>
                    <a:pt x="67" y="129"/>
                    <a:pt x="68" y="128"/>
                  </a:cubicBezTo>
                  <a:cubicBezTo>
                    <a:pt x="69" y="127"/>
                    <a:pt x="70" y="127"/>
                    <a:pt x="71" y="127"/>
                  </a:cubicBezTo>
                  <a:cubicBezTo>
                    <a:pt x="72" y="128"/>
                    <a:pt x="75" y="127"/>
                    <a:pt x="75" y="127"/>
                  </a:cubicBezTo>
                  <a:cubicBezTo>
                    <a:pt x="79" y="127"/>
                    <a:pt x="79" y="127"/>
                    <a:pt x="79" y="127"/>
                  </a:cubicBezTo>
                  <a:cubicBezTo>
                    <a:pt x="79" y="127"/>
                    <a:pt x="79" y="129"/>
                    <a:pt x="79" y="130"/>
                  </a:cubicBezTo>
                  <a:cubicBezTo>
                    <a:pt x="79" y="132"/>
                    <a:pt x="81" y="131"/>
                    <a:pt x="82" y="130"/>
                  </a:cubicBezTo>
                  <a:cubicBezTo>
                    <a:pt x="83" y="129"/>
                    <a:pt x="84" y="130"/>
                    <a:pt x="84" y="131"/>
                  </a:cubicBezTo>
                  <a:cubicBezTo>
                    <a:pt x="84" y="133"/>
                    <a:pt x="84" y="133"/>
                    <a:pt x="84" y="133"/>
                  </a:cubicBezTo>
                  <a:cubicBezTo>
                    <a:pt x="84" y="133"/>
                    <a:pt x="85" y="135"/>
                    <a:pt x="86" y="135"/>
                  </a:cubicBezTo>
                  <a:cubicBezTo>
                    <a:pt x="87" y="135"/>
                    <a:pt x="89" y="135"/>
                    <a:pt x="91" y="135"/>
                  </a:cubicBezTo>
                  <a:cubicBezTo>
                    <a:pt x="93" y="135"/>
                    <a:pt x="93" y="134"/>
                    <a:pt x="93" y="133"/>
                  </a:cubicBezTo>
                  <a:cubicBezTo>
                    <a:pt x="94" y="131"/>
                    <a:pt x="95" y="132"/>
                    <a:pt x="96" y="132"/>
                  </a:cubicBezTo>
                  <a:cubicBezTo>
                    <a:pt x="97" y="132"/>
                    <a:pt x="97" y="133"/>
                    <a:pt x="97" y="135"/>
                  </a:cubicBezTo>
                  <a:cubicBezTo>
                    <a:pt x="97" y="136"/>
                    <a:pt x="99" y="136"/>
                    <a:pt x="100" y="138"/>
                  </a:cubicBezTo>
                  <a:cubicBezTo>
                    <a:pt x="100" y="139"/>
                    <a:pt x="103" y="138"/>
                    <a:pt x="104" y="140"/>
                  </a:cubicBezTo>
                  <a:cubicBezTo>
                    <a:pt x="105" y="141"/>
                    <a:pt x="104" y="142"/>
                    <a:pt x="104" y="144"/>
                  </a:cubicBezTo>
                  <a:cubicBezTo>
                    <a:pt x="104" y="145"/>
                    <a:pt x="107" y="145"/>
                    <a:pt x="108" y="144"/>
                  </a:cubicBezTo>
                  <a:cubicBezTo>
                    <a:pt x="109" y="144"/>
                    <a:pt x="110" y="143"/>
                    <a:pt x="110" y="143"/>
                  </a:cubicBezTo>
                  <a:cubicBezTo>
                    <a:pt x="113" y="144"/>
                    <a:pt x="113" y="144"/>
                    <a:pt x="113" y="144"/>
                  </a:cubicBezTo>
                  <a:cubicBezTo>
                    <a:pt x="113" y="137"/>
                    <a:pt x="113" y="137"/>
                    <a:pt x="113" y="137"/>
                  </a:cubicBezTo>
                  <a:cubicBezTo>
                    <a:pt x="113" y="137"/>
                    <a:pt x="110" y="137"/>
                    <a:pt x="109" y="137"/>
                  </a:cubicBezTo>
                  <a:cubicBezTo>
                    <a:pt x="108" y="137"/>
                    <a:pt x="109" y="138"/>
                    <a:pt x="107" y="136"/>
                  </a:cubicBezTo>
                  <a:cubicBezTo>
                    <a:pt x="106" y="134"/>
                    <a:pt x="104" y="135"/>
                    <a:pt x="103" y="133"/>
                  </a:cubicBezTo>
                  <a:cubicBezTo>
                    <a:pt x="101" y="132"/>
                    <a:pt x="100" y="131"/>
                    <a:pt x="100" y="130"/>
                  </a:cubicBezTo>
                  <a:cubicBezTo>
                    <a:pt x="100" y="129"/>
                    <a:pt x="100" y="128"/>
                    <a:pt x="101" y="127"/>
                  </a:cubicBezTo>
                  <a:cubicBezTo>
                    <a:pt x="101" y="126"/>
                    <a:pt x="100" y="124"/>
                    <a:pt x="100" y="123"/>
                  </a:cubicBezTo>
                  <a:cubicBezTo>
                    <a:pt x="100" y="121"/>
                    <a:pt x="99" y="121"/>
                    <a:pt x="99" y="120"/>
                  </a:cubicBezTo>
                  <a:cubicBezTo>
                    <a:pt x="99" y="119"/>
                    <a:pt x="98" y="117"/>
                    <a:pt x="99" y="117"/>
                  </a:cubicBezTo>
                  <a:cubicBezTo>
                    <a:pt x="99" y="116"/>
                    <a:pt x="99" y="115"/>
                    <a:pt x="99" y="114"/>
                  </a:cubicBezTo>
                  <a:cubicBezTo>
                    <a:pt x="100" y="114"/>
                    <a:pt x="102" y="112"/>
                    <a:pt x="103" y="112"/>
                  </a:cubicBezTo>
                  <a:cubicBezTo>
                    <a:pt x="103" y="112"/>
                    <a:pt x="103" y="112"/>
                    <a:pt x="104" y="113"/>
                  </a:cubicBezTo>
                  <a:cubicBezTo>
                    <a:pt x="104" y="112"/>
                    <a:pt x="104" y="112"/>
                    <a:pt x="104" y="112"/>
                  </a:cubicBezTo>
                  <a:cubicBezTo>
                    <a:pt x="116" y="109"/>
                    <a:pt x="116" y="109"/>
                    <a:pt x="116" y="109"/>
                  </a:cubicBezTo>
                  <a:cubicBezTo>
                    <a:pt x="116" y="108"/>
                    <a:pt x="116" y="107"/>
                    <a:pt x="116" y="106"/>
                  </a:cubicBezTo>
                  <a:cubicBezTo>
                    <a:pt x="116" y="105"/>
                    <a:pt x="115" y="104"/>
                    <a:pt x="115" y="104"/>
                  </a:cubicBezTo>
                  <a:cubicBezTo>
                    <a:pt x="114" y="103"/>
                    <a:pt x="115" y="103"/>
                    <a:pt x="115" y="102"/>
                  </a:cubicBezTo>
                  <a:cubicBezTo>
                    <a:pt x="114" y="101"/>
                    <a:pt x="113" y="101"/>
                    <a:pt x="112" y="100"/>
                  </a:cubicBezTo>
                  <a:cubicBezTo>
                    <a:pt x="112" y="99"/>
                    <a:pt x="112" y="99"/>
                    <a:pt x="112" y="99"/>
                  </a:cubicBezTo>
                  <a:cubicBezTo>
                    <a:pt x="111" y="99"/>
                    <a:pt x="110" y="99"/>
                    <a:pt x="109" y="98"/>
                  </a:cubicBezTo>
                  <a:cubicBezTo>
                    <a:pt x="109" y="97"/>
                    <a:pt x="106" y="89"/>
                    <a:pt x="106" y="88"/>
                  </a:cubicBezTo>
                  <a:cubicBezTo>
                    <a:pt x="106" y="88"/>
                    <a:pt x="108" y="86"/>
                    <a:pt x="107" y="84"/>
                  </a:cubicBezTo>
                  <a:cubicBezTo>
                    <a:pt x="107" y="84"/>
                    <a:pt x="106" y="82"/>
                    <a:pt x="106" y="82"/>
                  </a:cubicBezTo>
                  <a:cubicBezTo>
                    <a:pt x="106" y="81"/>
                    <a:pt x="106" y="80"/>
                    <a:pt x="106" y="78"/>
                  </a:cubicBezTo>
                  <a:cubicBezTo>
                    <a:pt x="106" y="78"/>
                    <a:pt x="105" y="78"/>
                    <a:pt x="105" y="77"/>
                  </a:cubicBezTo>
                  <a:cubicBezTo>
                    <a:pt x="105" y="77"/>
                    <a:pt x="106" y="73"/>
                    <a:pt x="106" y="71"/>
                  </a:cubicBezTo>
                  <a:cubicBezTo>
                    <a:pt x="106" y="71"/>
                    <a:pt x="107" y="71"/>
                    <a:pt x="107" y="71"/>
                  </a:cubicBezTo>
                  <a:cubicBezTo>
                    <a:pt x="106" y="68"/>
                    <a:pt x="106" y="68"/>
                    <a:pt x="106" y="68"/>
                  </a:cubicBezTo>
                  <a:cubicBezTo>
                    <a:pt x="106" y="68"/>
                    <a:pt x="103" y="67"/>
                    <a:pt x="103" y="66"/>
                  </a:cubicBezTo>
                  <a:cubicBezTo>
                    <a:pt x="103" y="65"/>
                    <a:pt x="104" y="64"/>
                    <a:pt x="104" y="64"/>
                  </a:cubicBezTo>
                  <a:cubicBezTo>
                    <a:pt x="104" y="64"/>
                    <a:pt x="104" y="64"/>
                    <a:pt x="104" y="64"/>
                  </a:cubicBezTo>
                  <a:cubicBezTo>
                    <a:pt x="104" y="64"/>
                    <a:pt x="104" y="64"/>
                    <a:pt x="104" y="64"/>
                  </a:cubicBezTo>
                  <a:cubicBezTo>
                    <a:pt x="104" y="62"/>
                    <a:pt x="104" y="60"/>
                    <a:pt x="104" y="58"/>
                  </a:cubicBezTo>
                  <a:cubicBezTo>
                    <a:pt x="104" y="58"/>
                    <a:pt x="104" y="58"/>
                    <a:pt x="104" y="58"/>
                  </a:cubicBezTo>
                  <a:cubicBezTo>
                    <a:pt x="105" y="58"/>
                    <a:pt x="106" y="58"/>
                    <a:pt x="106" y="59"/>
                  </a:cubicBezTo>
                  <a:cubicBezTo>
                    <a:pt x="106" y="58"/>
                    <a:pt x="106" y="57"/>
                    <a:pt x="106" y="57"/>
                  </a:cubicBezTo>
                  <a:cubicBezTo>
                    <a:pt x="106" y="57"/>
                    <a:pt x="104" y="56"/>
                    <a:pt x="106" y="53"/>
                  </a:cubicBezTo>
                  <a:cubicBezTo>
                    <a:pt x="106" y="53"/>
                    <a:pt x="106" y="53"/>
                    <a:pt x="107" y="52"/>
                  </a:cubicBezTo>
                  <a:cubicBezTo>
                    <a:pt x="106" y="53"/>
                    <a:pt x="106" y="53"/>
                    <a:pt x="106" y="53"/>
                  </a:cubicBezTo>
                  <a:cubicBezTo>
                    <a:pt x="106" y="53"/>
                    <a:pt x="105" y="51"/>
                    <a:pt x="105" y="51"/>
                  </a:cubicBezTo>
                  <a:cubicBezTo>
                    <a:pt x="105" y="50"/>
                    <a:pt x="106" y="51"/>
                    <a:pt x="106" y="50"/>
                  </a:cubicBezTo>
                  <a:cubicBezTo>
                    <a:pt x="107" y="50"/>
                    <a:pt x="107" y="49"/>
                    <a:pt x="107" y="48"/>
                  </a:cubicBezTo>
                  <a:cubicBezTo>
                    <a:pt x="108" y="47"/>
                    <a:pt x="108" y="47"/>
                    <a:pt x="108" y="47"/>
                  </a:cubicBezTo>
                  <a:cubicBezTo>
                    <a:pt x="108" y="48"/>
                    <a:pt x="108" y="48"/>
                    <a:pt x="108" y="48"/>
                  </a:cubicBezTo>
                  <a:cubicBezTo>
                    <a:pt x="109" y="46"/>
                    <a:pt x="109" y="43"/>
                    <a:pt x="109" y="43"/>
                  </a:cubicBezTo>
                  <a:cubicBezTo>
                    <a:pt x="109" y="41"/>
                    <a:pt x="111" y="39"/>
                    <a:pt x="111" y="39"/>
                  </a:cubicBezTo>
                  <a:cubicBezTo>
                    <a:pt x="114" y="38"/>
                    <a:pt x="114" y="38"/>
                    <a:pt x="114" y="38"/>
                  </a:cubicBezTo>
                  <a:cubicBezTo>
                    <a:pt x="114" y="38"/>
                    <a:pt x="114" y="37"/>
                    <a:pt x="115" y="36"/>
                  </a:cubicBezTo>
                  <a:cubicBezTo>
                    <a:pt x="115" y="35"/>
                    <a:pt x="116" y="34"/>
                    <a:pt x="117" y="34"/>
                  </a:cubicBezTo>
                  <a:cubicBezTo>
                    <a:pt x="118" y="33"/>
                    <a:pt x="118" y="33"/>
                    <a:pt x="118" y="32"/>
                  </a:cubicBezTo>
                  <a:cubicBezTo>
                    <a:pt x="119" y="32"/>
                    <a:pt x="119" y="31"/>
                    <a:pt x="120" y="30"/>
                  </a:cubicBezTo>
                  <a:cubicBezTo>
                    <a:pt x="120" y="29"/>
                    <a:pt x="120" y="29"/>
                    <a:pt x="119" y="29"/>
                  </a:cubicBezTo>
                  <a:cubicBezTo>
                    <a:pt x="118" y="29"/>
                    <a:pt x="118" y="25"/>
                    <a:pt x="119" y="24"/>
                  </a:cubicBezTo>
                  <a:cubicBezTo>
                    <a:pt x="119" y="23"/>
                    <a:pt x="121" y="22"/>
                    <a:pt x="120" y="22"/>
                  </a:cubicBezTo>
                  <a:cubicBezTo>
                    <a:pt x="118" y="22"/>
                    <a:pt x="121" y="19"/>
                    <a:pt x="122" y="18"/>
                  </a:cubicBezTo>
                  <a:cubicBezTo>
                    <a:pt x="122" y="16"/>
                    <a:pt x="122" y="15"/>
                    <a:pt x="122" y="15"/>
                  </a:cubicBezTo>
                  <a:cubicBezTo>
                    <a:pt x="118" y="13"/>
                    <a:pt x="118" y="13"/>
                    <a:pt x="118" y="13"/>
                  </a:cubicBezTo>
                  <a:cubicBezTo>
                    <a:pt x="118" y="13"/>
                    <a:pt x="117" y="14"/>
                    <a:pt x="116" y="13"/>
                  </a:cubicBezTo>
                  <a:cubicBezTo>
                    <a:pt x="115" y="12"/>
                    <a:pt x="113" y="12"/>
                    <a:pt x="112" y="11"/>
                  </a:cubicBezTo>
                  <a:cubicBezTo>
                    <a:pt x="111" y="10"/>
                    <a:pt x="110" y="8"/>
                    <a:pt x="110" y="7"/>
                  </a:cubicBezTo>
                  <a:cubicBezTo>
                    <a:pt x="109" y="5"/>
                    <a:pt x="107" y="4"/>
                    <a:pt x="106" y="6"/>
                  </a:cubicBezTo>
                  <a:cubicBezTo>
                    <a:pt x="105" y="7"/>
                    <a:pt x="105" y="7"/>
                    <a:pt x="104" y="7"/>
                  </a:cubicBezTo>
                  <a:cubicBezTo>
                    <a:pt x="102" y="6"/>
                    <a:pt x="100" y="3"/>
                    <a:pt x="100" y="5"/>
                  </a:cubicBezTo>
                  <a:cubicBezTo>
                    <a:pt x="100" y="7"/>
                    <a:pt x="99" y="7"/>
                    <a:pt x="98" y="7"/>
                  </a:cubicBezTo>
                  <a:cubicBezTo>
                    <a:pt x="97" y="6"/>
                    <a:pt x="96" y="4"/>
                    <a:pt x="96" y="4"/>
                  </a:cubicBezTo>
                  <a:cubicBezTo>
                    <a:pt x="94" y="1"/>
                    <a:pt x="94" y="1"/>
                    <a:pt x="94" y="1"/>
                  </a:cubicBezTo>
                  <a:cubicBezTo>
                    <a:pt x="94" y="1"/>
                    <a:pt x="92" y="1"/>
                    <a:pt x="91" y="1"/>
                  </a:cubicBezTo>
                  <a:cubicBezTo>
                    <a:pt x="90" y="1"/>
                    <a:pt x="91" y="0"/>
                    <a:pt x="89" y="0"/>
                  </a:cubicBezTo>
                  <a:cubicBezTo>
                    <a:pt x="87" y="0"/>
                    <a:pt x="85" y="0"/>
                    <a:pt x="84" y="0"/>
                  </a:cubicBezTo>
                  <a:cubicBezTo>
                    <a:pt x="82" y="0"/>
                    <a:pt x="83" y="0"/>
                    <a:pt x="81" y="2"/>
                  </a:cubicBezTo>
                  <a:cubicBezTo>
                    <a:pt x="79" y="4"/>
                    <a:pt x="80" y="1"/>
                    <a:pt x="78" y="2"/>
                  </a:cubicBezTo>
                  <a:cubicBezTo>
                    <a:pt x="76" y="2"/>
                    <a:pt x="77" y="4"/>
                    <a:pt x="77" y="4"/>
                  </a:cubicBezTo>
                  <a:cubicBezTo>
                    <a:pt x="77" y="4"/>
                    <a:pt x="76" y="4"/>
                    <a:pt x="73" y="5"/>
                  </a:cubicBezTo>
                  <a:cubicBezTo>
                    <a:pt x="71" y="5"/>
                    <a:pt x="71" y="3"/>
                    <a:pt x="69" y="3"/>
                  </a:cubicBezTo>
                  <a:cubicBezTo>
                    <a:pt x="68" y="3"/>
                    <a:pt x="68" y="7"/>
                    <a:pt x="68" y="7"/>
                  </a:cubicBezTo>
                  <a:cubicBezTo>
                    <a:pt x="68" y="7"/>
                    <a:pt x="66" y="7"/>
                    <a:pt x="64" y="6"/>
                  </a:cubicBezTo>
                  <a:cubicBezTo>
                    <a:pt x="62" y="6"/>
                    <a:pt x="62" y="5"/>
                    <a:pt x="60" y="5"/>
                  </a:cubicBezTo>
                  <a:cubicBezTo>
                    <a:pt x="59" y="5"/>
                    <a:pt x="56" y="5"/>
                    <a:pt x="55" y="5"/>
                  </a:cubicBezTo>
                  <a:cubicBezTo>
                    <a:pt x="54" y="4"/>
                    <a:pt x="53" y="2"/>
                    <a:pt x="51" y="1"/>
                  </a:cubicBezTo>
                  <a:cubicBezTo>
                    <a:pt x="49" y="0"/>
                    <a:pt x="47" y="1"/>
                    <a:pt x="46" y="1"/>
                  </a:cubicBezTo>
                  <a:cubicBezTo>
                    <a:pt x="45" y="1"/>
                    <a:pt x="44" y="2"/>
                    <a:pt x="44" y="4"/>
                  </a:cubicBezTo>
                  <a:cubicBezTo>
                    <a:pt x="44" y="6"/>
                    <a:pt x="40" y="8"/>
                    <a:pt x="40" y="8"/>
                  </a:cubicBezTo>
                  <a:cubicBezTo>
                    <a:pt x="40" y="14"/>
                    <a:pt x="40" y="14"/>
                    <a:pt x="40" y="14"/>
                  </a:cubicBezTo>
                  <a:cubicBezTo>
                    <a:pt x="40" y="18"/>
                    <a:pt x="40" y="18"/>
                    <a:pt x="40" y="18"/>
                  </a:cubicBezTo>
                  <a:cubicBezTo>
                    <a:pt x="39" y="21"/>
                    <a:pt x="39" y="21"/>
                    <a:pt x="39" y="21"/>
                  </a:cubicBezTo>
                  <a:cubicBezTo>
                    <a:pt x="37" y="22"/>
                    <a:pt x="37" y="22"/>
                    <a:pt x="37" y="22"/>
                  </a:cubicBezTo>
                  <a:cubicBezTo>
                    <a:pt x="37" y="25"/>
                    <a:pt x="37" y="25"/>
                    <a:pt x="37" y="25"/>
                  </a:cubicBezTo>
                  <a:cubicBezTo>
                    <a:pt x="36" y="27"/>
                    <a:pt x="36" y="27"/>
                    <a:pt x="36" y="27"/>
                  </a:cubicBezTo>
                  <a:cubicBezTo>
                    <a:pt x="36" y="30"/>
                    <a:pt x="36" y="30"/>
                    <a:pt x="36" y="30"/>
                  </a:cubicBezTo>
                  <a:cubicBezTo>
                    <a:pt x="36" y="33"/>
                    <a:pt x="36" y="33"/>
                    <a:pt x="36" y="33"/>
                  </a:cubicBezTo>
                  <a:cubicBezTo>
                    <a:pt x="36" y="36"/>
                    <a:pt x="36" y="36"/>
                    <a:pt x="36" y="36"/>
                  </a:cubicBezTo>
                  <a:cubicBezTo>
                    <a:pt x="36" y="39"/>
                    <a:pt x="36" y="39"/>
                    <a:pt x="36" y="39"/>
                  </a:cubicBezTo>
                  <a:cubicBezTo>
                    <a:pt x="35" y="43"/>
                    <a:pt x="35" y="43"/>
                    <a:pt x="35" y="43"/>
                  </a:cubicBezTo>
                  <a:cubicBezTo>
                    <a:pt x="33" y="45"/>
                    <a:pt x="33" y="45"/>
                    <a:pt x="33" y="45"/>
                  </a:cubicBezTo>
                  <a:cubicBezTo>
                    <a:pt x="33" y="48"/>
                    <a:pt x="33" y="48"/>
                    <a:pt x="33" y="48"/>
                  </a:cubicBezTo>
                  <a:cubicBezTo>
                    <a:pt x="32" y="51"/>
                    <a:pt x="32" y="51"/>
                    <a:pt x="32" y="51"/>
                  </a:cubicBezTo>
                  <a:cubicBezTo>
                    <a:pt x="33" y="51"/>
                    <a:pt x="33" y="51"/>
                    <a:pt x="33" y="51"/>
                  </a:cubicBezTo>
                  <a:cubicBezTo>
                    <a:pt x="31" y="53"/>
                    <a:pt x="31" y="53"/>
                    <a:pt x="31" y="53"/>
                  </a:cubicBezTo>
                  <a:cubicBezTo>
                    <a:pt x="30" y="56"/>
                    <a:pt x="30" y="56"/>
                    <a:pt x="30" y="56"/>
                  </a:cubicBezTo>
                  <a:cubicBezTo>
                    <a:pt x="30" y="58"/>
                    <a:pt x="30" y="58"/>
                    <a:pt x="30" y="58"/>
                  </a:cubicBezTo>
                  <a:cubicBezTo>
                    <a:pt x="29" y="60"/>
                    <a:pt x="29" y="60"/>
                    <a:pt x="29" y="60"/>
                  </a:cubicBezTo>
                  <a:cubicBezTo>
                    <a:pt x="29" y="63"/>
                    <a:pt x="29" y="63"/>
                    <a:pt x="29" y="63"/>
                  </a:cubicBezTo>
                  <a:cubicBezTo>
                    <a:pt x="29" y="65"/>
                    <a:pt x="29" y="65"/>
                    <a:pt x="29" y="65"/>
                  </a:cubicBezTo>
                  <a:cubicBezTo>
                    <a:pt x="28" y="67"/>
                    <a:pt x="28" y="67"/>
                    <a:pt x="28" y="67"/>
                  </a:cubicBezTo>
                  <a:cubicBezTo>
                    <a:pt x="28" y="69"/>
                    <a:pt x="28" y="69"/>
                    <a:pt x="28" y="69"/>
                  </a:cubicBezTo>
                  <a:cubicBezTo>
                    <a:pt x="26" y="72"/>
                    <a:pt x="26" y="72"/>
                    <a:pt x="26" y="72"/>
                  </a:cubicBezTo>
                  <a:cubicBezTo>
                    <a:pt x="25" y="74"/>
                    <a:pt x="25" y="74"/>
                    <a:pt x="25" y="74"/>
                  </a:cubicBezTo>
                  <a:cubicBezTo>
                    <a:pt x="23" y="77"/>
                    <a:pt x="23" y="77"/>
                    <a:pt x="23" y="77"/>
                  </a:cubicBezTo>
                  <a:cubicBezTo>
                    <a:pt x="20" y="78"/>
                    <a:pt x="20" y="78"/>
                    <a:pt x="20" y="78"/>
                  </a:cubicBezTo>
                  <a:cubicBezTo>
                    <a:pt x="17" y="78"/>
                    <a:pt x="17" y="78"/>
                    <a:pt x="17" y="78"/>
                  </a:cubicBezTo>
                  <a:cubicBezTo>
                    <a:pt x="17" y="77"/>
                    <a:pt x="17" y="77"/>
                    <a:pt x="17" y="77"/>
                  </a:cubicBezTo>
                  <a:cubicBezTo>
                    <a:pt x="17" y="72"/>
                    <a:pt x="17" y="72"/>
                    <a:pt x="17" y="72"/>
                  </a:cubicBezTo>
                  <a:cubicBezTo>
                    <a:pt x="17" y="72"/>
                    <a:pt x="15" y="73"/>
                    <a:pt x="14" y="73"/>
                  </a:cubicBezTo>
                  <a:cubicBezTo>
                    <a:pt x="12" y="73"/>
                    <a:pt x="12" y="73"/>
                    <a:pt x="12" y="73"/>
                  </a:cubicBezTo>
                  <a:cubicBezTo>
                    <a:pt x="12" y="73"/>
                    <a:pt x="13" y="76"/>
                    <a:pt x="11" y="76"/>
                  </a:cubicBezTo>
                  <a:cubicBezTo>
                    <a:pt x="10" y="76"/>
                    <a:pt x="8" y="75"/>
                    <a:pt x="7" y="76"/>
                  </a:cubicBezTo>
                  <a:cubicBezTo>
                    <a:pt x="6" y="77"/>
                    <a:pt x="5" y="76"/>
                    <a:pt x="5" y="76"/>
                  </a:cubicBezTo>
                  <a:cubicBezTo>
                    <a:pt x="5" y="76"/>
                    <a:pt x="2" y="77"/>
                    <a:pt x="3" y="79"/>
                  </a:cubicBezTo>
                  <a:cubicBezTo>
                    <a:pt x="4" y="81"/>
                    <a:pt x="3" y="81"/>
                    <a:pt x="3" y="81"/>
                  </a:cubicBezTo>
                  <a:lnTo>
                    <a:pt x="1" y="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 name="Freeform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12BFCF-E15D-47A0-8F76-D44B663E3CD0}"/>
                </a:ext>
              </a:extLst>
            </p:cNvPr>
            <p:cNvSpPr>
              <a:spLocks/>
            </p:cNvSpPr>
            <p:nvPr/>
          </p:nvSpPr>
          <p:spPr bwMode="auto">
            <a:xfrm>
              <a:off x="4752975" y="2970213"/>
              <a:ext cx="123825" cy="139700"/>
            </a:xfrm>
            <a:custGeom>
              <a:avLst/>
              <a:gdLst>
                <a:gd name="T0" fmla="*/ 32 w 33"/>
                <a:gd name="T1" fmla="*/ 14 h 37"/>
                <a:gd name="T2" fmla="*/ 29 w 33"/>
                <a:gd name="T3" fmla="*/ 12 h 37"/>
                <a:gd name="T4" fmla="*/ 29 w 33"/>
                <a:gd name="T5" fmla="*/ 10 h 37"/>
                <a:gd name="T6" fmla="*/ 30 w 33"/>
                <a:gd name="T7" fmla="*/ 9 h 37"/>
                <a:gd name="T8" fmla="*/ 26 w 33"/>
                <a:gd name="T9" fmla="*/ 8 h 37"/>
                <a:gd name="T10" fmla="*/ 23 w 33"/>
                <a:gd name="T11" fmla="*/ 9 h 37"/>
                <a:gd name="T12" fmla="*/ 21 w 33"/>
                <a:gd name="T13" fmla="*/ 7 h 37"/>
                <a:gd name="T14" fmla="*/ 20 w 33"/>
                <a:gd name="T15" fmla="*/ 5 h 37"/>
                <a:gd name="T16" fmla="*/ 17 w 33"/>
                <a:gd name="T17" fmla="*/ 0 h 37"/>
                <a:gd name="T18" fmla="*/ 14 w 33"/>
                <a:gd name="T19" fmla="*/ 0 h 37"/>
                <a:gd name="T20" fmla="*/ 9 w 33"/>
                <a:gd name="T21" fmla="*/ 2 h 37"/>
                <a:gd name="T22" fmla="*/ 6 w 33"/>
                <a:gd name="T23" fmla="*/ 4 h 37"/>
                <a:gd name="T24" fmla="*/ 6 w 33"/>
                <a:gd name="T25" fmla="*/ 7 h 37"/>
                <a:gd name="T26" fmla="*/ 6 w 33"/>
                <a:gd name="T27" fmla="*/ 10 h 37"/>
                <a:gd name="T28" fmla="*/ 5 w 33"/>
                <a:gd name="T29" fmla="*/ 13 h 37"/>
                <a:gd name="T30" fmla="*/ 7 w 33"/>
                <a:gd name="T31" fmla="*/ 15 h 37"/>
                <a:gd name="T32" fmla="*/ 5 w 33"/>
                <a:gd name="T33" fmla="*/ 17 h 37"/>
                <a:gd name="T34" fmla="*/ 8 w 33"/>
                <a:gd name="T35" fmla="*/ 19 h 37"/>
                <a:gd name="T36" fmla="*/ 5 w 33"/>
                <a:gd name="T37" fmla="*/ 21 h 37"/>
                <a:gd name="T38" fmla="*/ 3 w 33"/>
                <a:gd name="T39" fmla="*/ 23 h 37"/>
                <a:gd name="T40" fmla="*/ 1 w 33"/>
                <a:gd name="T41" fmla="*/ 24 h 37"/>
                <a:gd name="T42" fmla="*/ 0 w 33"/>
                <a:gd name="T43" fmla="*/ 27 h 37"/>
                <a:gd name="T44" fmla="*/ 1 w 33"/>
                <a:gd name="T45" fmla="*/ 31 h 37"/>
                <a:gd name="T46" fmla="*/ 2 w 33"/>
                <a:gd name="T47" fmla="*/ 31 h 37"/>
                <a:gd name="T48" fmla="*/ 4 w 33"/>
                <a:gd name="T49" fmla="*/ 33 h 37"/>
                <a:gd name="T50" fmla="*/ 4 w 33"/>
                <a:gd name="T51" fmla="*/ 34 h 37"/>
                <a:gd name="T52" fmla="*/ 5 w 33"/>
                <a:gd name="T53" fmla="*/ 32 h 37"/>
                <a:gd name="T54" fmla="*/ 9 w 33"/>
                <a:gd name="T55" fmla="*/ 29 h 37"/>
                <a:gd name="T56" fmla="*/ 10 w 33"/>
                <a:gd name="T57" fmla="*/ 32 h 37"/>
                <a:gd name="T58" fmla="*/ 11 w 33"/>
                <a:gd name="T59" fmla="*/ 30 h 37"/>
                <a:gd name="T60" fmla="*/ 14 w 33"/>
                <a:gd name="T61" fmla="*/ 33 h 37"/>
                <a:gd name="T62" fmla="*/ 15 w 33"/>
                <a:gd name="T63" fmla="*/ 36 h 37"/>
                <a:gd name="T64" fmla="*/ 15 w 33"/>
                <a:gd name="T65" fmla="*/ 37 h 37"/>
                <a:gd name="T66" fmla="*/ 17 w 33"/>
                <a:gd name="T67" fmla="*/ 34 h 37"/>
                <a:gd name="T68" fmla="*/ 19 w 33"/>
                <a:gd name="T69" fmla="*/ 33 h 37"/>
                <a:gd name="T70" fmla="*/ 20 w 33"/>
                <a:gd name="T71" fmla="*/ 35 h 37"/>
                <a:gd name="T72" fmla="*/ 22 w 33"/>
                <a:gd name="T73" fmla="*/ 32 h 37"/>
                <a:gd name="T74" fmla="*/ 23 w 33"/>
                <a:gd name="T75" fmla="*/ 32 h 37"/>
                <a:gd name="T76" fmla="*/ 25 w 33"/>
                <a:gd name="T77" fmla="*/ 32 h 37"/>
                <a:gd name="T78" fmla="*/ 27 w 33"/>
                <a:gd name="T79" fmla="*/ 31 h 37"/>
                <a:gd name="T80" fmla="*/ 28 w 33"/>
                <a:gd name="T81" fmla="*/ 31 h 37"/>
                <a:gd name="T82" fmla="*/ 30 w 33"/>
                <a:gd name="T83" fmla="*/ 28 h 37"/>
                <a:gd name="T84" fmla="*/ 31 w 33"/>
                <a:gd name="T85" fmla="*/ 25 h 37"/>
                <a:gd name="T86" fmla="*/ 28 w 33"/>
                <a:gd name="T87" fmla="*/ 23 h 37"/>
                <a:gd name="T88" fmla="*/ 27 w 33"/>
                <a:gd name="T89" fmla="*/ 19 h 37"/>
                <a:gd name="T90" fmla="*/ 29 w 33"/>
                <a:gd name="T91" fmla="*/ 17 h 37"/>
                <a:gd name="T92" fmla="*/ 32 w 33"/>
                <a:gd name="T93"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 h="37">
                  <a:moveTo>
                    <a:pt x="32" y="14"/>
                  </a:moveTo>
                  <a:cubicBezTo>
                    <a:pt x="32" y="14"/>
                    <a:pt x="30" y="13"/>
                    <a:pt x="29" y="12"/>
                  </a:cubicBezTo>
                  <a:cubicBezTo>
                    <a:pt x="28" y="11"/>
                    <a:pt x="27" y="10"/>
                    <a:pt x="29" y="10"/>
                  </a:cubicBezTo>
                  <a:cubicBezTo>
                    <a:pt x="31" y="10"/>
                    <a:pt x="32" y="10"/>
                    <a:pt x="30" y="9"/>
                  </a:cubicBezTo>
                  <a:cubicBezTo>
                    <a:pt x="28" y="8"/>
                    <a:pt x="26" y="7"/>
                    <a:pt x="26" y="8"/>
                  </a:cubicBezTo>
                  <a:cubicBezTo>
                    <a:pt x="25" y="9"/>
                    <a:pt x="25" y="10"/>
                    <a:pt x="23" y="9"/>
                  </a:cubicBezTo>
                  <a:cubicBezTo>
                    <a:pt x="22" y="7"/>
                    <a:pt x="22" y="7"/>
                    <a:pt x="21" y="7"/>
                  </a:cubicBezTo>
                  <a:cubicBezTo>
                    <a:pt x="19" y="7"/>
                    <a:pt x="20" y="6"/>
                    <a:pt x="20" y="5"/>
                  </a:cubicBezTo>
                  <a:cubicBezTo>
                    <a:pt x="20" y="3"/>
                    <a:pt x="17" y="0"/>
                    <a:pt x="17" y="0"/>
                  </a:cubicBezTo>
                  <a:cubicBezTo>
                    <a:pt x="16" y="0"/>
                    <a:pt x="15" y="0"/>
                    <a:pt x="14" y="0"/>
                  </a:cubicBezTo>
                  <a:cubicBezTo>
                    <a:pt x="12" y="0"/>
                    <a:pt x="10" y="1"/>
                    <a:pt x="9" y="2"/>
                  </a:cubicBezTo>
                  <a:cubicBezTo>
                    <a:pt x="9" y="3"/>
                    <a:pt x="8" y="3"/>
                    <a:pt x="6" y="4"/>
                  </a:cubicBezTo>
                  <a:cubicBezTo>
                    <a:pt x="6" y="4"/>
                    <a:pt x="4" y="6"/>
                    <a:pt x="6" y="7"/>
                  </a:cubicBezTo>
                  <a:cubicBezTo>
                    <a:pt x="8" y="8"/>
                    <a:pt x="6" y="10"/>
                    <a:pt x="6" y="10"/>
                  </a:cubicBezTo>
                  <a:cubicBezTo>
                    <a:pt x="5" y="11"/>
                    <a:pt x="5" y="12"/>
                    <a:pt x="5" y="13"/>
                  </a:cubicBezTo>
                  <a:cubicBezTo>
                    <a:pt x="6" y="14"/>
                    <a:pt x="8" y="14"/>
                    <a:pt x="7" y="15"/>
                  </a:cubicBezTo>
                  <a:cubicBezTo>
                    <a:pt x="7" y="16"/>
                    <a:pt x="5" y="16"/>
                    <a:pt x="5" y="17"/>
                  </a:cubicBezTo>
                  <a:cubicBezTo>
                    <a:pt x="4" y="18"/>
                    <a:pt x="8" y="18"/>
                    <a:pt x="8" y="19"/>
                  </a:cubicBezTo>
                  <a:cubicBezTo>
                    <a:pt x="7" y="20"/>
                    <a:pt x="6" y="20"/>
                    <a:pt x="5" y="21"/>
                  </a:cubicBezTo>
                  <a:cubicBezTo>
                    <a:pt x="4" y="21"/>
                    <a:pt x="4" y="22"/>
                    <a:pt x="3" y="23"/>
                  </a:cubicBezTo>
                  <a:cubicBezTo>
                    <a:pt x="3" y="23"/>
                    <a:pt x="2" y="23"/>
                    <a:pt x="1" y="24"/>
                  </a:cubicBezTo>
                  <a:cubicBezTo>
                    <a:pt x="0" y="25"/>
                    <a:pt x="0" y="26"/>
                    <a:pt x="0" y="27"/>
                  </a:cubicBezTo>
                  <a:cubicBezTo>
                    <a:pt x="0" y="29"/>
                    <a:pt x="0" y="30"/>
                    <a:pt x="1" y="31"/>
                  </a:cubicBezTo>
                  <a:cubicBezTo>
                    <a:pt x="1" y="31"/>
                    <a:pt x="2" y="31"/>
                    <a:pt x="2" y="31"/>
                  </a:cubicBezTo>
                  <a:cubicBezTo>
                    <a:pt x="3" y="32"/>
                    <a:pt x="3" y="33"/>
                    <a:pt x="4" y="33"/>
                  </a:cubicBezTo>
                  <a:cubicBezTo>
                    <a:pt x="4" y="34"/>
                    <a:pt x="4" y="34"/>
                    <a:pt x="4" y="34"/>
                  </a:cubicBezTo>
                  <a:cubicBezTo>
                    <a:pt x="5" y="32"/>
                    <a:pt x="5" y="32"/>
                    <a:pt x="5" y="32"/>
                  </a:cubicBezTo>
                  <a:cubicBezTo>
                    <a:pt x="9" y="29"/>
                    <a:pt x="9" y="29"/>
                    <a:pt x="9" y="29"/>
                  </a:cubicBezTo>
                  <a:cubicBezTo>
                    <a:pt x="10" y="32"/>
                    <a:pt x="10" y="32"/>
                    <a:pt x="10" y="32"/>
                  </a:cubicBezTo>
                  <a:cubicBezTo>
                    <a:pt x="11" y="30"/>
                    <a:pt x="11" y="30"/>
                    <a:pt x="11" y="30"/>
                  </a:cubicBezTo>
                  <a:cubicBezTo>
                    <a:pt x="14" y="33"/>
                    <a:pt x="14" y="33"/>
                    <a:pt x="14" y="33"/>
                  </a:cubicBezTo>
                  <a:cubicBezTo>
                    <a:pt x="15" y="36"/>
                    <a:pt x="15" y="36"/>
                    <a:pt x="15" y="36"/>
                  </a:cubicBezTo>
                  <a:cubicBezTo>
                    <a:pt x="15" y="37"/>
                    <a:pt x="15" y="37"/>
                    <a:pt x="15" y="37"/>
                  </a:cubicBezTo>
                  <a:cubicBezTo>
                    <a:pt x="17" y="34"/>
                    <a:pt x="17" y="34"/>
                    <a:pt x="17" y="34"/>
                  </a:cubicBezTo>
                  <a:cubicBezTo>
                    <a:pt x="19" y="33"/>
                    <a:pt x="19" y="33"/>
                    <a:pt x="19" y="33"/>
                  </a:cubicBezTo>
                  <a:cubicBezTo>
                    <a:pt x="20" y="35"/>
                    <a:pt x="20" y="35"/>
                    <a:pt x="20" y="35"/>
                  </a:cubicBezTo>
                  <a:cubicBezTo>
                    <a:pt x="22" y="32"/>
                    <a:pt x="22" y="32"/>
                    <a:pt x="22" y="32"/>
                  </a:cubicBezTo>
                  <a:cubicBezTo>
                    <a:pt x="23" y="32"/>
                    <a:pt x="23" y="32"/>
                    <a:pt x="23" y="32"/>
                  </a:cubicBezTo>
                  <a:cubicBezTo>
                    <a:pt x="25" y="32"/>
                    <a:pt x="25" y="32"/>
                    <a:pt x="25" y="32"/>
                  </a:cubicBezTo>
                  <a:cubicBezTo>
                    <a:pt x="27" y="31"/>
                    <a:pt x="27" y="31"/>
                    <a:pt x="27" y="31"/>
                  </a:cubicBezTo>
                  <a:cubicBezTo>
                    <a:pt x="28" y="31"/>
                    <a:pt x="28" y="31"/>
                    <a:pt x="28" y="31"/>
                  </a:cubicBezTo>
                  <a:cubicBezTo>
                    <a:pt x="28" y="31"/>
                    <a:pt x="30" y="30"/>
                    <a:pt x="30" y="28"/>
                  </a:cubicBezTo>
                  <a:cubicBezTo>
                    <a:pt x="30" y="27"/>
                    <a:pt x="33" y="25"/>
                    <a:pt x="31" y="25"/>
                  </a:cubicBezTo>
                  <a:cubicBezTo>
                    <a:pt x="30" y="24"/>
                    <a:pt x="28" y="24"/>
                    <a:pt x="28" y="23"/>
                  </a:cubicBezTo>
                  <a:cubicBezTo>
                    <a:pt x="27" y="22"/>
                    <a:pt x="26" y="20"/>
                    <a:pt x="27" y="19"/>
                  </a:cubicBezTo>
                  <a:cubicBezTo>
                    <a:pt x="28" y="18"/>
                    <a:pt x="28" y="18"/>
                    <a:pt x="29" y="17"/>
                  </a:cubicBezTo>
                  <a:cubicBezTo>
                    <a:pt x="31" y="16"/>
                    <a:pt x="32" y="14"/>
                    <a:pt x="32"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 name="Freeform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20F3E2-0BF4-4483-9FB3-95D09D9A5C52}"/>
                </a:ext>
              </a:extLst>
            </p:cNvPr>
            <p:cNvSpPr>
              <a:spLocks noEditPoints="1"/>
            </p:cNvSpPr>
            <p:nvPr/>
          </p:nvSpPr>
          <p:spPr bwMode="auto">
            <a:xfrm>
              <a:off x="5314950" y="3814763"/>
              <a:ext cx="282575" cy="201613"/>
            </a:xfrm>
            <a:custGeom>
              <a:avLst/>
              <a:gdLst>
                <a:gd name="T0" fmla="*/ 1 w 75"/>
                <a:gd name="T1" fmla="*/ 16 h 54"/>
                <a:gd name="T2" fmla="*/ 3 w 75"/>
                <a:gd name="T3" fmla="*/ 14 h 54"/>
                <a:gd name="T4" fmla="*/ 4 w 75"/>
                <a:gd name="T5" fmla="*/ 12 h 54"/>
                <a:gd name="T6" fmla="*/ 5 w 75"/>
                <a:gd name="T7" fmla="*/ 11 h 54"/>
                <a:gd name="T8" fmla="*/ 6 w 75"/>
                <a:gd name="T9" fmla="*/ 9 h 54"/>
                <a:gd name="T10" fmla="*/ 8 w 75"/>
                <a:gd name="T11" fmla="*/ 11 h 54"/>
                <a:gd name="T12" fmla="*/ 12 w 75"/>
                <a:gd name="T13" fmla="*/ 11 h 54"/>
                <a:gd name="T14" fmla="*/ 23 w 75"/>
                <a:gd name="T15" fmla="*/ 14 h 54"/>
                <a:gd name="T16" fmla="*/ 24 w 75"/>
                <a:gd name="T17" fmla="*/ 22 h 54"/>
                <a:gd name="T18" fmla="*/ 28 w 75"/>
                <a:gd name="T19" fmla="*/ 18 h 54"/>
                <a:gd name="T20" fmla="*/ 36 w 75"/>
                <a:gd name="T21" fmla="*/ 7 h 54"/>
                <a:gd name="T22" fmla="*/ 58 w 75"/>
                <a:gd name="T23" fmla="*/ 0 h 54"/>
                <a:gd name="T24" fmla="*/ 58 w 75"/>
                <a:gd name="T25" fmla="*/ 2 h 54"/>
                <a:gd name="T26" fmla="*/ 65 w 75"/>
                <a:gd name="T27" fmla="*/ 15 h 54"/>
                <a:gd name="T28" fmla="*/ 68 w 75"/>
                <a:gd name="T29" fmla="*/ 17 h 54"/>
                <a:gd name="T30" fmla="*/ 67 w 75"/>
                <a:gd name="T31" fmla="*/ 17 h 54"/>
                <a:gd name="T32" fmla="*/ 66 w 75"/>
                <a:gd name="T33" fmla="*/ 18 h 54"/>
                <a:gd name="T34" fmla="*/ 63 w 75"/>
                <a:gd name="T35" fmla="*/ 19 h 54"/>
                <a:gd name="T36" fmla="*/ 61 w 75"/>
                <a:gd name="T37" fmla="*/ 24 h 54"/>
                <a:gd name="T38" fmla="*/ 59 w 75"/>
                <a:gd name="T39" fmla="*/ 25 h 54"/>
                <a:gd name="T40" fmla="*/ 57 w 75"/>
                <a:gd name="T41" fmla="*/ 29 h 54"/>
                <a:gd name="T42" fmla="*/ 48 w 75"/>
                <a:gd name="T43" fmla="*/ 32 h 54"/>
                <a:gd name="T44" fmla="*/ 45 w 75"/>
                <a:gd name="T45" fmla="*/ 34 h 54"/>
                <a:gd name="T46" fmla="*/ 43 w 75"/>
                <a:gd name="T47" fmla="*/ 34 h 54"/>
                <a:gd name="T48" fmla="*/ 38 w 75"/>
                <a:gd name="T49" fmla="*/ 38 h 54"/>
                <a:gd name="T50" fmla="*/ 38 w 75"/>
                <a:gd name="T51" fmla="*/ 39 h 54"/>
                <a:gd name="T52" fmla="*/ 33 w 75"/>
                <a:gd name="T53" fmla="*/ 39 h 54"/>
                <a:gd name="T54" fmla="*/ 32 w 75"/>
                <a:gd name="T55" fmla="*/ 41 h 54"/>
                <a:gd name="T56" fmla="*/ 27 w 75"/>
                <a:gd name="T57" fmla="*/ 44 h 54"/>
                <a:gd name="T58" fmla="*/ 19 w 75"/>
                <a:gd name="T59" fmla="*/ 44 h 54"/>
                <a:gd name="T60" fmla="*/ 17 w 75"/>
                <a:gd name="T61" fmla="*/ 48 h 54"/>
                <a:gd name="T62" fmla="*/ 13 w 75"/>
                <a:gd name="T63" fmla="*/ 48 h 54"/>
                <a:gd name="T64" fmla="*/ 12 w 75"/>
                <a:gd name="T65" fmla="*/ 49 h 54"/>
                <a:gd name="T66" fmla="*/ 5 w 75"/>
                <a:gd name="T67" fmla="*/ 48 h 54"/>
                <a:gd name="T68" fmla="*/ 4 w 75"/>
                <a:gd name="T69" fmla="*/ 42 h 54"/>
                <a:gd name="T70" fmla="*/ 5 w 75"/>
                <a:gd name="T71" fmla="*/ 40 h 54"/>
                <a:gd name="T72" fmla="*/ 2 w 75"/>
                <a:gd name="T73" fmla="*/ 38 h 54"/>
                <a:gd name="T74" fmla="*/ 1 w 75"/>
                <a:gd name="T75" fmla="*/ 30 h 54"/>
                <a:gd name="T76" fmla="*/ 1 w 75"/>
                <a:gd name="T77" fmla="*/ 30 h 54"/>
                <a:gd name="T78" fmla="*/ 2 w 75"/>
                <a:gd name="T79" fmla="*/ 25 h 54"/>
                <a:gd name="T80" fmla="*/ 1 w 75"/>
                <a:gd name="T81" fmla="*/ 25 h 54"/>
                <a:gd name="T82" fmla="*/ 1 w 75"/>
                <a:gd name="T83" fmla="*/ 17 h 54"/>
                <a:gd name="T84" fmla="*/ 1 w 75"/>
                <a:gd name="T85" fmla="*/ 16 h 54"/>
                <a:gd name="T86" fmla="*/ 68 w 75"/>
                <a:gd name="T87" fmla="*/ 52 h 54"/>
                <a:gd name="T88" fmla="*/ 70 w 75"/>
                <a:gd name="T89" fmla="*/ 53 h 54"/>
                <a:gd name="T90" fmla="*/ 72 w 75"/>
                <a:gd name="T91" fmla="*/ 52 h 54"/>
                <a:gd name="T92" fmla="*/ 68 w 75"/>
                <a:gd name="T93"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 h="54">
                  <a:moveTo>
                    <a:pt x="1" y="16"/>
                  </a:moveTo>
                  <a:cubicBezTo>
                    <a:pt x="1" y="16"/>
                    <a:pt x="3" y="15"/>
                    <a:pt x="3" y="14"/>
                  </a:cubicBezTo>
                  <a:cubicBezTo>
                    <a:pt x="3" y="13"/>
                    <a:pt x="4" y="14"/>
                    <a:pt x="4" y="12"/>
                  </a:cubicBezTo>
                  <a:cubicBezTo>
                    <a:pt x="4" y="11"/>
                    <a:pt x="4" y="11"/>
                    <a:pt x="5" y="11"/>
                  </a:cubicBezTo>
                  <a:cubicBezTo>
                    <a:pt x="5" y="10"/>
                    <a:pt x="5" y="9"/>
                    <a:pt x="6" y="9"/>
                  </a:cubicBezTo>
                  <a:cubicBezTo>
                    <a:pt x="9" y="8"/>
                    <a:pt x="7" y="10"/>
                    <a:pt x="8" y="11"/>
                  </a:cubicBezTo>
                  <a:cubicBezTo>
                    <a:pt x="10" y="12"/>
                    <a:pt x="10" y="11"/>
                    <a:pt x="12" y="11"/>
                  </a:cubicBezTo>
                  <a:cubicBezTo>
                    <a:pt x="14" y="11"/>
                    <a:pt x="23" y="14"/>
                    <a:pt x="23" y="14"/>
                  </a:cubicBezTo>
                  <a:cubicBezTo>
                    <a:pt x="24" y="22"/>
                    <a:pt x="24" y="22"/>
                    <a:pt x="24" y="22"/>
                  </a:cubicBezTo>
                  <a:cubicBezTo>
                    <a:pt x="24" y="22"/>
                    <a:pt x="28" y="18"/>
                    <a:pt x="28" y="18"/>
                  </a:cubicBezTo>
                  <a:cubicBezTo>
                    <a:pt x="36" y="7"/>
                    <a:pt x="36" y="7"/>
                    <a:pt x="36" y="7"/>
                  </a:cubicBezTo>
                  <a:cubicBezTo>
                    <a:pt x="58" y="0"/>
                    <a:pt x="58" y="0"/>
                    <a:pt x="58" y="0"/>
                  </a:cubicBezTo>
                  <a:cubicBezTo>
                    <a:pt x="58" y="2"/>
                    <a:pt x="58" y="2"/>
                    <a:pt x="58" y="2"/>
                  </a:cubicBezTo>
                  <a:cubicBezTo>
                    <a:pt x="65" y="15"/>
                    <a:pt x="65" y="15"/>
                    <a:pt x="65" y="15"/>
                  </a:cubicBezTo>
                  <a:cubicBezTo>
                    <a:pt x="68" y="17"/>
                    <a:pt x="68" y="17"/>
                    <a:pt x="68" y="17"/>
                  </a:cubicBezTo>
                  <a:cubicBezTo>
                    <a:pt x="68" y="17"/>
                    <a:pt x="67" y="17"/>
                    <a:pt x="67" y="17"/>
                  </a:cubicBezTo>
                  <a:cubicBezTo>
                    <a:pt x="66" y="17"/>
                    <a:pt x="66" y="18"/>
                    <a:pt x="66" y="18"/>
                  </a:cubicBezTo>
                  <a:cubicBezTo>
                    <a:pt x="65" y="19"/>
                    <a:pt x="64" y="18"/>
                    <a:pt x="63" y="19"/>
                  </a:cubicBezTo>
                  <a:cubicBezTo>
                    <a:pt x="60" y="21"/>
                    <a:pt x="61" y="22"/>
                    <a:pt x="61" y="24"/>
                  </a:cubicBezTo>
                  <a:cubicBezTo>
                    <a:pt x="61" y="24"/>
                    <a:pt x="60" y="24"/>
                    <a:pt x="59" y="25"/>
                  </a:cubicBezTo>
                  <a:cubicBezTo>
                    <a:pt x="59" y="25"/>
                    <a:pt x="57" y="28"/>
                    <a:pt x="57" y="29"/>
                  </a:cubicBezTo>
                  <a:cubicBezTo>
                    <a:pt x="54" y="30"/>
                    <a:pt x="51" y="31"/>
                    <a:pt x="48" y="32"/>
                  </a:cubicBezTo>
                  <a:cubicBezTo>
                    <a:pt x="47" y="33"/>
                    <a:pt x="46" y="34"/>
                    <a:pt x="45" y="34"/>
                  </a:cubicBezTo>
                  <a:cubicBezTo>
                    <a:pt x="44" y="34"/>
                    <a:pt x="44" y="34"/>
                    <a:pt x="43" y="34"/>
                  </a:cubicBezTo>
                  <a:cubicBezTo>
                    <a:pt x="43" y="35"/>
                    <a:pt x="38" y="38"/>
                    <a:pt x="38" y="38"/>
                  </a:cubicBezTo>
                  <a:cubicBezTo>
                    <a:pt x="38" y="39"/>
                    <a:pt x="38" y="39"/>
                    <a:pt x="38" y="39"/>
                  </a:cubicBezTo>
                  <a:cubicBezTo>
                    <a:pt x="36" y="40"/>
                    <a:pt x="35" y="38"/>
                    <a:pt x="33" y="39"/>
                  </a:cubicBezTo>
                  <a:cubicBezTo>
                    <a:pt x="32" y="39"/>
                    <a:pt x="32" y="40"/>
                    <a:pt x="32" y="41"/>
                  </a:cubicBezTo>
                  <a:cubicBezTo>
                    <a:pt x="31" y="41"/>
                    <a:pt x="28" y="44"/>
                    <a:pt x="27" y="44"/>
                  </a:cubicBezTo>
                  <a:cubicBezTo>
                    <a:pt x="24" y="44"/>
                    <a:pt x="21" y="43"/>
                    <a:pt x="19" y="44"/>
                  </a:cubicBezTo>
                  <a:cubicBezTo>
                    <a:pt x="18" y="45"/>
                    <a:pt x="18" y="47"/>
                    <a:pt x="17" y="48"/>
                  </a:cubicBezTo>
                  <a:cubicBezTo>
                    <a:pt x="16" y="48"/>
                    <a:pt x="14" y="48"/>
                    <a:pt x="13" y="48"/>
                  </a:cubicBezTo>
                  <a:cubicBezTo>
                    <a:pt x="13" y="48"/>
                    <a:pt x="12" y="49"/>
                    <a:pt x="12" y="49"/>
                  </a:cubicBezTo>
                  <a:cubicBezTo>
                    <a:pt x="11" y="49"/>
                    <a:pt x="7" y="48"/>
                    <a:pt x="5" y="48"/>
                  </a:cubicBezTo>
                  <a:cubicBezTo>
                    <a:pt x="5" y="46"/>
                    <a:pt x="4" y="45"/>
                    <a:pt x="4" y="42"/>
                  </a:cubicBezTo>
                  <a:cubicBezTo>
                    <a:pt x="4" y="42"/>
                    <a:pt x="5" y="41"/>
                    <a:pt x="5" y="40"/>
                  </a:cubicBezTo>
                  <a:cubicBezTo>
                    <a:pt x="5" y="40"/>
                    <a:pt x="3" y="38"/>
                    <a:pt x="2" y="38"/>
                  </a:cubicBezTo>
                  <a:cubicBezTo>
                    <a:pt x="3" y="37"/>
                    <a:pt x="2" y="31"/>
                    <a:pt x="1" y="30"/>
                  </a:cubicBezTo>
                  <a:cubicBezTo>
                    <a:pt x="0" y="30"/>
                    <a:pt x="1" y="30"/>
                    <a:pt x="1" y="30"/>
                  </a:cubicBezTo>
                  <a:cubicBezTo>
                    <a:pt x="2" y="28"/>
                    <a:pt x="2" y="27"/>
                    <a:pt x="2" y="25"/>
                  </a:cubicBezTo>
                  <a:cubicBezTo>
                    <a:pt x="1" y="25"/>
                    <a:pt x="1" y="25"/>
                    <a:pt x="1" y="25"/>
                  </a:cubicBezTo>
                  <a:cubicBezTo>
                    <a:pt x="1" y="23"/>
                    <a:pt x="2" y="19"/>
                    <a:pt x="1" y="17"/>
                  </a:cubicBezTo>
                  <a:lnTo>
                    <a:pt x="1" y="16"/>
                  </a:lnTo>
                  <a:close/>
                  <a:moveTo>
                    <a:pt x="68" y="52"/>
                  </a:moveTo>
                  <a:cubicBezTo>
                    <a:pt x="68" y="52"/>
                    <a:pt x="69" y="53"/>
                    <a:pt x="70" y="53"/>
                  </a:cubicBezTo>
                  <a:cubicBezTo>
                    <a:pt x="72" y="54"/>
                    <a:pt x="75" y="52"/>
                    <a:pt x="72" y="52"/>
                  </a:cubicBezTo>
                  <a:cubicBezTo>
                    <a:pt x="70" y="52"/>
                    <a:pt x="70" y="52"/>
                    <a:pt x="68"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C946C7-FF1D-4C40-A3F6-15E4D5C403E2}"/>
                </a:ext>
              </a:extLst>
            </p:cNvPr>
            <p:cNvSpPr>
              <a:spLocks/>
            </p:cNvSpPr>
            <p:nvPr/>
          </p:nvSpPr>
          <p:spPr bwMode="auto">
            <a:xfrm>
              <a:off x="3921125" y="3552826"/>
              <a:ext cx="209550" cy="193675"/>
            </a:xfrm>
            <a:custGeom>
              <a:avLst/>
              <a:gdLst>
                <a:gd name="T0" fmla="*/ 0 w 56"/>
                <a:gd name="T1" fmla="*/ 52 h 52"/>
                <a:gd name="T2" fmla="*/ 2 w 56"/>
                <a:gd name="T3" fmla="*/ 51 h 52"/>
                <a:gd name="T4" fmla="*/ 25 w 56"/>
                <a:gd name="T5" fmla="*/ 50 h 52"/>
                <a:gd name="T6" fmla="*/ 25 w 56"/>
                <a:gd name="T7" fmla="*/ 38 h 52"/>
                <a:gd name="T8" fmla="*/ 32 w 56"/>
                <a:gd name="T9" fmla="*/ 33 h 52"/>
                <a:gd name="T10" fmla="*/ 33 w 56"/>
                <a:gd name="T11" fmla="*/ 16 h 52"/>
                <a:gd name="T12" fmla="*/ 56 w 56"/>
                <a:gd name="T13" fmla="*/ 16 h 52"/>
                <a:gd name="T14" fmla="*/ 56 w 56"/>
                <a:gd name="T15" fmla="*/ 4 h 52"/>
                <a:gd name="T16" fmla="*/ 56 w 56"/>
                <a:gd name="T17" fmla="*/ 0 h 52"/>
                <a:gd name="T18" fmla="*/ 29 w 56"/>
                <a:gd name="T19" fmla="*/ 0 h 52"/>
                <a:gd name="T20" fmla="*/ 28 w 56"/>
                <a:gd name="T21" fmla="*/ 2 h 52"/>
                <a:gd name="T22" fmla="*/ 24 w 56"/>
                <a:gd name="T23" fmla="*/ 2 h 52"/>
                <a:gd name="T24" fmla="*/ 24 w 56"/>
                <a:gd name="T25" fmla="*/ 3 h 52"/>
                <a:gd name="T26" fmla="*/ 23 w 56"/>
                <a:gd name="T27" fmla="*/ 4 h 52"/>
                <a:gd name="T28" fmla="*/ 23 w 56"/>
                <a:gd name="T29" fmla="*/ 7 h 52"/>
                <a:gd name="T30" fmla="*/ 22 w 56"/>
                <a:gd name="T31" fmla="*/ 7 h 52"/>
                <a:gd name="T32" fmla="*/ 22 w 56"/>
                <a:gd name="T33" fmla="*/ 9 h 52"/>
                <a:gd name="T34" fmla="*/ 20 w 56"/>
                <a:gd name="T35" fmla="*/ 9 h 52"/>
                <a:gd name="T36" fmla="*/ 16 w 56"/>
                <a:gd name="T37" fmla="*/ 15 h 52"/>
                <a:gd name="T38" fmla="*/ 15 w 56"/>
                <a:gd name="T39" fmla="*/ 19 h 52"/>
                <a:gd name="T40" fmla="*/ 13 w 56"/>
                <a:gd name="T41" fmla="*/ 21 h 52"/>
                <a:gd name="T42" fmla="*/ 11 w 56"/>
                <a:gd name="T43" fmla="*/ 29 h 52"/>
                <a:gd name="T44" fmla="*/ 8 w 56"/>
                <a:gd name="T45" fmla="*/ 30 h 52"/>
                <a:gd name="T46" fmla="*/ 8 w 56"/>
                <a:gd name="T47" fmla="*/ 33 h 52"/>
                <a:gd name="T48" fmla="*/ 7 w 56"/>
                <a:gd name="T49" fmla="*/ 34 h 52"/>
                <a:gd name="T50" fmla="*/ 7 w 56"/>
                <a:gd name="T51" fmla="*/ 36 h 52"/>
                <a:gd name="T52" fmla="*/ 5 w 56"/>
                <a:gd name="T53" fmla="*/ 38 h 52"/>
                <a:gd name="T54" fmla="*/ 5 w 56"/>
                <a:gd name="T55" fmla="*/ 40 h 52"/>
                <a:gd name="T56" fmla="*/ 4 w 56"/>
                <a:gd name="T57" fmla="*/ 40 h 52"/>
                <a:gd name="T58" fmla="*/ 4 w 56"/>
                <a:gd name="T59" fmla="*/ 42 h 52"/>
                <a:gd name="T60" fmla="*/ 0 w 56"/>
                <a:gd name="T61" fmla="*/ 45 h 52"/>
                <a:gd name="T62" fmla="*/ 0 w 56"/>
                <a:gd name="T63" fmla="*/ 47 h 52"/>
                <a:gd name="T64" fmla="*/ 1 w 56"/>
                <a:gd name="T65" fmla="*/ 48 h 52"/>
                <a:gd name="T66" fmla="*/ 0 w 56"/>
                <a:gd name="T67" fmla="*/ 49 h 52"/>
                <a:gd name="T68" fmla="*/ 0 w 56"/>
                <a:gd name="T6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52">
                  <a:moveTo>
                    <a:pt x="0" y="52"/>
                  </a:moveTo>
                  <a:cubicBezTo>
                    <a:pt x="2" y="49"/>
                    <a:pt x="2" y="51"/>
                    <a:pt x="2" y="51"/>
                  </a:cubicBezTo>
                  <a:cubicBezTo>
                    <a:pt x="25" y="50"/>
                    <a:pt x="25" y="50"/>
                    <a:pt x="25" y="50"/>
                  </a:cubicBezTo>
                  <a:cubicBezTo>
                    <a:pt x="25" y="50"/>
                    <a:pt x="25" y="42"/>
                    <a:pt x="25" y="38"/>
                  </a:cubicBezTo>
                  <a:cubicBezTo>
                    <a:pt x="25" y="32"/>
                    <a:pt x="32" y="33"/>
                    <a:pt x="32" y="33"/>
                  </a:cubicBezTo>
                  <a:cubicBezTo>
                    <a:pt x="33" y="16"/>
                    <a:pt x="33" y="16"/>
                    <a:pt x="33" y="16"/>
                  </a:cubicBezTo>
                  <a:cubicBezTo>
                    <a:pt x="56" y="16"/>
                    <a:pt x="56" y="16"/>
                    <a:pt x="56" y="16"/>
                  </a:cubicBezTo>
                  <a:cubicBezTo>
                    <a:pt x="56" y="4"/>
                    <a:pt x="56" y="4"/>
                    <a:pt x="56" y="4"/>
                  </a:cubicBezTo>
                  <a:cubicBezTo>
                    <a:pt x="56" y="0"/>
                    <a:pt x="56" y="0"/>
                    <a:pt x="56" y="0"/>
                  </a:cubicBezTo>
                  <a:cubicBezTo>
                    <a:pt x="29" y="0"/>
                    <a:pt x="29" y="0"/>
                    <a:pt x="29" y="0"/>
                  </a:cubicBezTo>
                  <a:cubicBezTo>
                    <a:pt x="29" y="1"/>
                    <a:pt x="28" y="2"/>
                    <a:pt x="28" y="2"/>
                  </a:cubicBezTo>
                  <a:cubicBezTo>
                    <a:pt x="27" y="2"/>
                    <a:pt x="26" y="2"/>
                    <a:pt x="24" y="2"/>
                  </a:cubicBezTo>
                  <a:cubicBezTo>
                    <a:pt x="24" y="2"/>
                    <a:pt x="25" y="2"/>
                    <a:pt x="24" y="3"/>
                  </a:cubicBezTo>
                  <a:cubicBezTo>
                    <a:pt x="24" y="3"/>
                    <a:pt x="23" y="4"/>
                    <a:pt x="23" y="4"/>
                  </a:cubicBezTo>
                  <a:cubicBezTo>
                    <a:pt x="22" y="5"/>
                    <a:pt x="23" y="6"/>
                    <a:pt x="23" y="7"/>
                  </a:cubicBezTo>
                  <a:cubicBezTo>
                    <a:pt x="22" y="7"/>
                    <a:pt x="22" y="7"/>
                    <a:pt x="22" y="7"/>
                  </a:cubicBezTo>
                  <a:cubicBezTo>
                    <a:pt x="21" y="8"/>
                    <a:pt x="22" y="8"/>
                    <a:pt x="22" y="9"/>
                  </a:cubicBezTo>
                  <a:cubicBezTo>
                    <a:pt x="21" y="9"/>
                    <a:pt x="21" y="9"/>
                    <a:pt x="20" y="9"/>
                  </a:cubicBezTo>
                  <a:cubicBezTo>
                    <a:pt x="20" y="9"/>
                    <a:pt x="16" y="14"/>
                    <a:pt x="16" y="15"/>
                  </a:cubicBezTo>
                  <a:cubicBezTo>
                    <a:pt x="15" y="16"/>
                    <a:pt x="15" y="19"/>
                    <a:pt x="15" y="19"/>
                  </a:cubicBezTo>
                  <a:cubicBezTo>
                    <a:pt x="15" y="20"/>
                    <a:pt x="14" y="21"/>
                    <a:pt x="13" y="21"/>
                  </a:cubicBezTo>
                  <a:cubicBezTo>
                    <a:pt x="12" y="24"/>
                    <a:pt x="12" y="27"/>
                    <a:pt x="11" y="29"/>
                  </a:cubicBezTo>
                  <a:cubicBezTo>
                    <a:pt x="10" y="30"/>
                    <a:pt x="9" y="30"/>
                    <a:pt x="8" y="30"/>
                  </a:cubicBezTo>
                  <a:cubicBezTo>
                    <a:pt x="7" y="32"/>
                    <a:pt x="8" y="32"/>
                    <a:pt x="8" y="33"/>
                  </a:cubicBezTo>
                  <a:cubicBezTo>
                    <a:pt x="8" y="33"/>
                    <a:pt x="7" y="34"/>
                    <a:pt x="7" y="34"/>
                  </a:cubicBezTo>
                  <a:cubicBezTo>
                    <a:pt x="6" y="35"/>
                    <a:pt x="7" y="36"/>
                    <a:pt x="7" y="36"/>
                  </a:cubicBezTo>
                  <a:cubicBezTo>
                    <a:pt x="7" y="36"/>
                    <a:pt x="5" y="37"/>
                    <a:pt x="5" y="38"/>
                  </a:cubicBezTo>
                  <a:cubicBezTo>
                    <a:pt x="5" y="38"/>
                    <a:pt x="5" y="39"/>
                    <a:pt x="5" y="40"/>
                  </a:cubicBezTo>
                  <a:cubicBezTo>
                    <a:pt x="5" y="40"/>
                    <a:pt x="4" y="40"/>
                    <a:pt x="4" y="40"/>
                  </a:cubicBezTo>
                  <a:cubicBezTo>
                    <a:pt x="4" y="41"/>
                    <a:pt x="4" y="41"/>
                    <a:pt x="4" y="42"/>
                  </a:cubicBezTo>
                  <a:cubicBezTo>
                    <a:pt x="3" y="44"/>
                    <a:pt x="1" y="45"/>
                    <a:pt x="0" y="45"/>
                  </a:cubicBezTo>
                  <a:cubicBezTo>
                    <a:pt x="1" y="45"/>
                    <a:pt x="0" y="47"/>
                    <a:pt x="0" y="47"/>
                  </a:cubicBezTo>
                  <a:cubicBezTo>
                    <a:pt x="1" y="46"/>
                    <a:pt x="1" y="48"/>
                    <a:pt x="1" y="48"/>
                  </a:cubicBezTo>
                  <a:cubicBezTo>
                    <a:pt x="0" y="49"/>
                    <a:pt x="0" y="49"/>
                    <a:pt x="0" y="49"/>
                  </a:cubicBezTo>
                  <a:cubicBezTo>
                    <a:pt x="0" y="50"/>
                    <a:pt x="0" y="51"/>
                    <a:pt x="0" y="5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AC0588-6D4A-48B0-AEBB-0D10F669CBD8}"/>
                </a:ext>
              </a:extLst>
            </p:cNvPr>
            <p:cNvSpPr>
              <a:spLocks noEditPoints="1"/>
            </p:cNvSpPr>
            <p:nvPr/>
          </p:nvSpPr>
          <p:spPr bwMode="auto">
            <a:xfrm>
              <a:off x="6710363" y="3694113"/>
              <a:ext cx="168275" cy="434975"/>
            </a:xfrm>
            <a:custGeom>
              <a:avLst/>
              <a:gdLst>
                <a:gd name="T0" fmla="*/ 33 w 45"/>
                <a:gd name="T1" fmla="*/ 12 h 116"/>
                <a:gd name="T2" fmla="*/ 28 w 45"/>
                <a:gd name="T3" fmla="*/ 11 h 116"/>
                <a:gd name="T4" fmla="*/ 25 w 45"/>
                <a:gd name="T5" fmla="*/ 6 h 116"/>
                <a:gd name="T6" fmla="*/ 23 w 45"/>
                <a:gd name="T7" fmla="*/ 2 h 116"/>
                <a:gd name="T8" fmla="*/ 18 w 45"/>
                <a:gd name="T9" fmla="*/ 0 h 116"/>
                <a:gd name="T10" fmla="*/ 11 w 45"/>
                <a:gd name="T11" fmla="*/ 3 h 116"/>
                <a:gd name="T12" fmla="*/ 3 w 45"/>
                <a:gd name="T13" fmla="*/ 3 h 116"/>
                <a:gd name="T14" fmla="*/ 3 w 45"/>
                <a:gd name="T15" fmla="*/ 9 h 116"/>
                <a:gd name="T16" fmla="*/ 4 w 45"/>
                <a:gd name="T17" fmla="*/ 14 h 116"/>
                <a:gd name="T18" fmla="*/ 7 w 45"/>
                <a:gd name="T19" fmla="*/ 17 h 116"/>
                <a:gd name="T20" fmla="*/ 12 w 45"/>
                <a:gd name="T21" fmla="*/ 16 h 116"/>
                <a:gd name="T22" fmla="*/ 17 w 45"/>
                <a:gd name="T23" fmla="*/ 19 h 116"/>
                <a:gd name="T24" fmla="*/ 15 w 45"/>
                <a:gd name="T25" fmla="*/ 24 h 116"/>
                <a:gd name="T26" fmla="*/ 11 w 45"/>
                <a:gd name="T27" fmla="*/ 27 h 116"/>
                <a:gd name="T28" fmla="*/ 14 w 45"/>
                <a:gd name="T29" fmla="*/ 32 h 116"/>
                <a:gd name="T30" fmla="*/ 18 w 45"/>
                <a:gd name="T31" fmla="*/ 41 h 116"/>
                <a:gd name="T32" fmla="*/ 21 w 45"/>
                <a:gd name="T33" fmla="*/ 45 h 116"/>
                <a:gd name="T34" fmla="*/ 26 w 45"/>
                <a:gd name="T35" fmla="*/ 49 h 116"/>
                <a:gd name="T36" fmla="*/ 28 w 45"/>
                <a:gd name="T37" fmla="*/ 55 h 116"/>
                <a:gd name="T38" fmla="*/ 31 w 45"/>
                <a:gd name="T39" fmla="*/ 59 h 116"/>
                <a:gd name="T40" fmla="*/ 31 w 45"/>
                <a:gd name="T41" fmla="*/ 66 h 116"/>
                <a:gd name="T42" fmla="*/ 32 w 45"/>
                <a:gd name="T43" fmla="*/ 72 h 116"/>
                <a:gd name="T44" fmla="*/ 34 w 45"/>
                <a:gd name="T45" fmla="*/ 79 h 116"/>
                <a:gd name="T46" fmla="*/ 32 w 45"/>
                <a:gd name="T47" fmla="*/ 86 h 116"/>
                <a:gd name="T48" fmla="*/ 30 w 45"/>
                <a:gd name="T49" fmla="*/ 90 h 116"/>
                <a:gd name="T50" fmla="*/ 25 w 45"/>
                <a:gd name="T51" fmla="*/ 93 h 116"/>
                <a:gd name="T52" fmla="*/ 22 w 45"/>
                <a:gd name="T53" fmla="*/ 94 h 116"/>
                <a:gd name="T54" fmla="*/ 18 w 45"/>
                <a:gd name="T55" fmla="*/ 96 h 116"/>
                <a:gd name="T56" fmla="*/ 13 w 45"/>
                <a:gd name="T57" fmla="*/ 101 h 116"/>
                <a:gd name="T58" fmla="*/ 15 w 45"/>
                <a:gd name="T59" fmla="*/ 110 h 116"/>
                <a:gd name="T60" fmla="*/ 16 w 45"/>
                <a:gd name="T61" fmla="*/ 113 h 116"/>
                <a:gd name="T62" fmla="*/ 20 w 45"/>
                <a:gd name="T63" fmla="*/ 111 h 116"/>
                <a:gd name="T64" fmla="*/ 21 w 45"/>
                <a:gd name="T65" fmla="*/ 107 h 116"/>
                <a:gd name="T66" fmla="*/ 23 w 45"/>
                <a:gd name="T67" fmla="*/ 108 h 116"/>
                <a:gd name="T68" fmla="*/ 25 w 45"/>
                <a:gd name="T69" fmla="*/ 107 h 116"/>
                <a:gd name="T70" fmla="*/ 25 w 45"/>
                <a:gd name="T71" fmla="*/ 106 h 116"/>
                <a:gd name="T72" fmla="*/ 22 w 45"/>
                <a:gd name="T73" fmla="*/ 102 h 116"/>
                <a:gd name="T74" fmla="*/ 27 w 45"/>
                <a:gd name="T75" fmla="*/ 102 h 116"/>
                <a:gd name="T76" fmla="*/ 30 w 45"/>
                <a:gd name="T77" fmla="*/ 102 h 116"/>
                <a:gd name="T78" fmla="*/ 32 w 45"/>
                <a:gd name="T79" fmla="*/ 101 h 116"/>
                <a:gd name="T80" fmla="*/ 36 w 45"/>
                <a:gd name="T81" fmla="*/ 98 h 116"/>
                <a:gd name="T82" fmla="*/ 43 w 45"/>
                <a:gd name="T83" fmla="*/ 90 h 116"/>
                <a:gd name="T84" fmla="*/ 43 w 45"/>
                <a:gd name="T85" fmla="*/ 84 h 116"/>
                <a:gd name="T86" fmla="*/ 45 w 45"/>
                <a:gd name="T87" fmla="*/ 81 h 116"/>
                <a:gd name="T88" fmla="*/ 43 w 45"/>
                <a:gd name="T89" fmla="*/ 76 h 116"/>
                <a:gd name="T90" fmla="*/ 41 w 45"/>
                <a:gd name="T91" fmla="*/ 71 h 116"/>
                <a:gd name="T92" fmla="*/ 40 w 45"/>
                <a:gd name="T93" fmla="*/ 68 h 116"/>
                <a:gd name="T94" fmla="*/ 36 w 45"/>
                <a:gd name="T95" fmla="*/ 60 h 116"/>
                <a:gd name="T96" fmla="*/ 33 w 45"/>
                <a:gd name="T97" fmla="*/ 54 h 116"/>
                <a:gd name="T98" fmla="*/ 30 w 45"/>
                <a:gd name="T99" fmla="*/ 49 h 116"/>
                <a:gd name="T100" fmla="*/ 24 w 45"/>
                <a:gd name="T101" fmla="*/ 42 h 116"/>
                <a:gd name="T102" fmla="*/ 21 w 45"/>
                <a:gd name="T103" fmla="*/ 32 h 116"/>
                <a:gd name="T104" fmla="*/ 24 w 45"/>
                <a:gd name="T105" fmla="*/ 26 h 116"/>
                <a:gd name="T106" fmla="*/ 28 w 45"/>
                <a:gd name="T107" fmla="*/ 18 h 116"/>
                <a:gd name="T108" fmla="*/ 33 w 45"/>
                <a:gd name="T109" fmla="*/ 15 h 116"/>
                <a:gd name="T110" fmla="*/ 36 w 45"/>
                <a:gd name="T111" fmla="*/ 13 h 116"/>
                <a:gd name="T112" fmla="*/ 18 w 45"/>
                <a:gd name="T113"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116">
                  <a:moveTo>
                    <a:pt x="36" y="13"/>
                  </a:moveTo>
                  <a:cubicBezTo>
                    <a:pt x="33" y="12"/>
                    <a:pt x="33" y="12"/>
                    <a:pt x="33" y="12"/>
                  </a:cubicBezTo>
                  <a:cubicBezTo>
                    <a:pt x="31" y="12"/>
                    <a:pt x="31" y="12"/>
                    <a:pt x="31" y="12"/>
                  </a:cubicBezTo>
                  <a:cubicBezTo>
                    <a:pt x="28" y="11"/>
                    <a:pt x="28" y="11"/>
                    <a:pt x="28" y="11"/>
                  </a:cubicBezTo>
                  <a:cubicBezTo>
                    <a:pt x="27" y="9"/>
                    <a:pt x="27" y="9"/>
                    <a:pt x="27" y="9"/>
                  </a:cubicBezTo>
                  <a:cubicBezTo>
                    <a:pt x="25" y="6"/>
                    <a:pt x="25" y="6"/>
                    <a:pt x="25" y="6"/>
                  </a:cubicBezTo>
                  <a:cubicBezTo>
                    <a:pt x="25" y="3"/>
                    <a:pt x="25" y="3"/>
                    <a:pt x="25" y="3"/>
                  </a:cubicBezTo>
                  <a:cubicBezTo>
                    <a:pt x="23" y="2"/>
                    <a:pt x="23" y="2"/>
                    <a:pt x="23" y="2"/>
                  </a:cubicBezTo>
                  <a:cubicBezTo>
                    <a:pt x="21" y="1"/>
                    <a:pt x="21" y="1"/>
                    <a:pt x="21" y="1"/>
                  </a:cubicBezTo>
                  <a:cubicBezTo>
                    <a:pt x="18" y="0"/>
                    <a:pt x="18" y="0"/>
                    <a:pt x="18" y="0"/>
                  </a:cubicBezTo>
                  <a:cubicBezTo>
                    <a:pt x="15" y="3"/>
                    <a:pt x="15" y="3"/>
                    <a:pt x="15" y="3"/>
                  </a:cubicBezTo>
                  <a:cubicBezTo>
                    <a:pt x="11" y="3"/>
                    <a:pt x="11" y="3"/>
                    <a:pt x="11" y="3"/>
                  </a:cubicBezTo>
                  <a:cubicBezTo>
                    <a:pt x="7" y="4"/>
                    <a:pt x="7" y="4"/>
                    <a:pt x="7" y="4"/>
                  </a:cubicBezTo>
                  <a:cubicBezTo>
                    <a:pt x="3" y="3"/>
                    <a:pt x="3" y="3"/>
                    <a:pt x="3" y="3"/>
                  </a:cubicBezTo>
                  <a:cubicBezTo>
                    <a:pt x="0" y="5"/>
                    <a:pt x="0" y="5"/>
                    <a:pt x="0" y="5"/>
                  </a:cubicBezTo>
                  <a:cubicBezTo>
                    <a:pt x="3" y="9"/>
                    <a:pt x="3" y="9"/>
                    <a:pt x="3" y="9"/>
                  </a:cubicBezTo>
                  <a:cubicBezTo>
                    <a:pt x="2" y="12"/>
                    <a:pt x="2" y="12"/>
                    <a:pt x="2" y="12"/>
                  </a:cubicBezTo>
                  <a:cubicBezTo>
                    <a:pt x="4" y="14"/>
                    <a:pt x="4" y="14"/>
                    <a:pt x="4" y="14"/>
                  </a:cubicBezTo>
                  <a:cubicBezTo>
                    <a:pt x="7" y="15"/>
                    <a:pt x="7" y="15"/>
                    <a:pt x="7" y="15"/>
                  </a:cubicBezTo>
                  <a:cubicBezTo>
                    <a:pt x="7" y="17"/>
                    <a:pt x="7" y="17"/>
                    <a:pt x="7" y="17"/>
                  </a:cubicBezTo>
                  <a:cubicBezTo>
                    <a:pt x="10" y="18"/>
                    <a:pt x="10" y="18"/>
                    <a:pt x="10" y="18"/>
                  </a:cubicBezTo>
                  <a:cubicBezTo>
                    <a:pt x="12" y="16"/>
                    <a:pt x="12" y="16"/>
                    <a:pt x="12" y="16"/>
                  </a:cubicBezTo>
                  <a:cubicBezTo>
                    <a:pt x="15" y="17"/>
                    <a:pt x="15" y="17"/>
                    <a:pt x="15" y="17"/>
                  </a:cubicBezTo>
                  <a:cubicBezTo>
                    <a:pt x="17" y="19"/>
                    <a:pt x="17" y="19"/>
                    <a:pt x="17" y="19"/>
                  </a:cubicBezTo>
                  <a:cubicBezTo>
                    <a:pt x="17" y="23"/>
                    <a:pt x="17" y="23"/>
                    <a:pt x="17" y="23"/>
                  </a:cubicBezTo>
                  <a:cubicBezTo>
                    <a:pt x="15" y="24"/>
                    <a:pt x="15" y="24"/>
                    <a:pt x="15" y="24"/>
                  </a:cubicBezTo>
                  <a:cubicBezTo>
                    <a:pt x="13" y="25"/>
                    <a:pt x="13" y="25"/>
                    <a:pt x="13" y="25"/>
                  </a:cubicBezTo>
                  <a:cubicBezTo>
                    <a:pt x="11" y="27"/>
                    <a:pt x="11" y="27"/>
                    <a:pt x="11" y="27"/>
                  </a:cubicBezTo>
                  <a:cubicBezTo>
                    <a:pt x="10" y="30"/>
                    <a:pt x="10" y="30"/>
                    <a:pt x="10" y="30"/>
                  </a:cubicBezTo>
                  <a:cubicBezTo>
                    <a:pt x="14" y="32"/>
                    <a:pt x="14" y="32"/>
                    <a:pt x="14" y="32"/>
                  </a:cubicBezTo>
                  <a:cubicBezTo>
                    <a:pt x="16" y="37"/>
                    <a:pt x="16" y="37"/>
                    <a:pt x="16" y="37"/>
                  </a:cubicBezTo>
                  <a:cubicBezTo>
                    <a:pt x="18" y="41"/>
                    <a:pt x="18" y="41"/>
                    <a:pt x="18" y="41"/>
                  </a:cubicBezTo>
                  <a:cubicBezTo>
                    <a:pt x="20" y="42"/>
                    <a:pt x="20" y="42"/>
                    <a:pt x="20" y="42"/>
                  </a:cubicBezTo>
                  <a:cubicBezTo>
                    <a:pt x="21" y="45"/>
                    <a:pt x="21" y="45"/>
                    <a:pt x="21" y="45"/>
                  </a:cubicBezTo>
                  <a:cubicBezTo>
                    <a:pt x="23" y="47"/>
                    <a:pt x="23" y="47"/>
                    <a:pt x="23" y="47"/>
                  </a:cubicBezTo>
                  <a:cubicBezTo>
                    <a:pt x="26" y="49"/>
                    <a:pt x="26" y="49"/>
                    <a:pt x="26" y="49"/>
                  </a:cubicBezTo>
                  <a:cubicBezTo>
                    <a:pt x="27" y="52"/>
                    <a:pt x="27" y="52"/>
                    <a:pt x="27" y="52"/>
                  </a:cubicBezTo>
                  <a:cubicBezTo>
                    <a:pt x="28" y="55"/>
                    <a:pt x="28" y="55"/>
                    <a:pt x="28" y="55"/>
                  </a:cubicBezTo>
                  <a:cubicBezTo>
                    <a:pt x="30" y="56"/>
                    <a:pt x="30" y="56"/>
                    <a:pt x="30" y="56"/>
                  </a:cubicBezTo>
                  <a:cubicBezTo>
                    <a:pt x="31" y="59"/>
                    <a:pt x="31" y="59"/>
                    <a:pt x="31" y="59"/>
                  </a:cubicBezTo>
                  <a:cubicBezTo>
                    <a:pt x="31" y="64"/>
                    <a:pt x="31" y="64"/>
                    <a:pt x="31" y="64"/>
                  </a:cubicBezTo>
                  <a:cubicBezTo>
                    <a:pt x="31" y="66"/>
                    <a:pt x="31" y="66"/>
                    <a:pt x="31" y="66"/>
                  </a:cubicBezTo>
                  <a:cubicBezTo>
                    <a:pt x="31" y="69"/>
                    <a:pt x="31" y="69"/>
                    <a:pt x="31" y="69"/>
                  </a:cubicBezTo>
                  <a:cubicBezTo>
                    <a:pt x="32" y="72"/>
                    <a:pt x="32" y="72"/>
                    <a:pt x="32" y="72"/>
                  </a:cubicBezTo>
                  <a:cubicBezTo>
                    <a:pt x="33" y="76"/>
                    <a:pt x="33" y="76"/>
                    <a:pt x="33" y="76"/>
                  </a:cubicBezTo>
                  <a:cubicBezTo>
                    <a:pt x="34" y="79"/>
                    <a:pt x="34" y="79"/>
                    <a:pt x="34" y="79"/>
                  </a:cubicBezTo>
                  <a:cubicBezTo>
                    <a:pt x="33" y="82"/>
                    <a:pt x="33" y="82"/>
                    <a:pt x="33" y="82"/>
                  </a:cubicBezTo>
                  <a:cubicBezTo>
                    <a:pt x="32" y="86"/>
                    <a:pt x="32" y="86"/>
                    <a:pt x="32" y="86"/>
                  </a:cubicBezTo>
                  <a:cubicBezTo>
                    <a:pt x="32" y="89"/>
                    <a:pt x="32" y="89"/>
                    <a:pt x="32" y="89"/>
                  </a:cubicBezTo>
                  <a:cubicBezTo>
                    <a:pt x="30" y="90"/>
                    <a:pt x="30" y="90"/>
                    <a:pt x="30" y="90"/>
                  </a:cubicBezTo>
                  <a:cubicBezTo>
                    <a:pt x="27" y="92"/>
                    <a:pt x="27" y="92"/>
                    <a:pt x="27" y="92"/>
                  </a:cubicBezTo>
                  <a:cubicBezTo>
                    <a:pt x="25" y="93"/>
                    <a:pt x="25" y="93"/>
                    <a:pt x="25" y="93"/>
                  </a:cubicBezTo>
                  <a:cubicBezTo>
                    <a:pt x="25" y="95"/>
                    <a:pt x="25" y="95"/>
                    <a:pt x="25" y="95"/>
                  </a:cubicBezTo>
                  <a:cubicBezTo>
                    <a:pt x="22" y="94"/>
                    <a:pt x="22" y="94"/>
                    <a:pt x="22" y="94"/>
                  </a:cubicBezTo>
                  <a:cubicBezTo>
                    <a:pt x="18" y="95"/>
                    <a:pt x="18" y="95"/>
                    <a:pt x="18" y="95"/>
                  </a:cubicBezTo>
                  <a:cubicBezTo>
                    <a:pt x="18" y="96"/>
                    <a:pt x="18" y="96"/>
                    <a:pt x="18" y="96"/>
                  </a:cubicBezTo>
                  <a:cubicBezTo>
                    <a:pt x="15" y="97"/>
                    <a:pt x="15" y="97"/>
                    <a:pt x="15" y="97"/>
                  </a:cubicBezTo>
                  <a:cubicBezTo>
                    <a:pt x="13" y="101"/>
                    <a:pt x="13" y="101"/>
                    <a:pt x="13" y="101"/>
                  </a:cubicBezTo>
                  <a:cubicBezTo>
                    <a:pt x="13" y="101"/>
                    <a:pt x="13" y="102"/>
                    <a:pt x="15" y="104"/>
                  </a:cubicBezTo>
                  <a:cubicBezTo>
                    <a:pt x="15" y="102"/>
                    <a:pt x="15" y="112"/>
                    <a:pt x="15" y="110"/>
                  </a:cubicBezTo>
                  <a:cubicBezTo>
                    <a:pt x="15" y="111"/>
                    <a:pt x="15" y="112"/>
                    <a:pt x="15" y="112"/>
                  </a:cubicBezTo>
                  <a:cubicBezTo>
                    <a:pt x="16" y="113"/>
                    <a:pt x="16" y="113"/>
                    <a:pt x="16" y="113"/>
                  </a:cubicBezTo>
                  <a:cubicBezTo>
                    <a:pt x="16" y="114"/>
                    <a:pt x="14" y="116"/>
                    <a:pt x="16" y="115"/>
                  </a:cubicBezTo>
                  <a:cubicBezTo>
                    <a:pt x="18" y="115"/>
                    <a:pt x="19" y="112"/>
                    <a:pt x="20" y="111"/>
                  </a:cubicBezTo>
                  <a:cubicBezTo>
                    <a:pt x="20" y="111"/>
                    <a:pt x="21" y="111"/>
                    <a:pt x="22" y="111"/>
                  </a:cubicBezTo>
                  <a:cubicBezTo>
                    <a:pt x="21" y="109"/>
                    <a:pt x="22" y="109"/>
                    <a:pt x="21" y="107"/>
                  </a:cubicBezTo>
                  <a:cubicBezTo>
                    <a:pt x="21" y="106"/>
                    <a:pt x="19" y="102"/>
                    <a:pt x="20" y="103"/>
                  </a:cubicBezTo>
                  <a:cubicBezTo>
                    <a:pt x="21" y="105"/>
                    <a:pt x="22" y="106"/>
                    <a:pt x="23" y="108"/>
                  </a:cubicBezTo>
                  <a:cubicBezTo>
                    <a:pt x="24" y="107"/>
                    <a:pt x="25" y="108"/>
                    <a:pt x="25" y="108"/>
                  </a:cubicBezTo>
                  <a:cubicBezTo>
                    <a:pt x="25" y="107"/>
                    <a:pt x="25" y="107"/>
                    <a:pt x="25" y="107"/>
                  </a:cubicBezTo>
                  <a:cubicBezTo>
                    <a:pt x="25" y="107"/>
                    <a:pt x="25" y="107"/>
                    <a:pt x="25" y="107"/>
                  </a:cubicBezTo>
                  <a:cubicBezTo>
                    <a:pt x="25" y="106"/>
                    <a:pt x="25" y="106"/>
                    <a:pt x="25" y="106"/>
                  </a:cubicBezTo>
                  <a:cubicBezTo>
                    <a:pt x="25" y="105"/>
                    <a:pt x="22" y="104"/>
                    <a:pt x="22" y="103"/>
                  </a:cubicBezTo>
                  <a:cubicBezTo>
                    <a:pt x="22" y="102"/>
                    <a:pt x="22" y="102"/>
                    <a:pt x="22" y="102"/>
                  </a:cubicBezTo>
                  <a:cubicBezTo>
                    <a:pt x="22" y="102"/>
                    <a:pt x="20" y="101"/>
                    <a:pt x="20" y="100"/>
                  </a:cubicBezTo>
                  <a:cubicBezTo>
                    <a:pt x="23" y="102"/>
                    <a:pt x="24" y="102"/>
                    <a:pt x="27" y="102"/>
                  </a:cubicBezTo>
                  <a:cubicBezTo>
                    <a:pt x="28" y="101"/>
                    <a:pt x="28" y="101"/>
                    <a:pt x="28" y="101"/>
                  </a:cubicBezTo>
                  <a:cubicBezTo>
                    <a:pt x="28" y="101"/>
                    <a:pt x="29" y="102"/>
                    <a:pt x="30" y="102"/>
                  </a:cubicBezTo>
                  <a:cubicBezTo>
                    <a:pt x="30" y="102"/>
                    <a:pt x="29" y="100"/>
                    <a:pt x="29" y="100"/>
                  </a:cubicBezTo>
                  <a:cubicBezTo>
                    <a:pt x="30" y="100"/>
                    <a:pt x="31" y="102"/>
                    <a:pt x="32" y="101"/>
                  </a:cubicBezTo>
                  <a:cubicBezTo>
                    <a:pt x="33" y="101"/>
                    <a:pt x="33" y="99"/>
                    <a:pt x="34" y="98"/>
                  </a:cubicBezTo>
                  <a:cubicBezTo>
                    <a:pt x="35" y="98"/>
                    <a:pt x="35" y="98"/>
                    <a:pt x="36" y="98"/>
                  </a:cubicBezTo>
                  <a:cubicBezTo>
                    <a:pt x="37" y="97"/>
                    <a:pt x="42" y="94"/>
                    <a:pt x="42" y="93"/>
                  </a:cubicBezTo>
                  <a:cubicBezTo>
                    <a:pt x="43" y="92"/>
                    <a:pt x="42" y="91"/>
                    <a:pt x="43" y="90"/>
                  </a:cubicBezTo>
                  <a:cubicBezTo>
                    <a:pt x="43" y="90"/>
                    <a:pt x="44" y="89"/>
                    <a:pt x="44" y="89"/>
                  </a:cubicBezTo>
                  <a:cubicBezTo>
                    <a:pt x="45" y="87"/>
                    <a:pt x="43" y="86"/>
                    <a:pt x="43" y="84"/>
                  </a:cubicBezTo>
                  <a:cubicBezTo>
                    <a:pt x="43" y="84"/>
                    <a:pt x="45" y="83"/>
                    <a:pt x="45" y="83"/>
                  </a:cubicBezTo>
                  <a:cubicBezTo>
                    <a:pt x="45" y="83"/>
                    <a:pt x="45" y="82"/>
                    <a:pt x="45" y="81"/>
                  </a:cubicBezTo>
                  <a:cubicBezTo>
                    <a:pt x="44" y="81"/>
                    <a:pt x="44" y="81"/>
                    <a:pt x="44" y="81"/>
                  </a:cubicBezTo>
                  <a:cubicBezTo>
                    <a:pt x="43" y="79"/>
                    <a:pt x="43" y="78"/>
                    <a:pt x="43" y="76"/>
                  </a:cubicBezTo>
                  <a:cubicBezTo>
                    <a:pt x="42" y="75"/>
                    <a:pt x="43" y="73"/>
                    <a:pt x="43" y="72"/>
                  </a:cubicBezTo>
                  <a:cubicBezTo>
                    <a:pt x="43" y="72"/>
                    <a:pt x="41" y="71"/>
                    <a:pt x="41" y="71"/>
                  </a:cubicBezTo>
                  <a:cubicBezTo>
                    <a:pt x="41" y="70"/>
                    <a:pt x="41" y="69"/>
                    <a:pt x="41" y="68"/>
                  </a:cubicBezTo>
                  <a:cubicBezTo>
                    <a:pt x="41" y="68"/>
                    <a:pt x="40" y="68"/>
                    <a:pt x="40" y="68"/>
                  </a:cubicBezTo>
                  <a:cubicBezTo>
                    <a:pt x="40" y="67"/>
                    <a:pt x="41" y="65"/>
                    <a:pt x="40" y="64"/>
                  </a:cubicBezTo>
                  <a:cubicBezTo>
                    <a:pt x="40" y="64"/>
                    <a:pt x="37" y="61"/>
                    <a:pt x="36" y="60"/>
                  </a:cubicBezTo>
                  <a:cubicBezTo>
                    <a:pt x="36" y="59"/>
                    <a:pt x="36" y="57"/>
                    <a:pt x="36" y="56"/>
                  </a:cubicBezTo>
                  <a:cubicBezTo>
                    <a:pt x="36" y="56"/>
                    <a:pt x="33" y="55"/>
                    <a:pt x="33" y="54"/>
                  </a:cubicBezTo>
                  <a:cubicBezTo>
                    <a:pt x="32" y="54"/>
                    <a:pt x="30" y="50"/>
                    <a:pt x="30" y="50"/>
                  </a:cubicBezTo>
                  <a:cubicBezTo>
                    <a:pt x="30" y="50"/>
                    <a:pt x="30" y="49"/>
                    <a:pt x="30" y="49"/>
                  </a:cubicBezTo>
                  <a:cubicBezTo>
                    <a:pt x="29" y="47"/>
                    <a:pt x="25" y="46"/>
                    <a:pt x="24" y="44"/>
                  </a:cubicBezTo>
                  <a:cubicBezTo>
                    <a:pt x="24" y="43"/>
                    <a:pt x="24" y="43"/>
                    <a:pt x="24" y="42"/>
                  </a:cubicBezTo>
                  <a:cubicBezTo>
                    <a:pt x="23" y="40"/>
                    <a:pt x="19" y="37"/>
                    <a:pt x="20" y="33"/>
                  </a:cubicBezTo>
                  <a:cubicBezTo>
                    <a:pt x="21" y="32"/>
                    <a:pt x="21" y="32"/>
                    <a:pt x="21" y="32"/>
                  </a:cubicBezTo>
                  <a:cubicBezTo>
                    <a:pt x="21" y="31"/>
                    <a:pt x="20" y="29"/>
                    <a:pt x="21" y="27"/>
                  </a:cubicBezTo>
                  <a:cubicBezTo>
                    <a:pt x="21" y="26"/>
                    <a:pt x="23" y="26"/>
                    <a:pt x="24" y="26"/>
                  </a:cubicBezTo>
                  <a:cubicBezTo>
                    <a:pt x="28" y="20"/>
                    <a:pt x="28" y="20"/>
                    <a:pt x="28" y="20"/>
                  </a:cubicBezTo>
                  <a:cubicBezTo>
                    <a:pt x="28" y="19"/>
                    <a:pt x="28" y="19"/>
                    <a:pt x="28" y="18"/>
                  </a:cubicBezTo>
                  <a:cubicBezTo>
                    <a:pt x="29" y="18"/>
                    <a:pt x="30" y="18"/>
                    <a:pt x="32" y="17"/>
                  </a:cubicBezTo>
                  <a:cubicBezTo>
                    <a:pt x="32" y="17"/>
                    <a:pt x="32" y="15"/>
                    <a:pt x="33" y="15"/>
                  </a:cubicBezTo>
                  <a:cubicBezTo>
                    <a:pt x="34" y="14"/>
                    <a:pt x="35" y="15"/>
                    <a:pt x="36" y="14"/>
                  </a:cubicBezTo>
                  <a:cubicBezTo>
                    <a:pt x="36" y="14"/>
                    <a:pt x="36" y="14"/>
                    <a:pt x="36" y="13"/>
                  </a:cubicBezTo>
                  <a:close/>
                  <a:moveTo>
                    <a:pt x="18" y="98"/>
                  </a:moveTo>
                  <a:cubicBezTo>
                    <a:pt x="19" y="98"/>
                    <a:pt x="20" y="102"/>
                    <a:pt x="18" y="101"/>
                  </a:cubicBezTo>
                  <a:cubicBezTo>
                    <a:pt x="17" y="101"/>
                    <a:pt x="17" y="98"/>
                    <a:pt x="18" y="9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 name="Freeform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957518-2348-40DA-9BE8-18B49FD6B3CC}"/>
                </a:ext>
              </a:extLst>
            </p:cNvPr>
            <p:cNvSpPr>
              <a:spLocks noEditPoints="1"/>
            </p:cNvSpPr>
            <p:nvPr/>
          </p:nvSpPr>
          <p:spPr bwMode="auto">
            <a:xfrm>
              <a:off x="2589213" y="4016376"/>
              <a:ext cx="322262" cy="338138"/>
            </a:xfrm>
            <a:custGeom>
              <a:avLst/>
              <a:gdLst>
                <a:gd name="T0" fmla="*/ 84 w 86"/>
                <a:gd name="T1" fmla="*/ 24 h 90"/>
                <a:gd name="T2" fmla="*/ 8 w 86"/>
                <a:gd name="T3" fmla="*/ 7 h 90"/>
                <a:gd name="T4" fmla="*/ 3 w 86"/>
                <a:gd name="T5" fmla="*/ 19 h 90"/>
                <a:gd name="T6" fmla="*/ 5 w 86"/>
                <a:gd name="T7" fmla="*/ 26 h 90"/>
                <a:gd name="T8" fmla="*/ 9 w 86"/>
                <a:gd name="T9" fmla="*/ 38 h 90"/>
                <a:gd name="T10" fmla="*/ 20 w 86"/>
                <a:gd name="T11" fmla="*/ 43 h 90"/>
                <a:gd name="T12" fmla="*/ 32 w 86"/>
                <a:gd name="T13" fmla="*/ 49 h 90"/>
                <a:gd name="T14" fmla="*/ 34 w 86"/>
                <a:gd name="T15" fmla="*/ 57 h 90"/>
                <a:gd name="T16" fmla="*/ 47 w 86"/>
                <a:gd name="T17" fmla="*/ 69 h 90"/>
                <a:gd name="T18" fmla="*/ 43 w 86"/>
                <a:gd name="T19" fmla="*/ 80 h 90"/>
                <a:gd name="T20" fmla="*/ 46 w 86"/>
                <a:gd name="T21" fmla="*/ 88 h 90"/>
                <a:gd name="T22" fmla="*/ 57 w 86"/>
                <a:gd name="T23" fmla="*/ 85 h 90"/>
                <a:gd name="T24" fmla="*/ 66 w 86"/>
                <a:gd name="T25" fmla="*/ 79 h 90"/>
                <a:gd name="T26" fmla="*/ 56 w 86"/>
                <a:gd name="T27" fmla="*/ 75 h 90"/>
                <a:gd name="T28" fmla="*/ 54 w 86"/>
                <a:gd name="T29" fmla="*/ 63 h 90"/>
                <a:gd name="T30" fmla="*/ 63 w 86"/>
                <a:gd name="T31" fmla="*/ 65 h 90"/>
                <a:gd name="T32" fmla="*/ 69 w 86"/>
                <a:gd name="T33" fmla="*/ 63 h 90"/>
                <a:gd name="T34" fmla="*/ 78 w 86"/>
                <a:gd name="T35" fmla="*/ 59 h 90"/>
                <a:gd name="T36" fmla="*/ 81 w 86"/>
                <a:gd name="T37" fmla="*/ 54 h 90"/>
                <a:gd name="T38" fmla="*/ 78 w 86"/>
                <a:gd name="T39" fmla="*/ 42 h 90"/>
                <a:gd name="T40" fmla="*/ 80 w 86"/>
                <a:gd name="T41" fmla="*/ 35 h 90"/>
                <a:gd name="T42" fmla="*/ 86 w 86"/>
                <a:gd name="T43" fmla="*/ 29 h 90"/>
                <a:gd name="T44" fmla="*/ 82 w 86"/>
                <a:gd name="T45" fmla="*/ 26 h 90"/>
                <a:gd name="T46" fmla="*/ 72 w 86"/>
                <a:gd name="T47" fmla="*/ 28 h 90"/>
                <a:gd name="T48" fmla="*/ 80 w 86"/>
                <a:gd name="T49" fmla="*/ 22 h 90"/>
                <a:gd name="T50" fmla="*/ 81 w 86"/>
                <a:gd name="T51" fmla="*/ 18 h 90"/>
                <a:gd name="T52" fmla="*/ 76 w 86"/>
                <a:gd name="T53" fmla="*/ 17 h 90"/>
                <a:gd name="T54" fmla="*/ 72 w 86"/>
                <a:gd name="T55" fmla="*/ 17 h 90"/>
                <a:gd name="T56" fmla="*/ 73 w 86"/>
                <a:gd name="T57" fmla="*/ 10 h 90"/>
                <a:gd name="T58" fmla="*/ 62 w 86"/>
                <a:gd name="T59" fmla="*/ 12 h 90"/>
                <a:gd name="T60" fmla="*/ 59 w 86"/>
                <a:gd name="T61" fmla="*/ 14 h 90"/>
                <a:gd name="T62" fmla="*/ 46 w 86"/>
                <a:gd name="T63" fmla="*/ 11 h 90"/>
                <a:gd name="T64" fmla="*/ 37 w 86"/>
                <a:gd name="T65" fmla="*/ 9 h 90"/>
                <a:gd name="T66" fmla="*/ 32 w 86"/>
                <a:gd name="T67" fmla="*/ 4 h 90"/>
                <a:gd name="T68" fmla="*/ 23 w 86"/>
                <a:gd name="T69" fmla="*/ 0 h 90"/>
                <a:gd name="T70" fmla="*/ 27 w 86"/>
                <a:gd name="T71" fmla="*/ 5 h 90"/>
                <a:gd name="T72" fmla="*/ 18 w 86"/>
                <a:gd name="T73" fmla="*/ 14 h 90"/>
                <a:gd name="T74" fmla="*/ 20 w 86"/>
                <a:gd name="T75" fmla="*/ 21 h 90"/>
                <a:gd name="T76" fmla="*/ 14 w 86"/>
                <a:gd name="T77" fmla="*/ 22 h 90"/>
                <a:gd name="T78" fmla="*/ 16 w 86"/>
                <a:gd name="T79" fmla="*/ 10 h 90"/>
                <a:gd name="T80" fmla="*/ 14 w 86"/>
                <a:gd name="T81" fmla="*/ 7 h 90"/>
                <a:gd name="T82" fmla="*/ 15 w 86"/>
                <a:gd name="T83" fmla="*/ 3 h 90"/>
                <a:gd name="T84" fmla="*/ 64 w 86"/>
                <a:gd name="T85"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90">
                  <a:moveTo>
                    <a:pt x="84" y="24"/>
                  </a:moveTo>
                  <a:cubicBezTo>
                    <a:pt x="84" y="24"/>
                    <a:pt x="84" y="24"/>
                    <a:pt x="84" y="24"/>
                  </a:cubicBezTo>
                  <a:cubicBezTo>
                    <a:pt x="86" y="25"/>
                    <a:pt x="86" y="24"/>
                    <a:pt x="84" y="24"/>
                  </a:cubicBezTo>
                  <a:close/>
                  <a:moveTo>
                    <a:pt x="15" y="2"/>
                  </a:moveTo>
                  <a:cubicBezTo>
                    <a:pt x="14" y="2"/>
                    <a:pt x="12" y="3"/>
                    <a:pt x="12" y="3"/>
                  </a:cubicBezTo>
                  <a:cubicBezTo>
                    <a:pt x="8" y="7"/>
                    <a:pt x="8" y="7"/>
                    <a:pt x="8" y="7"/>
                  </a:cubicBezTo>
                  <a:cubicBezTo>
                    <a:pt x="6" y="14"/>
                    <a:pt x="6" y="14"/>
                    <a:pt x="6" y="14"/>
                  </a:cubicBezTo>
                  <a:cubicBezTo>
                    <a:pt x="3" y="15"/>
                    <a:pt x="3" y="15"/>
                    <a:pt x="3" y="15"/>
                  </a:cubicBezTo>
                  <a:cubicBezTo>
                    <a:pt x="3" y="15"/>
                    <a:pt x="4" y="17"/>
                    <a:pt x="3" y="19"/>
                  </a:cubicBezTo>
                  <a:cubicBezTo>
                    <a:pt x="2" y="21"/>
                    <a:pt x="3" y="21"/>
                    <a:pt x="2" y="24"/>
                  </a:cubicBezTo>
                  <a:cubicBezTo>
                    <a:pt x="0" y="28"/>
                    <a:pt x="3" y="27"/>
                    <a:pt x="3" y="27"/>
                  </a:cubicBezTo>
                  <a:cubicBezTo>
                    <a:pt x="5" y="26"/>
                    <a:pt x="5" y="26"/>
                    <a:pt x="5" y="26"/>
                  </a:cubicBezTo>
                  <a:cubicBezTo>
                    <a:pt x="8" y="32"/>
                    <a:pt x="8" y="32"/>
                    <a:pt x="8" y="32"/>
                  </a:cubicBezTo>
                  <a:cubicBezTo>
                    <a:pt x="8" y="32"/>
                    <a:pt x="6" y="32"/>
                    <a:pt x="7" y="34"/>
                  </a:cubicBezTo>
                  <a:cubicBezTo>
                    <a:pt x="7" y="36"/>
                    <a:pt x="8" y="36"/>
                    <a:pt x="9" y="38"/>
                  </a:cubicBezTo>
                  <a:cubicBezTo>
                    <a:pt x="10" y="40"/>
                    <a:pt x="10" y="42"/>
                    <a:pt x="10" y="42"/>
                  </a:cubicBezTo>
                  <a:cubicBezTo>
                    <a:pt x="15" y="43"/>
                    <a:pt x="15" y="43"/>
                    <a:pt x="15" y="43"/>
                  </a:cubicBezTo>
                  <a:cubicBezTo>
                    <a:pt x="15" y="43"/>
                    <a:pt x="18" y="43"/>
                    <a:pt x="20" y="43"/>
                  </a:cubicBezTo>
                  <a:cubicBezTo>
                    <a:pt x="22" y="42"/>
                    <a:pt x="23" y="43"/>
                    <a:pt x="24" y="44"/>
                  </a:cubicBezTo>
                  <a:cubicBezTo>
                    <a:pt x="25" y="46"/>
                    <a:pt x="27" y="49"/>
                    <a:pt x="27" y="49"/>
                  </a:cubicBezTo>
                  <a:cubicBezTo>
                    <a:pt x="27" y="49"/>
                    <a:pt x="30" y="49"/>
                    <a:pt x="32" y="49"/>
                  </a:cubicBezTo>
                  <a:cubicBezTo>
                    <a:pt x="33" y="49"/>
                    <a:pt x="36" y="50"/>
                    <a:pt x="36" y="50"/>
                  </a:cubicBezTo>
                  <a:cubicBezTo>
                    <a:pt x="35" y="53"/>
                    <a:pt x="35" y="53"/>
                    <a:pt x="35" y="53"/>
                  </a:cubicBezTo>
                  <a:cubicBezTo>
                    <a:pt x="35" y="53"/>
                    <a:pt x="33" y="54"/>
                    <a:pt x="34" y="57"/>
                  </a:cubicBezTo>
                  <a:cubicBezTo>
                    <a:pt x="34" y="59"/>
                    <a:pt x="37" y="60"/>
                    <a:pt x="37" y="62"/>
                  </a:cubicBezTo>
                  <a:cubicBezTo>
                    <a:pt x="38" y="63"/>
                    <a:pt x="40" y="64"/>
                    <a:pt x="41" y="66"/>
                  </a:cubicBezTo>
                  <a:cubicBezTo>
                    <a:pt x="42" y="67"/>
                    <a:pt x="47" y="69"/>
                    <a:pt x="47" y="69"/>
                  </a:cubicBezTo>
                  <a:cubicBezTo>
                    <a:pt x="47" y="69"/>
                    <a:pt x="45" y="73"/>
                    <a:pt x="45" y="74"/>
                  </a:cubicBezTo>
                  <a:cubicBezTo>
                    <a:pt x="45" y="76"/>
                    <a:pt x="42" y="77"/>
                    <a:pt x="42" y="77"/>
                  </a:cubicBezTo>
                  <a:cubicBezTo>
                    <a:pt x="42" y="77"/>
                    <a:pt x="42" y="81"/>
                    <a:pt x="43" y="80"/>
                  </a:cubicBezTo>
                  <a:cubicBezTo>
                    <a:pt x="45" y="79"/>
                    <a:pt x="44" y="80"/>
                    <a:pt x="45" y="82"/>
                  </a:cubicBezTo>
                  <a:cubicBezTo>
                    <a:pt x="45" y="83"/>
                    <a:pt x="46" y="84"/>
                    <a:pt x="46" y="84"/>
                  </a:cubicBezTo>
                  <a:cubicBezTo>
                    <a:pt x="46" y="88"/>
                    <a:pt x="46" y="88"/>
                    <a:pt x="46" y="88"/>
                  </a:cubicBezTo>
                  <a:cubicBezTo>
                    <a:pt x="49" y="90"/>
                    <a:pt x="49" y="90"/>
                    <a:pt x="49" y="90"/>
                  </a:cubicBezTo>
                  <a:cubicBezTo>
                    <a:pt x="49" y="90"/>
                    <a:pt x="51" y="88"/>
                    <a:pt x="53" y="88"/>
                  </a:cubicBezTo>
                  <a:cubicBezTo>
                    <a:pt x="55" y="88"/>
                    <a:pt x="55" y="85"/>
                    <a:pt x="57" y="85"/>
                  </a:cubicBezTo>
                  <a:cubicBezTo>
                    <a:pt x="58" y="85"/>
                    <a:pt x="59" y="84"/>
                    <a:pt x="60" y="84"/>
                  </a:cubicBezTo>
                  <a:cubicBezTo>
                    <a:pt x="61" y="84"/>
                    <a:pt x="62" y="80"/>
                    <a:pt x="63" y="80"/>
                  </a:cubicBezTo>
                  <a:cubicBezTo>
                    <a:pt x="65" y="80"/>
                    <a:pt x="66" y="79"/>
                    <a:pt x="66" y="79"/>
                  </a:cubicBezTo>
                  <a:cubicBezTo>
                    <a:pt x="66" y="79"/>
                    <a:pt x="65" y="76"/>
                    <a:pt x="63" y="77"/>
                  </a:cubicBezTo>
                  <a:cubicBezTo>
                    <a:pt x="62" y="77"/>
                    <a:pt x="60" y="78"/>
                    <a:pt x="59" y="78"/>
                  </a:cubicBezTo>
                  <a:cubicBezTo>
                    <a:pt x="58" y="77"/>
                    <a:pt x="57" y="77"/>
                    <a:pt x="56" y="75"/>
                  </a:cubicBezTo>
                  <a:cubicBezTo>
                    <a:pt x="56" y="74"/>
                    <a:pt x="57" y="71"/>
                    <a:pt x="57" y="70"/>
                  </a:cubicBezTo>
                  <a:cubicBezTo>
                    <a:pt x="57" y="69"/>
                    <a:pt x="57" y="68"/>
                    <a:pt x="55" y="67"/>
                  </a:cubicBezTo>
                  <a:cubicBezTo>
                    <a:pt x="54" y="65"/>
                    <a:pt x="55" y="64"/>
                    <a:pt x="54" y="63"/>
                  </a:cubicBezTo>
                  <a:cubicBezTo>
                    <a:pt x="53" y="63"/>
                    <a:pt x="52" y="62"/>
                    <a:pt x="55" y="62"/>
                  </a:cubicBezTo>
                  <a:cubicBezTo>
                    <a:pt x="57" y="62"/>
                    <a:pt x="59" y="64"/>
                    <a:pt x="59" y="64"/>
                  </a:cubicBezTo>
                  <a:cubicBezTo>
                    <a:pt x="59" y="64"/>
                    <a:pt x="62" y="64"/>
                    <a:pt x="63" y="65"/>
                  </a:cubicBezTo>
                  <a:cubicBezTo>
                    <a:pt x="64" y="66"/>
                    <a:pt x="67" y="66"/>
                    <a:pt x="67" y="66"/>
                  </a:cubicBezTo>
                  <a:cubicBezTo>
                    <a:pt x="67" y="66"/>
                    <a:pt x="66" y="65"/>
                    <a:pt x="67" y="64"/>
                  </a:cubicBezTo>
                  <a:cubicBezTo>
                    <a:pt x="67" y="63"/>
                    <a:pt x="69" y="63"/>
                    <a:pt x="69" y="63"/>
                  </a:cubicBezTo>
                  <a:cubicBezTo>
                    <a:pt x="69" y="63"/>
                    <a:pt x="70" y="63"/>
                    <a:pt x="72" y="63"/>
                  </a:cubicBezTo>
                  <a:cubicBezTo>
                    <a:pt x="74" y="63"/>
                    <a:pt x="73" y="62"/>
                    <a:pt x="75" y="62"/>
                  </a:cubicBezTo>
                  <a:cubicBezTo>
                    <a:pt x="76" y="61"/>
                    <a:pt x="76" y="59"/>
                    <a:pt x="78" y="59"/>
                  </a:cubicBezTo>
                  <a:cubicBezTo>
                    <a:pt x="79" y="59"/>
                    <a:pt x="81" y="58"/>
                    <a:pt x="81" y="58"/>
                  </a:cubicBezTo>
                  <a:cubicBezTo>
                    <a:pt x="81" y="56"/>
                    <a:pt x="81" y="56"/>
                    <a:pt x="81" y="56"/>
                  </a:cubicBezTo>
                  <a:cubicBezTo>
                    <a:pt x="81" y="54"/>
                    <a:pt x="81" y="54"/>
                    <a:pt x="81" y="54"/>
                  </a:cubicBezTo>
                  <a:cubicBezTo>
                    <a:pt x="76" y="46"/>
                    <a:pt x="76" y="46"/>
                    <a:pt x="76" y="46"/>
                  </a:cubicBezTo>
                  <a:cubicBezTo>
                    <a:pt x="78" y="45"/>
                    <a:pt x="78" y="45"/>
                    <a:pt x="78" y="45"/>
                  </a:cubicBezTo>
                  <a:cubicBezTo>
                    <a:pt x="78" y="45"/>
                    <a:pt x="77" y="42"/>
                    <a:pt x="78" y="42"/>
                  </a:cubicBezTo>
                  <a:cubicBezTo>
                    <a:pt x="80" y="42"/>
                    <a:pt x="84" y="41"/>
                    <a:pt x="84" y="40"/>
                  </a:cubicBezTo>
                  <a:cubicBezTo>
                    <a:pt x="84" y="38"/>
                    <a:pt x="82" y="38"/>
                    <a:pt x="82" y="38"/>
                  </a:cubicBezTo>
                  <a:cubicBezTo>
                    <a:pt x="82" y="38"/>
                    <a:pt x="81" y="35"/>
                    <a:pt x="80" y="35"/>
                  </a:cubicBezTo>
                  <a:cubicBezTo>
                    <a:pt x="79" y="35"/>
                    <a:pt x="79" y="33"/>
                    <a:pt x="80" y="33"/>
                  </a:cubicBezTo>
                  <a:cubicBezTo>
                    <a:pt x="81" y="33"/>
                    <a:pt x="83" y="32"/>
                    <a:pt x="85" y="31"/>
                  </a:cubicBezTo>
                  <a:cubicBezTo>
                    <a:pt x="86" y="30"/>
                    <a:pt x="86" y="29"/>
                    <a:pt x="86" y="29"/>
                  </a:cubicBezTo>
                  <a:cubicBezTo>
                    <a:pt x="86" y="26"/>
                    <a:pt x="86" y="26"/>
                    <a:pt x="86" y="26"/>
                  </a:cubicBezTo>
                  <a:cubicBezTo>
                    <a:pt x="86" y="26"/>
                    <a:pt x="85" y="25"/>
                    <a:pt x="85" y="25"/>
                  </a:cubicBezTo>
                  <a:cubicBezTo>
                    <a:pt x="83" y="25"/>
                    <a:pt x="83" y="26"/>
                    <a:pt x="82" y="26"/>
                  </a:cubicBezTo>
                  <a:cubicBezTo>
                    <a:pt x="81" y="27"/>
                    <a:pt x="81" y="26"/>
                    <a:pt x="79" y="26"/>
                  </a:cubicBezTo>
                  <a:cubicBezTo>
                    <a:pt x="78" y="27"/>
                    <a:pt x="78" y="27"/>
                    <a:pt x="78" y="27"/>
                  </a:cubicBezTo>
                  <a:cubicBezTo>
                    <a:pt x="75" y="28"/>
                    <a:pt x="74" y="27"/>
                    <a:pt x="72" y="28"/>
                  </a:cubicBezTo>
                  <a:cubicBezTo>
                    <a:pt x="72" y="28"/>
                    <a:pt x="72" y="27"/>
                    <a:pt x="73" y="26"/>
                  </a:cubicBezTo>
                  <a:cubicBezTo>
                    <a:pt x="75" y="26"/>
                    <a:pt x="78" y="25"/>
                    <a:pt x="80" y="24"/>
                  </a:cubicBezTo>
                  <a:cubicBezTo>
                    <a:pt x="80" y="24"/>
                    <a:pt x="80" y="22"/>
                    <a:pt x="80" y="22"/>
                  </a:cubicBezTo>
                  <a:cubicBezTo>
                    <a:pt x="80" y="21"/>
                    <a:pt x="81" y="20"/>
                    <a:pt x="81" y="20"/>
                  </a:cubicBezTo>
                  <a:cubicBezTo>
                    <a:pt x="81" y="19"/>
                    <a:pt x="81" y="18"/>
                    <a:pt x="81" y="18"/>
                  </a:cubicBezTo>
                  <a:cubicBezTo>
                    <a:pt x="81" y="18"/>
                    <a:pt x="81" y="18"/>
                    <a:pt x="81" y="18"/>
                  </a:cubicBezTo>
                  <a:cubicBezTo>
                    <a:pt x="80" y="18"/>
                    <a:pt x="79" y="17"/>
                    <a:pt x="78" y="17"/>
                  </a:cubicBezTo>
                  <a:cubicBezTo>
                    <a:pt x="78" y="17"/>
                    <a:pt x="78" y="18"/>
                    <a:pt x="78" y="18"/>
                  </a:cubicBezTo>
                  <a:cubicBezTo>
                    <a:pt x="77" y="18"/>
                    <a:pt x="77" y="18"/>
                    <a:pt x="76" y="17"/>
                  </a:cubicBezTo>
                  <a:cubicBezTo>
                    <a:pt x="76" y="17"/>
                    <a:pt x="75" y="16"/>
                    <a:pt x="75" y="16"/>
                  </a:cubicBezTo>
                  <a:cubicBezTo>
                    <a:pt x="74" y="16"/>
                    <a:pt x="74" y="17"/>
                    <a:pt x="73" y="17"/>
                  </a:cubicBezTo>
                  <a:cubicBezTo>
                    <a:pt x="72" y="17"/>
                    <a:pt x="72" y="17"/>
                    <a:pt x="72" y="17"/>
                  </a:cubicBezTo>
                  <a:cubicBezTo>
                    <a:pt x="71" y="15"/>
                    <a:pt x="71" y="14"/>
                    <a:pt x="70" y="12"/>
                  </a:cubicBezTo>
                  <a:cubicBezTo>
                    <a:pt x="71" y="12"/>
                    <a:pt x="72" y="13"/>
                    <a:pt x="73" y="12"/>
                  </a:cubicBezTo>
                  <a:cubicBezTo>
                    <a:pt x="74" y="12"/>
                    <a:pt x="73" y="10"/>
                    <a:pt x="73" y="10"/>
                  </a:cubicBezTo>
                  <a:cubicBezTo>
                    <a:pt x="70" y="10"/>
                    <a:pt x="68" y="11"/>
                    <a:pt x="64" y="11"/>
                  </a:cubicBezTo>
                  <a:cubicBezTo>
                    <a:pt x="64" y="11"/>
                    <a:pt x="65" y="12"/>
                    <a:pt x="66" y="12"/>
                  </a:cubicBezTo>
                  <a:cubicBezTo>
                    <a:pt x="64" y="12"/>
                    <a:pt x="63" y="11"/>
                    <a:pt x="62" y="12"/>
                  </a:cubicBezTo>
                  <a:cubicBezTo>
                    <a:pt x="62" y="12"/>
                    <a:pt x="62" y="12"/>
                    <a:pt x="62" y="12"/>
                  </a:cubicBezTo>
                  <a:cubicBezTo>
                    <a:pt x="61" y="12"/>
                    <a:pt x="61" y="12"/>
                    <a:pt x="59" y="13"/>
                  </a:cubicBezTo>
                  <a:cubicBezTo>
                    <a:pt x="59" y="14"/>
                    <a:pt x="59" y="14"/>
                    <a:pt x="59" y="14"/>
                  </a:cubicBezTo>
                  <a:cubicBezTo>
                    <a:pt x="59" y="14"/>
                    <a:pt x="56" y="14"/>
                    <a:pt x="56" y="14"/>
                  </a:cubicBezTo>
                  <a:cubicBezTo>
                    <a:pt x="54" y="15"/>
                    <a:pt x="50" y="14"/>
                    <a:pt x="49" y="13"/>
                  </a:cubicBezTo>
                  <a:cubicBezTo>
                    <a:pt x="48" y="12"/>
                    <a:pt x="52" y="11"/>
                    <a:pt x="46" y="11"/>
                  </a:cubicBezTo>
                  <a:cubicBezTo>
                    <a:pt x="44" y="10"/>
                    <a:pt x="41" y="10"/>
                    <a:pt x="39" y="11"/>
                  </a:cubicBezTo>
                  <a:cubicBezTo>
                    <a:pt x="38" y="11"/>
                    <a:pt x="38" y="12"/>
                    <a:pt x="37" y="12"/>
                  </a:cubicBezTo>
                  <a:cubicBezTo>
                    <a:pt x="35" y="12"/>
                    <a:pt x="36" y="10"/>
                    <a:pt x="37" y="9"/>
                  </a:cubicBezTo>
                  <a:cubicBezTo>
                    <a:pt x="36" y="8"/>
                    <a:pt x="36" y="6"/>
                    <a:pt x="35" y="6"/>
                  </a:cubicBezTo>
                  <a:cubicBezTo>
                    <a:pt x="35" y="6"/>
                    <a:pt x="34" y="6"/>
                    <a:pt x="33" y="6"/>
                  </a:cubicBezTo>
                  <a:cubicBezTo>
                    <a:pt x="33" y="6"/>
                    <a:pt x="33" y="4"/>
                    <a:pt x="32" y="4"/>
                  </a:cubicBezTo>
                  <a:cubicBezTo>
                    <a:pt x="31" y="4"/>
                    <a:pt x="29" y="5"/>
                    <a:pt x="27" y="4"/>
                  </a:cubicBezTo>
                  <a:cubicBezTo>
                    <a:pt x="26" y="3"/>
                    <a:pt x="26" y="1"/>
                    <a:pt x="25" y="0"/>
                  </a:cubicBezTo>
                  <a:cubicBezTo>
                    <a:pt x="25" y="0"/>
                    <a:pt x="24" y="0"/>
                    <a:pt x="23" y="0"/>
                  </a:cubicBezTo>
                  <a:cubicBezTo>
                    <a:pt x="23" y="0"/>
                    <a:pt x="23" y="2"/>
                    <a:pt x="23" y="2"/>
                  </a:cubicBezTo>
                  <a:cubicBezTo>
                    <a:pt x="24" y="3"/>
                    <a:pt x="25" y="3"/>
                    <a:pt x="26" y="3"/>
                  </a:cubicBezTo>
                  <a:cubicBezTo>
                    <a:pt x="26" y="4"/>
                    <a:pt x="26" y="5"/>
                    <a:pt x="27" y="5"/>
                  </a:cubicBezTo>
                  <a:cubicBezTo>
                    <a:pt x="22" y="6"/>
                    <a:pt x="20" y="6"/>
                    <a:pt x="17" y="8"/>
                  </a:cubicBezTo>
                  <a:cubicBezTo>
                    <a:pt x="17" y="10"/>
                    <a:pt x="17" y="11"/>
                    <a:pt x="17" y="13"/>
                  </a:cubicBezTo>
                  <a:cubicBezTo>
                    <a:pt x="17" y="13"/>
                    <a:pt x="18" y="13"/>
                    <a:pt x="18" y="14"/>
                  </a:cubicBezTo>
                  <a:cubicBezTo>
                    <a:pt x="18" y="14"/>
                    <a:pt x="19" y="15"/>
                    <a:pt x="20" y="15"/>
                  </a:cubicBezTo>
                  <a:cubicBezTo>
                    <a:pt x="20" y="16"/>
                    <a:pt x="19" y="17"/>
                    <a:pt x="19" y="17"/>
                  </a:cubicBezTo>
                  <a:cubicBezTo>
                    <a:pt x="19" y="18"/>
                    <a:pt x="20" y="20"/>
                    <a:pt x="20" y="21"/>
                  </a:cubicBezTo>
                  <a:cubicBezTo>
                    <a:pt x="18" y="22"/>
                    <a:pt x="17" y="22"/>
                    <a:pt x="15" y="24"/>
                  </a:cubicBezTo>
                  <a:cubicBezTo>
                    <a:pt x="15" y="23"/>
                    <a:pt x="15" y="22"/>
                    <a:pt x="15" y="22"/>
                  </a:cubicBezTo>
                  <a:cubicBezTo>
                    <a:pt x="14" y="22"/>
                    <a:pt x="14" y="22"/>
                    <a:pt x="14" y="22"/>
                  </a:cubicBezTo>
                  <a:cubicBezTo>
                    <a:pt x="13" y="19"/>
                    <a:pt x="12" y="17"/>
                    <a:pt x="12" y="15"/>
                  </a:cubicBezTo>
                  <a:cubicBezTo>
                    <a:pt x="13" y="13"/>
                    <a:pt x="14" y="13"/>
                    <a:pt x="16" y="12"/>
                  </a:cubicBezTo>
                  <a:cubicBezTo>
                    <a:pt x="15" y="11"/>
                    <a:pt x="16" y="11"/>
                    <a:pt x="16" y="10"/>
                  </a:cubicBezTo>
                  <a:cubicBezTo>
                    <a:pt x="15" y="10"/>
                    <a:pt x="15" y="10"/>
                    <a:pt x="14" y="10"/>
                  </a:cubicBezTo>
                  <a:cubicBezTo>
                    <a:pt x="14" y="8"/>
                    <a:pt x="15" y="8"/>
                    <a:pt x="15" y="8"/>
                  </a:cubicBezTo>
                  <a:cubicBezTo>
                    <a:pt x="14" y="7"/>
                    <a:pt x="14" y="7"/>
                    <a:pt x="14" y="7"/>
                  </a:cubicBezTo>
                  <a:cubicBezTo>
                    <a:pt x="13" y="7"/>
                    <a:pt x="12" y="7"/>
                    <a:pt x="12" y="7"/>
                  </a:cubicBezTo>
                  <a:cubicBezTo>
                    <a:pt x="12" y="7"/>
                    <a:pt x="12" y="5"/>
                    <a:pt x="12" y="5"/>
                  </a:cubicBezTo>
                  <a:cubicBezTo>
                    <a:pt x="13" y="5"/>
                    <a:pt x="14" y="3"/>
                    <a:pt x="15" y="3"/>
                  </a:cubicBezTo>
                  <a:cubicBezTo>
                    <a:pt x="15" y="3"/>
                    <a:pt x="15" y="3"/>
                    <a:pt x="15" y="3"/>
                  </a:cubicBezTo>
                  <a:cubicBezTo>
                    <a:pt x="15" y="3"/>
                    <a:pt x="15" y="2"/>
                    <a:pt x="15" y="2"/>
                  </a:cubicBezTo>
                  <a:close/>
                  <a:moveTo>
                    <a:pt x="64" y="7"/>
                  </a:moveTo>
                  <a:cubicBezTo>
                    <a:pt x="63" y="7"/>
                    <a:pt x="65" y="8"/>
                    <a:pt x="65" y="8"/>
                  </a:cubicBezTo>
                  <a:cubicBezTo>
                    <a:pt x="65" y="8"/>
                    <a:pt x="66" y="7"/>
                    <a:pt x="6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F674EB-305C-4864-81D9-0AF6549F86D5}"/>
                </a:ext>
              </a:extLst>
            </p:cNvPr>
            <p:cNvSpPr>
              <a:spLocks noEditPoints="1"/>
            </p:cNvSpPr>
            <p:nvPr/>
          </p:nvSpPr>
          <p:spPr bwMode="auto">
            <a:xfrm>
              <a:off x="8229600" y="4841876"/>
              <a:ext cx="25400" cy="57150"/>
            </a:xfrm>
            <a:custGeom>
              <a:avLst/>
              <a:gdLst>
                <a:gd name="T0" fmla="*/ 4 w 7"/>
                <a:gd name="T1" fmla="*/ 9 h 15"/>
                <a:gd name="T2" fmla="*/ 5 w 7"/>
                <a:gd name="T3" fmla="*/ 15 h 15"/>
                <a:gd name="T4" fmla="*/ 7 w 7"/>
                <a:gd name="T5" fmla="*/ 15 h 15"/>
                <a:gd name="T6" fmla="*/ 7 w 7"/>
                <a:gd name="T7" fmla="*/ 13 h 15"/>
                <a:gd name="T8" fmla="*/ 5 w 7"/>
                <a:gd name="T9" fmla="*/ 12 h 15"/>
                <a:gd name="T10" fmla="*/ 5 w 7"/>
                <a:gd name="T11" fmla="*/ 9 h 15"/>
                <a:gd name="T12" fmla="*/ 4 w 7"/>
                <a:gd name="T13" fmla="*/ 9 h 15"/>
                <a:gd name="T14" fmla="*/ 1 w 7"/>
                <a:gd name="T15" fmla="*/ 0 h 15"/>
                <a:gd name="T16" fmla="*/ 1 w 7"/>
                <a:gd name="T17" fmla="*/ 8 h 15"/>
                <a:gd name="T18" fmla="*/ 4 w 7"/>
                <a:gd name="T19" fmla="*/ 7 h 15"/>
                <a:gd name="T20" fmla="*/ 5 w 7"/>
                <a:gd name="T21" fmla="*/ 8 h 15"/>
                <a:gd name="T22" fmla="*/ 4 w 7"/>
                <a:gd name="T23" fmla="*/ 4 h 15"/>
                <a:gd name="T24" fmla="*/ 5 w 7"/>
                <a:gd name="T25" fmla="*/ 3 h 15"/>
                <a:gd name="T26" fmla="*/ 5 w 7"/>
                <a:gd name="T27" fmla="*/ 1 h 15"/>
                <a:gd name="T28" fmla="*/ 2 w 7"/>
                <a:gd name="T29" fmla="*/ 3 h 15"/>
                <a:gd name="T30" fmla="*/ 2 w 7"/>
                <a:gd name="T31" fmla="*/ 1 h 15"/>
                <a:gd name="T32" fmla="*/ 1 w 7"/>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4" y="9"/>
                  </a:moveTo>
                  <a:cubicBezTo>
                    <a:pt x="4" y="12"/>
                    <a:pt x="4" y="13"/>
                    <a:pt x="5" y="15"/>
                  </a:cubicBezTo>
                  <a:cubicBezTo>
                    <a:pt x="6" y="15"/>
                    <a:pt x="7" y="15"/>
                    <a:pt x="7" y="15"/>
                  </a:cubicBezTo>
                  <a:cubicBezTo>
                    <a:pt x="7" y="15"/>
                    <a:pt x="7" y="13"/>
                    <a:pt x="7" y="13"/>
                  </a:cubicBezTo>
                  <a:cubicBezTo>
                    <a:pt x="7" y="13"/>
                    <a:pt x="5" y="12"/>
                    <a:pt x="5" y="12"/>
                  </a:cubicBezTo>
                  <a:cubicBezTo>
                    <a:pt x="5" y="11"/>
                    <a:pt x="5" y="10"/>
                    <a:pt x="5" y="9"/>
                  </a:cubicBezTo>
                  <a:lnTo>
                    <a:pt x="4" y="9"/>
                  </a:lnTo>
                  <a:close/>
                  <a:moveTo>
                    <a:pt x="1" y="0"/>
                  </a:moveTo>
                  <a:cubicBezTo>
                    <a:pt x="1" y="2"/>
                    <a:pt x="0" y="4"/>
                    <a:pt x="1" y="8"/>
                  </a:cubicBezTo>
                  <a:cubicBezTo>
                    <a:pt x="2" y="7"/>
                    <a:pt x="3" y="7"/>
                    <a:pt x="4" y="7"/>
                  </a:cubicBezTo>
                  <a:cubicBezTo>
                    <a:pt x="3" y="8"/>
                    <a:pt x="5" y="8"/>
                    <a:pt x="5" y="8"/>
                  </a:cubicBezTo>
                  <a:cubicBezTo>
                    <a:pt x="6" y="7"/>
                    <a:pt x="5" y="4"/>
                    <a:pt x="4" y="4"/>
                  </a:cubicBezTo>
                  <a:cubicBezTo>
                    <a:pt x="4" y="4"/>
                    <a:pt x="5" y="3"/>
                    <a:pt x="5" y="3"/>
                  </a:cubicBezTo>
                  <a:cubicBezTo>
                    <a:pt x="5" y="3"/>
                    <a:pt x="5" y="1"/>
                    <a:pt x="5" y="1"/>
                  </a:cubicBezTo>
                  <a:cubicBezTo>
                    <a:pt x="4" y="1"/>
                    <a:pt x="3" y="2"/>
                    <a:pt x="2" y="3"/>
                  </a:cubicBezTo>
                  <a:cubicBezTo>
                    <a:pt x="2" y="2"/>
                    <a:pt x="2" y="1"/>
                    <a:pt x="2" y="1"/>
                  </a:cubicBezTo>
                  <a:cubicBezTo>
                    <a:pt x="2" y="1"/>
                    <a:pt x="1"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Freeform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E7E9777-F696-49F2-9893-880EDB46AD5B}"/>
                </a:ext>
              </a:extLst>
            </p:cNvPr>
            <p:cNvSpPr>
              <a:spLocks/>
            </p:cNvSpPr>
            <p:nvPr/>
          </p:nvSpPr>
          <p:spPr bwMode="auto">
            <a:xfrm>
              <a:off x="5630863" y="2978151"/>
              <a:ext cx="388937" cy="277813"/>
            </a:xfrm>
            <a:custGeom>
              <a:avLst/>
              <a:gdLst>
                <a:gd name="T0" fmla="*/ 90 w 104"/>
                <a:gd name="T1" fmla="*/ 29 h 74"/>
                <a:gd name="T2" fmla="*/ 82 w 104"/>
                <a:gd name="T3" fmla="*/ 31 h 74"/>
                <a:gd name="T4" fmla="*/ 77 w 104"/>
                <a:gd name="T5" fmla="*/ 37 h 74"/>
                <a:gd name="T6" fmla="*/ 73 w 104"/>
                <a:gd name="T7" fmla="*/ 40 h 74"/>
                <a:gd name="T8" fmla="*/ 70 w 104"/>
                <a:gd name="T9" fmla="*/ 37 h 74"/>
                <a:gd name="T10" fmla="*/ 60 w 104"/>
                <a:gd name="T11" fmla="*/ 35 h 74"/>
                <a:gd name="T12" fmla="*/ 59 w 104"/>
                <a:gd name="T13" fmla="*/ 31 h 74"/>
                <a:gd name="T14" fmla="*/ 53 w 104"/>
                <a:gd name="T15" fmla="*/ 28 h 74"/>
                <a:gd name="T16" fmla="*/ 50 w 104"/>
                <a:gd name="T17" fmla="*/ 26 h 74"/>
                <a:gd name="T18" fmla="*/ 36 w 104"/>
                <a:gd name="T19" fmla="*/ 24 h 74"/>
                <a:gd name="T20" fmla="*/ 34 w 104"/>
                <a:gd name="T21" fmla="*/ 14 h 74"/>
                <a:gd name="T22" fmla="*/ 29 w 104"/>
                <a:gd name="T23" fmla="*/ 19 h 74"/>
                <a:gd name="T24" fmla="*/ 23 w 104"/>
                <a:gd name="T25" fmla="*/ 16 h 74"/>
                <a:gd name="T26" fmla="*/ 19 w 104"/>
                <a:gd name="T27" fmla="*/ 21 h 74"/>
                <a:gd name="T28" fmla="*/ 20 w 104"/>
                <a:gd name="T29" fmla="*/ 19 h 74"/>
                <a:gd name="T30" fmla="*/ 19 w 104"/>
                <a:gd name="T31" fmla="*/ 15 h 74"/>
                <a:gd name="T32" fmla="*/ 14 w 104"/>
                <a:gd name="T33" fmla="*/ 14 h 74"/>
                <a:gd name="T34" fmla="*/ 13 w 104"/>
                <a:gd name="T35" fmla="*/ 12 h 74"/>
                <a:gd name="T36" fmla="*/ 14 w 104"/>
                <a:gd name="T37" fmla="*/ 7 h 74"/>
                <a:gd name="T38" fmla="*/ 15 w 104"/>
                <a:gd name="T39" fmla="*/ 1 h 74"/>
                <a:gd name="T40" fmla="*/ 7 w 104"/>
                <a:gd name="T41" fmla="*/ 2 h 74"/>
                <a:gd name="T42" fmla="*/ 0 w 104"/>
                <a:gd name="T43" fmla="*/ 34 h 74"/>
                <a:gd name="T44" fmla="*/ 7 w 104"/>
                <a:gd name="T45" fmla="*/ 33 h 74"/>
                <a:gd name="T46" fmla="*/ 5 w 104"/>
                <a:gd name="T47" fmla="*/ 30 h 74"/>
                <a:gd name="T48" fmla="*/ 10 w 104"/>
                <a:gd name="T49" fmla="*/ 29 h 74"/>
                <a:gd name="T50" fmla="*/ 13 w 104"/>
                <a:gd name="T51" fmla="*/ 24 h 74"/>
                <a:gd name="T52" fmla="*/ 16 w 104"/>
                <a:gd name="T53" fmla="*/ 25 h 74"/>
                <a:gd name="T54" fmla="*/ 19 w 104"/>
                <a:gd name="T55" fmla="*/ 33 h 74"/>
                <a:gd name="T56" fmla="*/ 22 w 104"/>
                <a:gd name="T57" fmla="*/ 38 h 74"/>
                <a:gd name="T58" fmla="*/ 22 w 104"/>
                <a:gd name="T59" fmla="*/ 41 h 74"/>
                <a:gd name="T60" fmla="*/ 28 w 104"/>
                <a:gd name="T61" fmla="*/ 40 h 74"/>
                <a:gd name="T62" fmla="*/ 33 w 104"/>
                <a:gd name="T63" fmla="*/ 39 h 74"/>
                <a:gd name="T64" fmla="*/ 38 w 104"/>
                <a:gd name="T65" fmla="*/ 42 h 74"/>
                <a:gd name="T66" fmla="*/ 40 w 104"/>
                <a:gd name="T67" fmla="*/ 47 h 74"/>
                <a:gd name="T68" fmla="*/ 43 w 104"/>
                <a:gd name="T69" fmla="*/ 52 h 74"/>
                <a:gd name="T70" fmla="*/ 47 w 104"/>
                <a:gd name="T71" fmla="*/ 56 h 74"/>
                <a:gd name="T72" fmla="*/ 52 w 104"/>
                <a:gd name="T73" fmla="*/ 61 h 74"/>
                <a:gd name="T74" fmla="*/ 58 w 104"/>
                <a:gd name="T75" fmla="*/ 62 h 74"/>
                <a:gd name="T76" fmla="*/ 62 w 104"/>
                <a:gd name="T77" fmla="*/ 63 h 74"/>
                <a:gd name="T78" fmla="*/ 66 w 104"/>
                <a:gd name="T79" fmla="*/ 65 h 74"/>
                <a:gd name="T80" fmla="*/ 62 w 104"/>
                <a:gd name="T81" fmla="*/ 69 h 74"/>
                <a:gd name="T82" fmla="*/ 65 w 104"/>
                <a:gd name="T83" fmla="*/ 72 h 74"/>
                <a:gd name="T84" fmla="*/ 70 w 104"/>
                <a:gd name="T85" fmla="*/ 74 h 74"/>
                <a:gd name="T86" fmla="*/ 73 w 104"/>
                <a:gd name="T87" fmla="*/ 70 h 74"/>
                <a:gd name="T88" fmla="*/ 75 w 104"/>
                <a:gd name="T89" fmla="*/ 65 h 74"/>
                <a:gd name="T90" fmla="*/ 73 w 104"/>
                <a:gd name="T91" fmla="*/ 60 h 74"/>
                <a:gd name="T92" fmla="*/ 70 w 104"/>
                <a:gd name="T93" fmla="*/ 55 h 74"/>
                <a:gd name="T94" fmla="*/ 78 w 104"/>
                <a:gd name="T95" fmla="*/ 53 h 74"/>
                <a:gd name="T96" fmla="*/ 80 w 104"/>
                <a:gd name="T97" fmla="*/ 48 h 74"/>
                <a:gd name="T98" fmla="*/ 79 w 104"/>
                <a:gd name="T99" fmla="*/ 43 h 74"/>
                <a:gd name="T100" fmla="*/ 84 w 104"/>
                <a:gd name="T101" fmla="*/ 44 h 74"/>
                <a:gd name="T102" fmla="*/ 90 w 104"/>
                <a:gd name="T103" fmla="*/ 41 h 74"/>
                <a:gd name="T104" fmla="*/ 88 w 104"/>
                <a:gd name="T105" fmla="*/ 45 h 74"/>
                <a:gd name="T106" fmla="*/ 90 w 104"/>
                <a:gd name="T107" fmla="*/ 49 h 74"/>
                <a:gd name="T108" fmla="*/ 97 w 104"/>
                <a:gd name="T109" fmla="*/ 47 h 74"/>
                <a:gd name="T110" fmla="*/ 100 w 104"/>
                <a:gd name="T111" fmla="*/ 40 h 74"/>
                <a:gd name="T112" fmla="*/ 94 w 104"/>
                <a:gd name="T113" fmla="*/ 36 h 74"/>
                <a:gd name="T114" fmla="*/ 88 w 104"/>
                <a:gd name="T115" fmla="*/ 34 h 74"/>
                <a:gd name="T116" fmla="*/ 93 w 104"/>
                <a:gd name="T117" fmla="*/ 30 h 74"/>
                <a:gd name="T118" fmla="*/ 90 w 104"/>
                <a:gd name="T119"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74">
                  <a:moveTo>
                    <a:pt x="92" y="28"/>
                  </a:moveTo>
                  <a:cubicBezTo>
                    <a:pt x="92" y="28"/>
                    <a:pt x="91" y="28"/>
                    <a:pt x="90" y="29"/>
                  </a:cubicBezTo>
                  <a:cubicBezTo>
                    <a:pt x="88" y="30"/>
                    <a:pt x="88" y="29"/>
                    <a:pt x="86" y="30"/>
                  </a:cubicBezTo>
                  <a:cubicBezTo>
                    <a:pt x="84" y="30"/>
                    <a:pt x="83" y="30"/>
                    <a:pt x="82" y="31"/>
                  </a:cubicBezTo>
                  <a:cubicBezTo>
                    <a:pt x="82" y="33"/>
                    <a:pt x="80" y="32"/>
                    <a:pt x="79" y="33"/>
                  </a:cubicBezTo>
                  <a:cubicBezTo>
                    <a:pt x="78" y="33"/>
                    <a:pt x="77" y="37"/>
                    <a:pt x="77" y="37"/>
                  </a:cubicBezTo>
                  <a:cubicBezTo>
                    <a:pt x="77" y="37"/>
                    <a:pt x="75" y="37"/>
                    <a:pt x="73" y="37"/>
                  </a:cubicBezTo>
                  <a:cubicBezTo>
                    <a:pt x="73" y="40"/>
                    <a:pt x="73" y="40"/>
                    <a:pt x="73" y="40"/>
                  </a:cubicBezTo>
                  <a:cubicBezTo>
                    <a:pt x="73" y="40"/>
                    <a:pt x="72" y="41"/>
                    <a:pt x="71" y="41"/>
                  </a:cubicBezTo>
                  <a:cubicBezTo>
                    <a:pt x="70" y="41"/>
                    <a:pt x="71" y="39"/>
                    <a:pt x="70" y="37"/>
                  </a:cubicBezTo>
                  <a:cubicBezTo>
                    <a:pt x="70" y="36"/>
                    <a:pt x="67" y="35"/>
                    <a:pt x="66" y="36"/>
                  </a:cubicBezTo>
                  <a:cubicBezTo>
                    <a:pt x="65" y="37"/>
                    <a:pt x="61" y="36"/>
                    <a:pt x="60" y="35"/>
                  </a:cubicBezTo>
                  <a:cubicBezTo>
                    <a:pt x="59" y="34"/>
                    <a:pt x="60" y="33"/>
                    <a:pt x="60" y="32"/>
                  </a:cubicBezTo>
                  <a:cubicBezTo>
                    <a:pt x="60" y="31"/>
                    <a:pt x="59" y="32"/>
                    <a:pt x="59" y="31"/>
                  </a:cubicBezTo>
                  <a:cubicBezTo>
                    <a:pt x="59" y="29"/>
                    <a:pt x="58" y="29"/>
                    <a:pt x="56" y="29"/>
                  </a:cubicBezTo>
                  <a:cubicBezTo>
                    <a:pt x="55" y="30"/>
                    <a:pt x="54" y="29"/>
                    <a:pt x="53" y="28"/>
                  </a:cubicBezTo>
                  <a:cubicBezTo>
                    <a:pt x="52" y="27"/>
                    <a:pt x="51" y="25"/>
                    <a:pt x="51" y="25"/>
                  </a:cubicBezTo>
                  <a:cubicBezTo>
                    <a:pt x="50" y="26"/>
                    <a:pt x="50" y="26"/>
                    <a:pt x="50" y="26"/>
                  </a:cubicBezTo>
                  <a:cubicBezTo>
                    <a:pt x="50" y="26"/>
                    <a:pt x="45" y="25"/>
                    <a:pt x="42" y="25"/>
                  </a:cubicBezTo>
                  <a:cubicBezTo>
                    <a:pt x="40" y="24"/>
                    <a:pt x="36" y="24"/>
                    <a:pt x="36" y="24"/>
                  </a:cubicBezTo>
                  <a:cubicBezTo>
                    <a:pt x="36" y="24"/>
                    <a:pt x="35" y="19"/>
                    <a:pt x="35" y="17"/>
                  </a:cubicBezTo>
                  <a:cubicBezTo>
                    <a:pt x="35" y="16"/>
                    <a:pt x="34" y="14"/>
                    <a:pt x="34" y="14"/>
                  </a:cubicBezTo>
                  <a:cubicBezTo>
                    <a:pt x="33" y="13"/>
                    <a:pt x="33" y="13"/>
                    <a:pt x="33" y="13"/>
                  </a:cubicBezTo>
                  <a:cubicBezTo>
                    <a:pt x="32" y="14"/>
                    <a:pt x="30" y="18"/>
                    <a:pt x="29" y="19"/>
                  </a:cubicBezTo>
                  <a:cubicBezTo>
                    <a:pt x="27" y="19"/>
                    <a:pt x="25" y="19"/>
                    <a:pt x="23" y="20"/>
                  </a:cubicBezTo>
                  <a:cubicBezTo>
                    <a:pt x="23" y="19"/>
                    <a:pt x="25" y="17"/>
                    <a:pt x="23" y="16"/>
                  </a:cubicBezTo>
                  <a:cubicBezTo>
                    <a:pt x="22" y="16"/>
                    <a:pt x="21" y="21"/>
                    <a:pt x="20" y="22"/>
                  </a:cubicBezTo>
                  <a:cubicBezTo>
                    <a:pt x="19" y="22"/>
                    <a:pt x="19" y="21"/>
                    <a:pt x="19" y="21"/>
                  </a:cubicBezTo>
                  <a:cubicBezTo>
                    <a:pt x="19" y="21"/>
                    <a:pt x="20" y="20"/>
                    <a:pt x="20" y="20"/>
                  </a:cubicBezTo>
                  <a:cubicBezTo>
                    <a:pt x="20" y="19"/>
                    <a:pt x="20" y="19"/>
                    <a:pt x="20" y="19"/>
                  </a:cubicBezTo>
                  <a:cubicBezTo>
                    <a:pt x="20" y="18"/>
                    <a:pt x="20" y="16"/>
                    <a:pt x="20" y="16"/>
                  </a:cubicBezTo>
                  <a:cubicBezTo>
                    <a:pt x="20" y="16"/>
                    <a:pt x="19" y="15"/>
                    <a:pt x="19" y="15"/>
                  </a:cubicBezTo>
                  <a:cubicBezTo>
                    <a:pt x="17" y="16"/>
                    <a:pt x="15" y="16"/>
                    <a:pt x="13" y="17"/>
                  </a:cubicBezTo>
                  <a:cubicBezTo>
                    <a:pt x="13" y="16"/>
                    <a:pt x="14" y="15"/>
                    <a:pt x="14" y="14"/>
                  </a:cubicBezTo>
                  <a:cubicBezTo>
                    <a:pt x="14" y="14"/>
                    <a:pt x="13" y="13"/>
                    <a:pt x="13" y="13"/>
                  </a:cubicBezTo>
                  <a:cubicBezTo>
                    <a:pt x="13" y="13"/>
                    <a:pt x="14" y="13"/>
                    <a:pt x="13" y="12"/>
                  </a:cubicBezTo>
                  <a:cubicBezTo>
                    <a:pt x="13" y="11"/>
                    <a:pt x="12" y="11"/>
                    <a:pt x="12" y="10"/>
                  </a:cubicBezTo>
                  <a:cubicBezTo>
                    <a:pt x="12" y="9"/>
                    <a:pt x="14" y="8"/>
                    <a:pt x="14" y="7"/>
                  </a:cubicBezTo>
                  <a:cubicBezTo>
                    <a:pt x="14" y="7"/>
                    <a:pt x="13" y="4"/>
                    <a:pt x="13" y="3"/>
                  </a:cubicBezTo>
                  <a:cubicBezTo>
                    <a:pt x="14" y="2"/>
                    <a:pt x="15" y="2"/>
                    <a:pt x="15" y="1"/>
                  </a:cubicBezTo>
                  <a:cubicBezTo>
                    <a:pt x="15" y="1"/>
                    <a:pt x="13" y="1"/>
                    <a:pt x="12" y="1"/>
                  </a:cubicBezTo>
                  <a:cubicBezTo>
                    <a:pt x="11" y="0"/>
                    <a:pt x="9" y="2"/>
                    <a:pt x="7" y="2"/>
                  </a:cubicBezTo>
                  <a:cubicBezTo>
                    <a:pt x="6" y="2"/>
                    <a:pt x="1" y="4"/>
                    <a:pt x="1" y="4"/>
                  </a:cubicBezTo>
                  <a:cubicBezTo>
                    <a:pt x="0" y="34"/>
                    <a:pt x="0" y="34"/>
                    <a:pt x="0" y="34"/>
                  </a:cubicBezTo>
                  <a:cubicBezTo>
                    <a:pt x="6" y="35"/>
                    <a:pt x="6" y="35"/>
                    <a:pt x="6" y="35"/>
                  </a:cubicBezTo>
                  <a:cubicBezTo>
                    <a:pt x="7" y="33"/>
                    <a:pt x="7" y="33"/>
                    <a:pt x="7" y="33"/>
                  </a:cubicBezTo>
                  <a:cubicBezTo>
                    <a:pt x="5" y="32"/>
                    <a:pt x="5" y="32"/>
                    <a:pt x="5" y="32"/>
                  </a:cubicBezTo>
                  <a:cubicBezTo>
                    <a:pt x="5" y="30"/>
                    <a:pt x="5" y="30"/>
                    <a:pt x="5" y="30"/>
                  </a:cubicBezTo>
                  <a:cubicBezTo>
                    <a:pt x="6" y="28"/>
                    <a:pt x="6" y="28"/>
                    <a:pt x="6" y="28"/>
                  </a:cubicBezTo>
                  <a:cubicBezTo>
                    <a:pt x="10" y="29"/>
                    <a:pt x="10" y="29"/>
                    <a:pt x="10" y="29"/>
                  </a:cubicBezTo>
                  <a:cubicBezTo>
                    <a:pt x="11" y="26"/>
                    <a:pt x="11" y="26"/>
                    <a:pt x="11" y="26"/>
                  </a:cubicBezTo>
                  <a:cubicBezTo>
                    <a:pt x="13" y="24"/>
                    <a:pt x="13" y="24"/>
                    <a:pt x="13" y="24"/>
                  </a:cubicBezTo>
                  <a:cubicBezTo>
                    <a:pt x="15" y="25"/>
                    <a:pt x="15" y="25"/>
                    <a:pt x="15" y="25"/>
                  </a:cubicBezTo>
                  <a:cubicBezTo>
                    <a:pt x="16" y="25"/>
                    <a:pt x="16" y="25"/>
                    <a:pt x="16" y="25"/>
                  </a:cubicBezTo>
                  <a:cubicBezTo>
                    <a:pt x="17" y="29"/>
                    <a:pt x="17" y="29"/>
                    <a:pt x="17" y="29"/>
                  </a:cubicBezTo>
                  <a:cubicBezTo>
                    <a:pt x="19" y="33"/>
                    <a:pt x="19" y="33"/>
                    <a:pt x="19" y="33"/>
                  </a:cubicBezTo>
                  <a:cubicBezTo>
                    <a:pt x="22" y="35"/>
                    <a:pt x="22" y="35"/>
                    <a:pt x="22" y="35"/>
                  </a:cubicBezTo>
                  <a:cubicBezTo>
                    <a:pt x="22" y="38"/>
                    <a:pt x="22" y="38"/>
                    <a:pt x="22" y="38"/>
                  </a:cubicBezTo>
                  <a:cubicBezTo>
                    <a:pt x="21" y="39"/>
                    <a:pt x="21" y="39"/>
                    <a:pt x="21" y="39"/>
                  </a:cubicBezTo>
                  <a:cubicBezTo>
                    <a:pt x="22" y="41"/>
                    <a:pt x="22" y="41"/>
                    <a:pt x="22" y="41"/>
                  </a:cubicBezTo>
                  <a:cubicBezTo>
                    <a:pt x="25" y="41"/>
                    <a:pt x="25" y="41"/>
                    <a:pt x="25" y="41"/>
                  </a:cubicBezTo>
                  <a:cubicBezTo>
                    <a:pt x="28" y="40"/>
                    <a:pt x="28" y="40"/>
                    <a:pt x="28" y="40"/>
                  </a:cubicBezTo>
                  <a:cubicBezTo>
                    <a:pt x="29" y="39"/>
                    <a:pt x="29" y="39"/>
                    <a:pt x="29" y="39"/>
                  </a:cubicBezTo>
                  <a:cubicBezTo>
                    <a:pt x="33" y="39"/>
                    <a:pt x="33" y="39"/>
                    <a:pt x="33" y="39"/>
                  </a:cubicBezTo>
                  <a:cubicBezTo>
                    <a:pt x="36" y="38"/>
                    <a:pt x="36" y="38"/>
                    <a:pt x="36" y="38"/>
                  </a:cubicBezTo>
                  <a:cubicBezTo>
                    <a:pt x="38" y="42"/>
                    <a:pt x="38" y="42"/>
                    <a:pt x="38" y="42"/>
                  </a:cubicBezTo>
                  <a:cubicBezTo>
                    <a:pt x="38" y="45"/>
                    <a:pt x="38" y="45"/>
                    <a:pt x="38" y="45"/>
                  </a:cubicBezTo>
                  <a:cubicBezTo>
                    <a:pt x="40" y="47"/>
                    <a:pt x="40" y="47"/>
                    <a:pt x="40" y="47"/>
                  </a:cubicBezTo>
                  <a:cubicBezTo>
                    <a:pt x="42" y="49"/>
                    <a:pt x="42" y="49"/>
                    <a:pt x="42" y="49"/>
                  </a:cubicBezTo>
                  <a:cubicBezTo>
                    <a:pt x="43" y="52"/>
                    <a:pt x="43" y="52"/>
                    <a:pt x="43" y="52"/>
                  </a:cubicBezTo>
                  <a:cubicBezTo>
                    <a:pt x="45" y="54"/>
                    <a:pt x="45" y="54"/>
                    <a:pt x="45" y="54"/>
                  </a:cubicBezTo>
                  <a:cubicBezTo>
                    <a:pt x="47" y="56"/>
                    <a:pt x="47" y="56"/>
                    <a:pt x="47" y="56"/>
                  </a:cubicBezTo>
                  <a:cubicBezTo>
                    <a:pt x="50" y="58"/>
                    <a:pt x="50" y="58"/>
                    <a:pt x="50" y="58"/>
                  </a:cubicBezTo>
                  <a:cubicBezTo>
                    <a:pt x="52" y="61"/>
                    <a:pt x="52" y="61"/>
                    <a:pt x="52" y="61"/>
                  </a:cubicBezTo>
                  <a:cubicBezTo>
                    <a:pt x="55" y="60"/>
                    <a:pt x="55" y="60"/>
                    <a:pt x="55" y="60"/>
                  </a:cubicBezTo>
                  <a:cubicBezTo>
                    <a:pt x="58" y="62"/>
                    <a:pt x="58" y="62"/>
                    <a:pt x="58" y="62"/>
                  </a:cubicBezTo>
                  <a:cubicBezTo>
                    <a:pt x="60" y="62"/>
                    <a:pt x="60" y="62"/>
                    <a:pt x="60" y="62"/>
                  </a:cubicBezTo>
                  <a:cubicBezTo>
                    <a:pt x="62" y="63"/>
                    <a:pt x="62" y="63"/>
                    <a:pt x="62" y="63"/>
                  </a:cubicBezTo>
                  <a:cubicBezTo>
                    <a:pt x="65" y="64"/>
                    <a:pt x="65" y="64"/>
                    <a:pt x="65" y="64"/>
                  </a:cubicBezTo>
                  <a:cubicBezTo>
                    <a:pt x="66" y="65"/>
                    <a:pt x="66" y="65"/>
                    <a:pt x="66" y="65"/>
                  </a:cubicBezTo>
                  <a:cubicBezTo>
                    <a:pt x="62" y="67"/>
                    <a:pt x="62" y="67"/>
                    <a:pt x="62" y="67"/>
                  </a:cubicBezTo>
                  <a:cubicBezTo>
                    <a:pt x="62" y="69"/>
                    <a:pt x="62" y="69"/>
                    <a:pt x="62" y="69"/>
                  </a:cubicBezTo>
                  <a:cubicBezTo>
                    <a:pt x="62" y="72"/>
                    <a:pt x="62" y="72"/>
                    <a:pt x="62" y="72"/>
                  </a:cubicBezTo>
                  <a:cubicBezTo>
                    <a:pt x="65" y="72"/>
                    <a:pt x="65" y="72"/>
                    <a:pt x="65" y="72"/>
                  </a:cubicBezTo>
                  <a:cubicBezTo>
                    <a:pt x="67" y="74"/>
                    <a:pt x="67" y="74"/>
                    <a:pt x="67" y="74"/>
                  </a:cubicBezTo>
                  <a:cubicBezTo>
                    <a:pt x="70" y="74"/>
                    <a:pt x="70" y="74"/>
                    <a:pt x="70" y="74"/>
                  </a:cubicBezTo>
                  <a:cubicBezTo>
                    <a:pt x="72" y="74"/>
                    <a:pt x="72" y="74"/>
                    <a:pt x="72" y="74"/>
                  </a:cubicBezTo>
                  <a:cubicBezTo>
                    <a:pt x="72" y="74"/>
                    <a:pt x="73" y="71"/>
                    <a:pt x="73" y="70"/>
                  </a:cubicBezTo>
                  <a:cubicBezTo>
                    <a:pt x="73" y="69"/>
                    <a:pt x="75" y="69"/>
                    <a:pt x="76" y="68"/>
                  </a:cubicBezTo>
                  <a:cubicBezTo>
                    <a:pt x="77" y="67"/>
                    <a:pt x="77" y="66"/>
                    <a:pt x="75" y="65"/>
                  </a:cubicBezTo>
                  <a:cubicBezTo>
                    <a:pt x="74" y="64"/>
                    <a:pt x="75" y="62"/>
                    <a:pt x="76" y="61"/>
                  </a:cubicBezTo>
                  <a:cubicBezTo>
                    <a:pt x="77" y="59"/>
                    <a:pt x="74" y="60"/>
                    <a:pt x="73" y="60"/>
                  </a:cubicBezTo>
                  <a:cubicBezTo>
                    <a:pt x="71" y="60"/>
                    <a:pt x="71" y="60"/>
                    <a:pt x="70" y="58"/>
                  </a:cubicBezTo>
                  <a:cubicBezTo>
                    <a:pt x="68" y="56"/>
                    <a:pt x="69" y="55"/>
                    <a:pt x="70" y="55"/>
                  </a:cubicBezTo>
                  <a:cubicBezTo>
                    <a:pt x="72" y="54"/>
                    <a:pt x="74" y="54"/>
                    <a:pt x="74" y="55"/>
                  </a:cubicBezTo>
                  <a:cubicBezTo>
                    <a:pt x="73" y="57"/>
                    <a:pt x="76" y="53"/>
                    <a:pt x="78" y="53"/>
                  </a:cubicBezTo>
                  <a:cubicBezTo>
                    <a:pt x="79" y="53"/>
                    <a:pt x="79" y="50"/>
                    <a:pt x="78" y="51"/>
                  </a:cubicBezTo>
                  <a:cubicBezTo>
                    <a:pt x="78" y="52"/>
                    <a:pt x="78" y="48"/>
                    <a:pt x="80" y="48"/>
                  </a:cubicBezTo>
                  <a:cubicBezTo>
                    <a:pt x="81" y="48"/>
                    <a:pt x="81" y="46"/>
                    <a:pt x="81" y="46"/>
                  </a:cubicBezTo>
                  <a:cubicBezTo>
                    <a:pt x="81" y="46"/>
                    <a:pt x="79" y="44"/>
                    <a:pt x="79" y="43"/>
                  </a:cubicBezTo>
                  <a:cubicBezTo>
                    <a:pt x="79" y="41"/>
                    <a:pt x="82" y="41"/>
                    <a:pt x="82" y="41"/>
                  </a:cubicBezTo>
                  <a:cubicBezTo>
                    <a:pt x="82" y="41"/>
                    <a:pt x="83" y="43"/>
                    <a:pt x="84" y="44"/>
                  </a:cubicBezTo>
                  <a:cubicBezTo>
                    <a:pt x="86" y="44"/>
                    <a:pt x="87" y="42"/>
                    <a:pt x="87" y="42"/>
                  </a:cubicBezTo>
                  <a:cubicBezTo>
                    <a:pt x="88" y="41"/>
                    <a:pt x="90" y="41"/>
                    <a:pt x="90" y="41"/>
                  </a:cubicBezTo>
                  <a:cubicBezTo>
                    <a:pt x="91" y="44"/>
                    <a:pt x="91" y="44"/>
                    <a:pt x="91" y="44"/>
                  </a:cubicBezTo>
                  <a:cubicBezTo>
                    <a:pt x="88" y="45"/>
                    <a:pt x="88" y="45"/>
                    <a:pt x="88" y="45"/>
                  </a:cubicBezTo>
                  <a:cubicBezTo>
                    <a:pt x="88" y="48"/>
                    <a:pt x="88" y="48"/>
                    <a:pt x="88" y="48"/>
                  </a:cubicBezTo>
                  <a:cubicBezTo>
                    <a:pt x="88" y="48"/>
                    <a:pt x="90" y="48"/>
                    <a:pt x="90" y="49"/>
                  </a:cubicBezTo>
                  <a:cubicBezTo>
                    <a:pt x="91" y="50"/>
                    <a:pt x="94" y="47"/>
                    <a:pt x="94" y="47"/>
                  </a:cubicBezTo>
                  <a:cubicBezTo>
                    <a:pt x="94" y="47"/>
                    <a:pt x="94" y="47"/>
                    <a:pt x="97" y="47"/>
                  </a:cubicBezTo>
                  <a:cubicBezTo>
                    <a:pt x="99" y="47"/>
                    <a:pt x="101" y="43"/>
                    <a:pt x="102" y="41"/>
                  </a:cubicBezTo>
                  <a:cubicBezTo>
                    <a:pt x="104" y="40"/>
                    <a:pt x="102" y="41"/>
                    <a:pt x="100" y="40"/>
                  </a:cubicBezTo>
                  <a:cubicBezTo>
                    <a:pt x="98" y="38"/>
                    <a:pt x="98" y="38"/>
                    <a:pt x="96" y="38"/>
                  </a:cubicBezTo>
                  <a:cubicBezTo>
                    <a:pt x="93" y="38"/>
                    <a:pt x="94" y="38"/>
                    <a:pt x="94" y="36"/>
                  </a:cubicBezTo>
                  <a:cubicBezTo>
                    <a:pt x="95" y="35"/>
                    <a:pt x="93" y="35"/>
                    <a:pt x="92" y="36"/>
                  </a:cubicBezTo>
                  <a:cubicBezTo>
                    <a:pt x="90" y="37"/>
                    <a:pt x="91" y="34"/>
                    <a:pt x="88" y="34"/>
                  </a:cubicBezTo>
                  <a:cubicBezTo>
                    <a:pt x="86" y="34"/>
                    <a:pt x="89" y="33"/>
                    <a:pt x="90" y="33"/>
                  </a:cubicBezTo>
                  <a:cubicBezTo>
                    <a:pt x="92" y="32"/>
                    <a:pt x="91" y="32"/>
                    <a:pt x="93" y="30"/>
                  </a:cubicBezTo>
                  <a:cubicBezTo>
                    <a:pt x="95" y="29"/>
                    <a:pt x="92" y="28"/>
                    <a:pt x="92" y="28"/>
                  </a:cubicBezTo>
                  <a:cubicBezTo>
                    <a:pt x="92" y="28"/>
                    <a:pt x="91" y="28"/>
                    <a:pt x="90" y="29"/>
                  </a:cubicBezTo>
                  <a:lnTo>
                    <a:pt x="92"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521FB4-5A97-4190-ABB2-8CA6D2002516}"/>
                </a:ext>
              </a:extLst>
            </p:cNvPr>
            <p:cNvSpPr>
              <a:spLocks noEditPoints="1"/>
            </p:cNvSpPr>
            <p:nvPr/>
          </p:nvSpPr>
          <p:spPr bwMode="auto">
            <a:xfrm>
              <a:off x="1400175" y="2840038"/>
              <a:ext cx="1354137" cy="779463"/>
            </a:xfrm>
            <a:custGeom>
              <a:avLst/>
              <a:gdLst>
                <a:gd name="T0" fmla="*/ 15 w 361"/>
                <a:gd name="T1" fmla="*/ 12 h 208"/>
                <a:gd name="T2" fmla="*/ 13 w 361"/>
                <a:gd name="T3" fmla="*/ 19 h 208"/>
                <a:gd name="T4" fmla="*/ 79 w 361"/>
                <a:gd name="T5" fmla="*/ 67 h 208"/>
                <a:gd name="T6" fmla="*/ 325 w 361"/>
                <a:gd name="T7" fmla="*/ 74 h 208"/>
                <a:gd name="T8" fmla="*/ 208 w 361"/>
                <a:gd name="T9" fmla="*/ 168 h 208"/>
                <a:gd name="T10" fmla="*/ 217 w 361"/>
                <a:gd name="T11" fmla="*/ 172 h 208"/>
                <a:gd name="T12" fmla="*/ 307 w 361"/>
                <a:gd name="T13" fmla="*/ 106 h 208"/>
                <a:gd name="T14" fmla="*/ 209 w 361"/>
                <a:gd name="T15" fmla="*/ 175 h 208"/>
                <a:gd name="T16" fmla="*/ 223 w 361"/>
                <a:gd name="T17" fmla="*/ 176 h 208"/>
                <a:gd name="T18" fmla="*/ 221 w 361"/>
                <a:gd name="T19" fmla="*/ 167 h 208"/>
                <a:gd name="T20" fmla="*/ 230 w 361"/>
                <a:gd name="T21" fmla="*/ 165 h 208"/>
                <a:gd name="T22" fmla="*/ 241 w 361"/>
                <a:gd name="T23" fmla="*/ 163 h 208"/>
                <a:gd name="T24" fmla="*/ 259 w 361"/>
                <a:gd name="T25" fmla="*/ 170 h 208"/>
                <a:gd name="T26" fmla="*/ 268 w 361"/>
                <a:gd name="T27" fmla="*/ 195 h 208"/>
                <a:gd name="T28" fmla="*/ 277 w 361"/>
                <a:gd name="T29" fmla="*/ 204 h 208"/>
                <a:gd name="T30" fmla="*/ 274 w 361"/>
                <a:gd name="T31" fmla="*/ 180 h 208"/>
                <a:gd name="T32" fmla="*/ 273 w 361"/>
                <a:gd name="T33" fmla="*/ 154 h 208"/>
                <a:gd name="T34" fmla="*/ 285 w 361"/>
                <a:gd name="T35" fmla="*/ 143 h 208"/>
                <a:gd name="T36" fmla="*/ 300 w 361"/>
                <a:gd name="T37" fmla="*/ 127 h 208"/>
                <a:gd name="T38" fmla="*/ 301 w 361"/>
                <a:gd name="T39" fmla="*/ 120 h 208"/>
                <a:gd name="T40" fmla="*/ 302 w 361"/>
                <a:gd name="T41" fmla="*/ 108 h 208"/>
                <a:gd name="T42" fmla="*/ 302 w 361"/>
                <a:gd name="T43" fmla="*/ 88 h 208"/>
                <a:gd name="T44" fmla="*/ 302 w 361"/>
                <a:gd name="T45" fmla="*/ 98 h 208"/>
                <a:gd name="T46" fmla="*/ 311 w 361"/>
                <a:gd name="T47" fmla="*/ 97 h 208"/>
                <a:gd name="T48" fmla="*/ 317 w 361"/>
                <a:gd name="T49" fmla="*/ 86 h 208"/>
                <a:gd name="T50" fmla="*/ 323 w 361"/>
                <a:gd name="T51" fmla="*/ 72 h 208"/>
                <a:gd name="T52" fmla="*/ 337 w 361"/>
                <a:gd name="T53" fmla="*/ 66 h 208"/>
                <a:gd name="T54" fmla="*/ 342 w 361"/>
                <a:gd name="T55" fmla="*/ 55 h 208"/>
                <a:gd name="T56" fmla="*/ 350 w 361"/>
                <a:gd name="T57" fmla="*/ 50 h 208"/>
                <a:gd name="T58" fmla="*/ 360 w 361"/>
                <a:gd name="T59" fmla="*/ 39 h 208"/>
                <a:gd name="T60" fmla="*/ 346 w 361"/>
                <a:gd name="T61" fmla="*/ 20 h 208"/>
                <a:gd name="T62" fmla="*/ 307 w 361"/>
                <a:gd name="T63" fmla="*/ 43 h 208"/>
                <a:gd name="T64" fmla="*/ 295 w 361"/>
                <a:gd name="T65" fmla="*/ 56 h 208"/>
                <a:gd name="T66" fmla="*/ 265 w 361"/>
                <a:gd name="T67" fmla="*/ 72 h 208"/>
                <a:gd name="T68" fmla="*/ 264 w 361"/>
                <a:gd name="T69" fmla="*/ 61 h 208"/>
                <a:gd name="T70" fmla="*/ 259 w 361"/>
                <a:gd name="T71" fmla="*/ 41 h 208"/>
                <a:gd name="T72" fmla="*/ 247 w 361"/>
                <a:gd name="T73" fmla="*/ 36 h 208"/>
                <a:gd name="T74" fmla="*/ 234 w 361"/>
                <a:gd name="T75" fmla="*/ 68 h 208"/>
                <a:gd name="T76" fmla="*/ 230 w 361"/>
                <a:gd name="T77" fmla="*/ 44 h 208"/>
                <a:gd name="T78" fmla="*/ 249 w 361"/>
                <a:gd name="T79" fmla="*/ 31 h 208"/>
                <a:gd name="T80" fmla="*/ 232 w 361"/>
                <a:gd name="T81" fmla="*/ 21 h 208"/>
                <a:gd name="T82" fmla="*/ 222 w 361"/>
                <a:gd name="T83" fmla="*/ 22 h 208"/>
                <a:gd name="T84" fmla="*/ 211 w 361"/>
                <a:gd name="T85" fmla="*/ 17 h 208"/>
                <a:gd name="T86" fmla="*/ 202 w 361"/>
                <a:gd name="T87" fmla="*/ 6 h 208"/>
                <a:gd name="T88" fmla="*/ 14 w 361"/>
                <a:gd name="T89" fmla="*/ 4 h 208"/>
                <a:gd name="T90" fmla="*/ 5 w 361"/>
                <a:gd name="T91" fmla="*/ 21 h 208"/>
                <a:gd name="T92" fmla="*/ 5 w 361"/>
                <a:gd name="T93" fmla="*/ 44 h 208"/>
                <a:gd name="T94" fmla="*/ 4 w 361"/>
                <a:gd name="T95" fmla="*/ 80 h 208"/>
                <a:gd name="T96" fmla="*/ 12 w 361"/>
                <a:gd name="T97" fmla="*/ 100 h 208"/>
                <a:gd name="T98" fmla="*/ 15 w 361"/>
                <a:gd name="T99" fmla="*/ 105 h 208"/>
                <a:gd name="T100" fmla="*/ 26 w 361"/>
                <a:gd name="T101" fmla="*/ 122 h 208"/>
                <a:gd name="T102" fmla="*/ 47 w 361"/>
                <a:gd name="T103" fmla="*/ 144 h 208"/>
                <a:gd name="T104" fmla="*/ 118 w 361"/>
                <a:gd name="T105" fmla="*/ 157 h 208"/>
                <a:gd name="T106" fmla="*/ 132 w 361"/>
                <a:gd name="T107" fmla="*/ 176 h 208"/>
                <a:gd name="T108" fmla="*/ 150 w 361"/>
                <a:gd name="T109" fmla="*/ 175 h 208"/>
                <a:gd name="T110" fmla="*/ 161 w 361"/>
                <a:gd name="T111" fmla="*/ 198 h 208"/>
                <a:gd name="T112" fmla="*/ 171 w 361"/>
                <a:gd name="T113" fmla="*/ 199 h 208"/>
                <a:gd name="T114" fmla="*/ 175 w 361"/>
                <a:gd name="T115" fmla="*/ 182 h 208"/>
                <a:gd name="T116" fmla="*/ 186 w 361"/>
                <a:gd name="T117" fmla="*/ 170 h 208"/>
                <a:gd name="T118" fmla="*/ 209 w 361"/>
                <a:gd name="T119" fmla="*/ 17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 h="208">
                  <a:moveTo>
                    <a:pt x="263" y="59"/>
                  </a:moveTo>
                  <a:cubicBezTo>
                    <a:pt x="266" y="58"/>
                    <a:pt x="263" y="63"/>
                    <a:pt x="262" y="63"/>
                  </a:cubicBezTo>
                  <a:cubicBezTo>
                    <a:pt x="261" y="63"/>
                    <a:pt x="262" y="59"/>
                    <a:pt x="263" y="59"/>
                  </a:cubicBezTo>
                  <a:close/>
                  <a:moveTo>
                    <a:pt x="17" y="7"/>
                  </a:moveTo>
                  <a:cubicBezTo>
                    <a:pt x="17" y="8"/>
                    <a:pt x="18" y="7"/>
                    <a:pt x="17" y="8"/>
                  </a:cubicBezTo>
                  <a:cubicBezTo>
                    <a:pt x="17" y="9"/>
                    <a:pt x="16" y="10"/>
                    <a:pt x="16" y="10"/>
                  </a:cubicBezTo>
                  <a:cubicBezTo>
                    <a:pt x="16" y="11"/>
                    <a:pt x="16" y="14"/>
                    <a:pt x="16" y="14"/>
                  </a:cubicBezTo>
                  <a:cubicBezTo>
                    <a:pt x="15" y="14"/>
                    <a:pt x="16" y="13"/>
                    <a:pt x="15" y="13"/>
                  </a:cubicBezTo>
                  <a:cubicBezTo>
                    <a:pt x="15" y="13"/>
                    <a:pt x="15" y="12"/>
                    <a:pt x="15" y="12"/>
                  </a:cubicBezTo>
                  <a:cubicBezTo>
                    <a:pt x="15" y="12"/>
                    <a:pt x="13" y="8"/>
                    <a:pt x="15" y="9"/>
                  </a:cubicBezTo>
                  <a:cubicBezTo>
                    <a:pt x="15" y="9"/>
                    <a:pt x="15" y="10"/>
                    <a:pt x="15" y="9"/>
                  </a:cubicBezTo>
                  <a:cubicBezTo>
                    <a:pt x="16" y="8"/>
                    <a:pt x="15" y="8"/>
                    <a:pt x="15" y="8"/>
                  </a:cubicBezTo>
                  <a:cubicBezTo>
                    <a:pt x="15" y="8"/>
                    <a:pt x="15" y="8"/>
                    <a:pt x="16" y="7"/>
                  </a:cubicBezTo>
                  <a:lnTo>
                    <a:pt x="17" y="7"/>
                  </a:lnTo>
                  <a:close/>
                  <a:moveTo>
                    <a:pt x="15" y="16"/>
                  </a:moveTo>
                  <a:cubicBezTo>
                    <a:pt x="15" y="16"/>
                    <a:pt x="15" y="17"/>
                    <a:pt x="15" y="17"/>
                  </a:cubicBezTo>
                  <a:cubicBezTo>
                    <a:pt x="15" y="17"/>
                    <a:pt x="14" y="17"/>
                    <a:pt x="14" y="18"/>
                  </a:cubicBezTo>
                  <a:cubicBezTo>
                    <a:pt x="13" y="18"/>
                    <a:pt x="13" y="19"/>
                    <a:pt x="13" y="19"/>
                  </a:cubicBezTo>
                  <a:cubicBezTo>
                    <a:pt x="12" y="19"/>
                    <a:pt x="12" y="19"/>
                    <a:pt x="13" y="18"/>
                  </a:cubicBezTo>
                  <a:cubicBezTo>
                    <a:pt x="13" y="17"/>
                    <a:pt x="14" y="17"/>
                    <a:pt x="15" y="16"/>
                  </a:cubicBezTo>
                  <a:close/>
                  <a:moveTo>
                    <a:pt x="323" y="41"/>
                  </a:moveTo>
                  <a:cubicBezTo>
                    <a:pt x="323" y="42"/>
                    <a:pt x="323" y="44"/>
                    <a:pt x="323" y="46"/>
                  </a:cubicBezTo>
                  <a:cubicBezTo>
                    <a:pt x="322" y="46"/>
                    <a:pt x="322" y="46"/>
                    <a:pt x="322" y="46"/>
                  </a:cubicBezTo>
                  <a:cubicBezTo>
                    <a:pt x="322" y="45"/>
                    <a:pt x="322" y="43"/>
                    <a:pt x="322" y="42"/>
                  </a:cubicBezTo>
                  <a:lnTo>
                    <a:pt x="323" y="41"/>
                  </a:lnTo>
                  <a:close/>
                  <a:moveTo>
                    <a:pt x="75" y="65"/>
                  </a:moveTo>
                  <a:cubicBezTo>
                    <a:pt x="76" y="69"/>
                    <a:pt x="76" y="68"/>
                    <a:pt x="79" y="67"/>
                  </a:cubicBezTo>
                  <a:cubicBezTo>
                    <a:pt x="79" y="68"/>
                    <a:pt x="79" y="68"/>
                    <a:pt x="79" y="69"/>
                  </a:cubicBezTo>
                  <a:cubicBezTo>
                    <a:pt x="79" y="70"/>
                    <a:pt x="80" y="70"/>
                    <a:pt x="80" y="70"/>
                  </a:cubicBezTo>
                  <a:cubicBezTo>
                    <a:pt x="81" y="70"/>
                    <a:pt x="80" y="72"/>
                    <a:pt x="80" y="72"/>
                  </a:cubicBezTo>
                  <a:cubicBezTo>
                    <a:pt x="79" y="72"/>
                    <a:pt x="78" y="73"/>
                    <a:pt x="78" y="73"/>
                  </a:cubicBezTo>
                  <a:cubicBezTo>
                    <a:pt x="77" y="72"/>
                    <a:pt x="73" y="69"/>
                    <a:pt x="74" y="66"/>
                  </a:cubicBezTo>
                  <a:lnTo>
                    <a:pt x="75" y="65"/>
                  </a:lnTo>
                  <a:close/>
                  <a:moveTo>
                    <a:pt x="332" y="74"/>
                  </a:moveTo>
                  <a:cubicBezTo>
                    <a:pt x="330" y="75"/>
                    <a:pt x="330" y="75"/>
                    <a:pt x="330" y="75"/>
                  </a:cubicBezTo>
                  <a:cubicBezTo>
                    <a:pt x="328" y="75"/>
                    <a:pt x="327" y="74"/>
                    <a:pt x="325" y="74"/>
                  </a:cubicBezTo>
                  <a:cubicBezTo>
                    <a:pt x="325" y="75"/>
                    <a:pt x="323" y="76"/>
                    <a:pt x="323" y="76"/>
                  </a:cubicBezTo>
                  <a:cubicBezTo>
                    <a:pt x="322" y="76"/>
                    <a:pt x="321" y="76"/>
                    <a:pt x="321" y="76"/>
                  </a:cubicBezTo>
                  <a:cubicBezTo>
                    <a:pt x="320" y="77"/>
                    <a:pt x="320" y="78"/>
                    <a:pt x="320" y="78"/>
                  </a:cubicBezTo>
                  <a:cubicBezTo>
                    <a:pt x="321" y="78"/>
                    <a:pt x="322" y="79"/>
                    <a:pt x="324" y="78"/>
                  </a:cubicBezTo>
                  <a:cubicBezTo>
                    <a:pt x="324" y="78"/>
                    <a:pt x="326" y="77"/>
                    <a:pt x="326" y="77"/>
                  </a:cubicBezTo>
                  <a:cubicBezTo>
                    <a:pt x="328" y="77"/>
                    <a:pt x="329" y="78"/>
                    <a:pt x="330" y="77"/>
                  </a:cubicBezTo>
                  <a:cubicBezTo>
                    <a:pt x="330" y="77"/>
                    <a:pt x="330" y="76"/>
                    <a:pt x="331" y="75"/>
                  </a:cubicBezTo>
                  <a:cubicBezTo>
                    <a:pt x="331" y="75"/>
                    <a:pt x="334" y="74"/>
                    <a:pt x="332" y="74"/>
                  </a:cubicBezTo>
                  <a:close/>
                  <a:moveTo>
                    <a:pt x="208" y="168"/>
                  </a:moveTo>
                  <a:cubicBezTo>
                    <a:pt x="208" y="168"/>
                    <a:pt x="209" y="170"/>
                    <a:pt x="208" y="170"/>
                  </a:cubicBezTo>
                  <a:cubicBezTo>
                    <a:pt x="208" y="170"/>
                    <a:pt x="207" y="168"/>
                    <a:pt x="208" y="168"/>
                  </a:cubicBezTo>
                  <a:close/>
                  <a:moveTo>
                    <a:pt x="217" y="172"/>
                  </a:moveTo>
                  <a:cubicBezTo>
                    <a:pt x="217" y="172"/>
                    <a:pt x="216" y="173"/>
                    <a:pt x="216" y="173"/>
                  </a:cubicBezTo>
                  <a:cubicBezTo>
                    <a:pt x="216" y="173"/>
                    <a:pt x="216" y="174"/>
                    <a:pt x="217" y="175"/>
                  </a:cubicBezTo>
                  <a:cubicBezTo>
                    <a:pt x="217" y="175"/>
                    <a:pt x="217" y="175"/>
                    <a:pt x="217" y="175"/>
                  </a:cubicBezTo>
                  <a:cubicBezTo>
                    <a:pt x="217" y="175"/>
                    <a:pt x="217" y="176"/>
                    <a:pt x="218" y="176"/>
                  </a:cubicBezTo>
                  <a:cubicBezTo>
                    <a:pt x="219" y="175"/>
                    <a:pt x="218" y="173"/>
                    <a:pt x="218" y="172"/>
                  </a:cubicBezTo>
                  <a:cubicBezTo>
                    <a:pt x="218" y="172"/>
                    <a:pt x="217" y="172"/>
                    <a:pt x="217" y="172"/>
                  </a:cubicBezTo>
                  <a:close/>
                  <a:moveTo>
                    <a:pt x="240" y="32"/>
                  </a:moveTo>
                  <a:cubicBezTo>
                    <a:pt x="240" y="32"/>
                    <a:pt x="240" y="34"/>
                    <a:pt x="240" y="34"/>
                  </a:cubicBezTo>
                  <a:cubicBezTo>
                    <a:pt x="242" y="33"/>
                    <a:pt x="241" y="33"/>
                    <a:pt x="241" y="33"/>
                  </a:cubicBezTo>
                  <a:cubicBezTo>
                    <a:pt x="240" y="32"/>
                    <a:pt x="241" y="32"/>
                    <a:pt x="240" y="32"/>
                  </a:cubicBezTo>
                  <a:close/>
                  <a:moveTo>
                    <a:pt x="344" y="66"/>
                  </a:moveTo>
                  <a:cubicBezTo>
                    <a:pt x="343" y="66"/>
                    <a:pt x="342" y="68"/>
                    <a:pt x="344" y="67"/>
                  </a:cubicBezTo>
                  <a:cubicBezTo>
                    <a:pt x="344" y="67"/>
                    <a:pt x="346" y="65"/>
                    <a:pt x="344" y="66"/>
                  </a:cubicBezTo>
                  <a:close/>
                  <a:moveTo>
                    <a:pt x="308" y="103"/>
                  </a:moveTo>
                  <a:cubicBezTo>
                    <a:pt x="308" y="103"/>
                    <a:pt x="307" y="105"/>
                    <a:pt x="307" y="106"/>
                  </a:cubicBezTo>
                  <a:cubicBezTo>
                    <a:pt x="308" y="105"/>
                    <a:pt x="308" y="105"/>
                    <a:pt x="308" y="105"/>
                  </a:cubicBezTo>
                  <a:cubicBezTo>
                    <a:pt x="308" y="105"/>
                    <a:pt x="308" y="103"/>
                    <a:pt x="308" y="103"/>
                  </a:cubicBezTo>
                  <a:close/>
                  <a:moveTo>
                    <a:pt x="300" y="130"/>
                  </a:moveTo>
                  <a:cubicBezTo>
                    <a:pt x="299" y="130"/>
                    <a:pt x="300" y="130"/>
                    <a:pt x="301" y="131"/>
                  </a:cubicBezTo>
                  <a:cubicBezTo>
                    <a:pt x="301" y="131"/>
                    <a:pt x="302" y="129"/>
                    <a:pt x="300" y="130"/>
                  </a:cubicBezTo>
                  <a:close/>
                  <a:moveTo>
                    <a:pt x="210" y="171"/>
                  </a:moveTo>
                  <a:cubicBezTo>
                    <a:pt x="210" y="172"/>
                    <a:pt x="210" y="172"/>
                    <a:pt x="210" y="172"/>
                  </a:cubicBezTo>
                  <a:cubicBezTo>
                    <a:pt x="208" y="172"/>
                    <a:pt x="209" y="171"/>
                    <a:pt x="210" y="171"/>
                  </a:cubicBezTo>
                  <a:close/>
                  <a:moveTo>
                    <a:pt x="209" y="175"/>
                  </a:moveTo>
                  <a:cubicBezTo>
                    <a:pt x="210" y="175"/>
                    <a:pt x="211" y="175"/>
                    <a:pt x="213" y="175"/>
                  </a:cubicBezTo>
                  <a:cubicBezTo>
                    <a:pt x="213" y="175"/>
                    <a:pt x="213" y="174"/>
                    <a:pt x="213" y="174"/>
                  </a:cubicBezTo>
                  <a:cubicBezTo>
                    <a:pt x="214" y="174"/>
                    <a:pt x="214" y="175"/>
                    <a:pt x="215" y="175"/>
                  </a:cubicBezTo>
                  <a:cubicBezTo>
                    <a:pt x="214" y="171"/>
                    <a:pt x="214" y="173"/>
                    <a:pt x="216" y="170"/>
                  </a:cubicBezTo>
                  <a:cubicBezTo>
                    <a:pt x="216" y="170"/>
                    <a:pt x="219" y="171"/>
                    <a:pt x="220" y="172"/>
                  </a:cubicBezTo>
                  <a:cubicBezTo>
                    <a:pt x="220" y="172"/>
                    <a:pt x="219" y="173"/>
                    <a:pt x="220" y="173"/>
                  </a:cubicBezTo>
                  <a:cubicBezTo>
                    <a:pt x="220" y="174"/>
                    <a:pt x="220" y="174"/>
                    <a:pt x="220" y="174"/>
                  </a:cubicBezTo>
                  <a:cubicBezTo>
                    <a:pt x="221" y="174"/>
                    <a:pt x="222" y="174"/>
                    <a:pt x="223" y="174"/>
                  </a:cubicBezTo>
                  <a:cubicBezTo>
                    <a:pt x="223" y="174"/>
                    <a:pt x="223" y="176"/>
                    <a:pt x="223" y="176"/>
                  </a:cubicBezTo>
                  <a:cubicBezTo>
                    <a:pt x="223" y="176"/>
                    <a:pt x="224" y="175"/>
                    <a:pt x="224" y="176"/>
                  </a:cubicBezTo>
                  <a:cubicBezTo>
                    <a:pt x="224" y="173"/>
                    <a:pt x="224" y="173"/>
                    <a:pt x="224" y="173"/>
                  </a:cubicBezTo>
                  <a:cubicBezTo>
                    <a:pt x="224" y="173"/>
                    <a:pt x="223" y="173"/>
                    <a:pt x="222" y="173"/>
                  </a:cubicBezTo>
                  <a:cubicBezTo>
                    <a:pt x="222" y="173"/>
                    <a:pt x="221" y="170"/>
                    <a:pt x="222" y="171"/>
                  </a:cubicBezTo>
                  <a:cubicBezTo>
                    <a:pt x="223" y="171"/>
                    <a:pt x="223" y="170"/>
                    <a:pt x="224" y="170"/>
                  </a:cubicBezTo>
                  <a:cubicBezTo>
                    <a:pt x="224" y="169"/>
                    <a:pt x="224" y="169"/>
                    <a:pt x="224" y="169"/>
                  </a:cubicBezTo>
                  <a:cubicBezTo>
                    <a:pt x="224" y="169"/>
                    <a:pt x="223" y="168"/>
                    <a:pt x="223" y="168"/>
                  </a:cubicBezTo>
                  <a:cubicBezTo>
                    <a:pt x="223" y="168"/>
                    <a:pt x="222" y="169"/>
                    <a:pt x="222" y="169"/>
                  </a:cubicBezTo>
                  <a:cubicBezTo>
                    <a:pt x="221" y="167"/>
                    <a:pt x="221" y="167"/>
                    <a:pt x="221" y="167"/>
                  </a:cubicBezTo>
                  <a:cubicBezTo>
                    <a:pt x="220" y="167"/>
                    <a:pt x="219" y="168"/>
                    <a:pt x="218" y="168"/>
                  </a:cubicBezTo>
                  <a:cubicBezTo>
                    <a:pt x="218" y="167"/>
                    <a:pt x="218" y="167"/>
                    <a:pt x="218" y="167"/>
                  </a:cubicBezTo>
                  <a:cubicBezTo>
                    <a:pt x="218" y="166"/>
                    <a:pt x="218" y="167"/>
                    <a:pt x="217" y="166"/>
                  </a:cubicBezTo>
                  <a:cubicBezTo>
                    <a:pt x="217" y="166"/>
                    <a:pt x="218" y="165"/>
                    <a:pt x="217" y="165"/>
                  </a:cubicBezTo>
                  <a:cubicBezTo>
                    <a:pt x="219" y="165"/>
                    <a:pt x="220" y="166"/>
                    <a:pt x="222" y="166"/>
                  </a:cubicBezTo>
                  <a:cubicBezTo>
                    <a:pt x="222" y="166"/>
                    <a:pt x="222" y="164"/>
                    <a:pt x="222" y="164"/>
                  </a:cubicBezTo>
                  <a:cubicBezTo>
                    <a:pt x="223" y="164"/>
                    <a:pt x="225" y="163"/>
                    <a:pt x="225" y="163"/>
                  </a:cubicBezTo>
                  <a:cubicBezTo>
                    <a:pt x="226" y="163"/>
                    <a:pt x="227" y="165"/>
                    <a:pt x="229" y="165"/>
                  </a:cubicBezTo>
                  <a:cubicBezTo>
                    <a:pt x="229" y="165"/>
                    <a:pt x="230" y="165"/>
                    <a:pt x="230" y="165"/>
                  </a:cubicBezTo>
                  <a:cubicBezTo>
                    <a:pt x="230" y="165"/>
                    <a:pt x="230" y="163"/>
                    <a:pt x="230" y="163"/>
                  </a:cubicBezTo>
                  <a:cubicBezTo>
                    <a:pt x="231" y="163"/>
                    <a:pt x="231" y="163"/>
                    <a:pt x="231" y="163"/>
                  </a:cubicBezTo>
                  <a:cubicBezTo>
                    <a:pt x="232" y="164"/>
                    <a:pt x="232" y="165"/>
                    <a:pt x="232" y="166"/>
                  </a:cubicBezTo>
                  <a:cubicBezTo>
                    <a:pt x="232" y="165"/>
                    <a:pt x="233" y="166"/>
                    <a:pt x="234" y="166"/>
                  </a:cubicBezTo>
                  <a:cubicBezTo>
                    <a:pt x="236" y="163"/>
                    <a:pt x="236" y="163"/>
                    <a:pt x="236" y="163"/>
                  </a:cubicBezTo>
                  <a:cubicBezTo>
                    <a:pt x="236" y="163"/>
                    <a:pt x="237" y="164"/>
                    <a:pt x="237" y="164"/>
                  </a:cubicBezTo>
                  <a:cubicBezTo>
                    <a:pt x="236" y="165"/>
                    <a:pt x="239" y="165"/>
                    <a:pt x="239" y="165"/>
                  </a:cubicBezTo>
                  <a:cubicBezTo>
                    <a:pt x="239" y="163"/>
                    <a:pt x="239" y="163"/>
                    <a:pt x="239" y="163"/>
                  </a:cubicBezTo>
                  <a:cubicBezTo>
                    <a:pt x="240" y="163"/>
                    <a:pt x="240" y="164"/>
                    <a:pt x="241" y="163"/>
                  </a:cubicBezTo>
                  <a:cubicBezTo>
                    <a:pt x="241" y="164"/>
                    <a:pt x="241" y="164"/>
                    <a:pt x="242" y="164"/>
                  </a:cubicBezTo>
                  <a:cubicBezTo>
                    <a:pt x="242" y="165"/>
                    <a:pt x="241" y="165"/>
                    <a:pt x="241" y="166"/>
                  </a:cubicBezTo>
                  <a:cubicBezTo>
                    <a:pt x="241" y="166"/>
                    <a:pt x="242" y="166"/>
                    <a:pt x="242" y="167"/>
                  </a:cubicBezTo>
                  <a:cubicBezTo>
                    <a:pt x="243" y="167"/>
                    <a:pt x="245" y="167"/>
                    <a:pt x="246" y="167"/>
                  </a:cubicBezTo>
                  <a:cubicBezTo>
                    <a:pt x="247" y="167"/>
                    <a:pt x="246" y="169"/>
                    <a:pt x="247" y="169"/>
                  </a:cubicBezTo>
                  <a:cubicBezTo>
                    <a:pt x="248" y="170"/>
                    <a:pt x="251" y="171"/>
                    <a:pt x="253" y="171"/>
                  </a:cubicBezTo>
                  <a:cubicBezTo>
                    <a:pt x="253" y="171"/>
                    <a:pt x="254" y="168"/>
                    <a:pt x="255" y="168"/>
                  </a:cubicBezTo>
                  <a:cubicBezTo>
                    <a:pt x="256" y="168"/>
                    <a:pt x="257" y="168"/>
                    <a:pt x="257" y="168"/>
                  </a:cubicBezTo>
                  <a:cubicBezTo>
                    <a:pt x="258" y="169"/>
                    <a:pt x="258" y="169"/>
                    <a:pt x="259" y="170"/>
                  </a:cubicBezTo>
                  <a:cubicBezTo>
                    <a:pt x="259" y="171"/>
                    <a:pt x="259" y="172"/>
                    <a:pt x="260" y="173"/>
                  </a:cubicBezTo>
                  <a:cubicBezTo>
                    <a:pt x="260" y="174"/>
                    <a:pt x="262" y="174"/>
                    <a:pt x="263" y="175"/>
                  </a:cubicBezTo>
                  <a:cubicBezTo>
                    <a:pt x="263" y="175"/>
                    <a:pt x="263" y="181"/>
                    <a:pt x="263" y="182"/>
                  </a:cubicBezTo>
                  <a:cubicBezTo>
                    <a:pt x="262" y="183"/>
                    <a:pt x="262" y="183"/>
                    <a:pt x="262" y="183"/>
                  </a:cubicBezTo>
                  <a:cubicBezTo>
                    <a:pt x="262" y="185"/>
                    <a:pt x="263" y="186"/>
                    <a:pt x="263" y="187"/>
                  </a:cubicBezTo>
                  <a:cubicBezTo>
                    <a:pt x="263" y="187"/>
                    <a:pt x="264" y="186"/>
                    <a:pt x="265" y="185"/>
                  </a:cubicBezTo>
                  <a:cubicBezTo>
                    <a:pt x="265" y="185"/>
                    <a:pt x="266" y="185"/>
                    <a:pt x="266" y="185"/>
                  </a:cubicBezTo>
                  <a:cubicBezTo>
                    <a:pt x="265" y="188"/>
                    <a:pt x="265" y="189"/>
                    <a:pt x="265" y="193"/>
                  </a:cubicBezTo>
                  <a:cubicBezTo>
                    <a:pt x="265" y="193"/>
                    <a:pt x="268" y="194"/>
                    <a:pt x="268" y="195"/>
                  </a:cubicBezTo>
                  <a:cubicBezTo>
                    <a:pt x="269" y="196"/>
                    <a:pt x="269" y="199"/>
                    <a:pt x="270" y="201"/>
                  </a:cubicBezTo>
                  <a:cubicBezTo>
                    <a:pt x="270" y="201"/>
                    <a:pt x="271" y="201"/>
                    <a:pt x="271" y="202"/>
                  </a:cubicBezTo>
                  <a:cubicBezTo>
                    <a:pt x="272" y="203"/>
                    <a:pt x="272" y="204"/>
                    <a:pt x="272" y="205"/>
                  </a:cubicBezTo>
                  <a:cubicBezTo>
                    <a:pt x="273" y="205"/>
                    <a:pt x="273" y="205"/>
                    <a:pt x="274" y="205"/>
                  </a:cubicBezTo>
                  <a:cubicBezTo>
                    <a:pt x="274" y="206"/>
                    <a:pt x="274" y="207"/>
                    <a:pt x="275" y="207"/>
                  </a:cubicBezTo>
                  <a:cubicBezTo>
                    <a:pt x="276" y="208"/>
                    <a:pt x="276" y="207"/>
                    <a:pt x="277" y="207"/>
                  </a:cubicBezTo>
                  <a:cubicBezTo>
                    <a:pt x="277" y="206"/>
                    <a:pt x="277" y="207"/>
                    <a:pt x="277" y="206"/>
                  </a:cubicBezTo>
                  <a:cubicBezTo>
                    <a:pt x="277" y="206"/>
                    <a:pt x="276" y="205"/>
                    <a:pt x="277" y="205"/>
                  </a:cubicBezTo>
                  <a:cubicBezTo>
                    <a:pt x="277" y="204"/>
                    <a:pt x="277" y="204"/>
                    <a:pt x="277" y="204"/>
                  </a:cubicBezTo>
                  <a:cubicBezTo>
                    <a:pt x="277" y="203"/>
                    <a:pt x="278" y="202"/>
                    <a:pt x="278" y="202"/>
                  </a:cubicBezTo>
                  <a:cubicBezTo>
                    <a:pt x="279" y="200"/>
                    <a:pt x="278" y="199"/>
                    <a:pt x="278" y="197"/>
                  </a:cubicBezTo>
                  <a:cubicBezTo>
                    <a:pt x="279" y="195"/>
                    <a:pt x="279" y="195"/>
                    <a:pt x="279" y="195"/>
                  </a:cubicBezTo>
                  <a:cubicBezTo>
                    <a:pt x="278" y="195"/>
                    <a:pt x="279" y="193"/>
                    <a:pt x="279" y="192"/>
                  </a:cubicBezTo>
                  <a:cubicBezTo>
                    <a:pt x="278" y="192"/>
                    <a:pt x="278" y="192"/>
                    <a:pt x="278" y="192"/>
                  </a:cubicBezTo>
                  <a:cubicBezTo>
                    <a:pt x="277" y="190"/>
                    <a:pt x="278" y="188"/>
                    <a:pt x="277" y="187"/>
                  </a:cubicBezTo>
                  <a:cubicBezTo>
                    <a:pt x="277" y="186"/>
                    <a:pt x="276" y="185"/>
                    <a:pt x="276" y="184"/>
                  </a:cubicBezTo>
                  <a:cubicBezTo>
                    <a:pt x="275" y="183"/>
                    <a:pt x="276" y="184"/>
                    <a:pt x="276" y="182"/>
                  </a:cubicBezTo>
                  <a:cubicBezTo>
                    <a:pt x="276" y="181"/>
                    <a:pt x="274" y="181"/>
                    <a:pt x="274" y="180"/>
                  </a:cubicBezTo>
                  <a:cubicBezTo>
                    <a:pt x="274" y="180"/>
                    <a:pt x="275" y="178"/>
                    <a:pt x="275" y="178"/>
                  </a:cubicBezTo>
                  <a:cubicBezTo>
                    <a:pt x="274" y="176"/>
                    <a:pt x="272" y="174"/>
                    <a:pt x="272" y="172"/>
                  </a:cubicBezTo>
                  <a:cubicBezTo>
                    <a:pt x="272" y="170"/>
                    <a:pt x="273" y="168"/>
                    <a:pt x="272" y="167"/>
                  </a:cubicBezTo>
                  <a:cubicBezTo>
                    <a:pt x="272" y="166"/>
                    <a:pt x="270" y="166"/>
                    <a:pt x="270" y="166"/>
                  </a:cubicBezTo>
                  <a:cubicBezTo>
                    <a:pt x="270" y="165"/>
                    <a:pt x="270" y="165"/>
                    <a:pt x="270" y="165"/>
                  </a:cubicBezTo>
                  <a:cubicBezTo>
                    <a:pt x="270" y="164"/>
                    <a:pt x="272" y="164"/>
                    <a:pt x="272" y="163"/>
                  </a:cubicBezTo>
                  <a:cubicBezTo>
                    <a:pt x="272" y="162"/>
                    <a:pt x="271" y="161"/>
                    <a:pt x="271" y="159"/>
                  </a:cubicBezTo>
                  <a:cubicBezTo>
                    <a:pt x="272" y="159"/>
                    <a:pt x="272" y="159"/>
                    <a:pt x="272" y="159"/>
                  </a:cubicBezTo>
                  <a:cubicBezTo>
                    <a:pt x="273" y="158"/>
                    <a:pt x="273" y="153"/>
                    <a:pt x="273" y="154"/>
                  </a:cubicBezTo>
                  <a:cubicBezTo>
                    <a:pt x="273" y="153"/>
                    <a:pt x="273" y="153"/>
                    <a:pt x="273" y="153"/>
                  </a:cubicBezTo>
                  <a:cubicBezTo>
                    <a:pt x="276" y="152"/>
                    <a:pt x="276" y="152"/>
                    <a:pt x="276" y="152"/>
                  </a:cubicBezTo>
                  <a:cubicBezTo>
                    <a:pt x="275" y="150"/>
                    <a:pt x="275" y="150"/>
                    <a:pt x="275" y="150"/>
                  </a:cubicBezTo>
                  <a:cubicBezTo>
                    <a:pt x="276" y="149"/>
                    <a:pt x="277" y="150"/>
                    <a:pt x="277" y="149"/>
                  </a:cubicBezTo>
                  <a:cubicBezTo>
                    <a:pt x="278" y="149"/>
                    <a:pt x="278" y="147"/>
                    <a:pt x="278" y="146"/>
                  </a:cubicBezTo>
                  <a:cubicBezTo>
                    <a:pt x="279" y="146"/>
                    <a:pt x="280" y="147"/>
                    <a:pt x="281" y="146"/>
                  </a:cubicBezTo>
                  <a:cubicBezTo>
                    <a:pt x="281" y="146"/>
                    <a:pt x="283" y="145"/>
                    <a:pt x="283" y="145"/>
                  </a:cubicBezTo>
                  <a:cubicBezTo>
                    <a:pt x="283" y="144"/>
                    <a:pt x="283" y="143"/>
                    <a:pt x="283" y="143"/>
                  </a:cubicBezTo>
                  <a:cubicBezTo>
                    <a:pt x="283" y="143"/>
                    <a:pt x="284" y="143"/>
                    <a:pt x="285" y="143"/>
                  </a:cubicBezTo>
                  <a:cubicBezTo>
                    <a:pt x="285" y="143"/>
                    <a:pt x="286" y="139"/>
                    <a:pt x="286" y="139"/>
                  </a:cubicBezTo>
                  <a:cubicBezTo>
                    <a:pt x="287" y="139"/>
                    <a:pt x="286" y="140"/>
                    <a:pt x="288" y="140"/>
                  </a:cubicBezTo>
                  <a:cubicBezTo>
                    <a:pt x="288" y="140"/>
                    <a:pt x="289" y="138"/>
                    <a:pt x="289" y="138"/>
                  </a:cubicBezTo>
                  <a:cubicBezTo>
                    <a:pt x="290" y="137"/>
                    <a:pt x="291" y="138"/>
                    <a:pt x="292" y="137"/>
                  </a:cubicBezTo>
                  <a:cubicBezTo>
                    <a:pt x="296" y="134"/>
                    <a:pt x="296" y="134"/>
                    <a:pt x="296" y="134"/>
                  </a:cubicBezTo>
                  <a:cubicBezTo>
                    <a:pt x="296" y="133"/>
                    <a:pt x="295" y="132"/>
                    <a:pt x="296" y="132"/>
                  </a:cubicBezTo>
                  <a:cubicBezTo>
                    <a:pt x="296" y="132"/>
                    <a:pt x="298" y="131"/>
                    <a:pt x="299" y="131"/>
                  </a:cubicBezTo>
                  <a:cubicBezTo>
                    <a:pt x="298" y="129"/>
                    <a:pt x="298" y="129"/>
                    <a:pt x="297" y="127"/>
                  </a:cubicBezTo>
                  <a:cubicBezTo>
                    <a:pt x="298" y="127"/>
                    <a:pt x="299" y="128"/>
                    <a:pt x="300" y="127"/>
                  </a:cubicBezTo>
                  <a:cubicBezTo>
                    <a:pt x="300" y="126"/>
                    <a:pt x="300" y="126"/>
                    <a:pt x="300" y="126"/>
                  </a:cubicBezTo>
                  <a:cubicBezTo>
                    <a:pt x="301" y="126"/>
                    <a:pt x="301" y="126"/>
                    <a:pt x="301" y="126"/>
                  </a:cubicBezTo>
                  <a:cubicBezTo>
                    <a:pt x="300" y="125"/>
                    <a:pt x="299" y="124"/>
                    <a:pt x="299" y="123"/>
                  </a:cubicBezTo>
                  <a:cubicBezTo>
                    <a:pt x="300" y="123"/>
                    <a:pt x="301" y="123"/>
                    <a:pt x="302" y="123"/>
                  </a:cubicBezTo>
                  <a:cubicBezTo>
                    <a:pt x="302" y="124"/>
                    <a:pt x="302" y="124"/>
                    <a:pt x="302" y="124"/>
                  </a:cubicBezTo>
                  <a:cubicBezTo>
                    <a:pt x="303" y="124"/>
                    <a:pt x="303" y="124"/>
                    <a:pt x="304" y="124"/>
                  </a:cubicBezTo>
                  <a:cubicBezTo>
                    <a:pt x="304" y="124"/>
                    <a:pt x="308" y="121"/>
                    <a:pt x="304" y="122"/>
                  </a:cubicBezTo>
                  <a:cubicBezTo>
                    <a:pt x="304" y="122"/>
                    <a:pt x="304" y="121"/>
                    <a:pt x="304" y="121"/>
                  </a:cubicBezTo>
                  <a:cubicBezTo>
                    <a:pt x="301" y="120"/>
                    <a:pt x="301" y="120"/>
                    <a:pt x="301" y="120"/>
                  </a:cubicBezTo>
                  <a:cubicBezTo>
                    <a:pt x="301" y="120"/>
                    <a:pt x="301" y="119"/>
                    <a:pt x="301" y="119"/>
                  </a:cubicBezTo>
                  <a:cubicBezTo>
                    <a:pt x="302" y="118"/>
                    <a:pt x="303" y="118"/>
                    <a:pt x="304" y="118"/>
                  </a:cubicBezTo>
                  <a:cubicBezTo>
                    <a:pt x="304" y="117"/>
                    <a:pt x="304" y="116"/>
                    <a:pt x="304" y="116"/>
                  </a:cubicBezTo>
                  <a:cubicBezTo>
                    <a:pt x="304" y="116"/>
                    <a:pt x="303" y="116"/>
                    <a:pt x="303" y="115"/>
                  </a:cubicBezTo>
                  <a:cubicBezTo>
                    <a:pt x="303" y="115"/>
                    <a:pt x="304" y="114"/>
                    <a:pt x="304" y="113"/>
                  </a:cubicBezTo>
                  <a:cubicBezTo>
                    <a:pt x="300" y="111"/>
                    <a:pt x="300" y="111"/>
                    <a:pt x="300" y="111"/>
                  </a:cubicBezTo>
                  <a:cubicBezTo>
                    <a:pt x="300" y="111"/>
                    <a:pt x="300" y="110"/>
                    <a:pt x="300" y="110"/>
                  </a:cubicBezTo>
                  <a:cubicBezTo>
                    <a:pt x="299" y="110"/>
                    <a:pt x="298" y="109"/>
                    <a:pt x="298" y="109"/>
                  </a:cubicBezTo>
                  <a:cubicBezTo>
                    <a:pt x="300" y="108"/>
                    <a:pt x="300" y="108"/>
                    <a:pt x="302" y="108"/>
                  </a:cubicBezTo>
                  <a:cubicBezTo>
                    <a:pt x="301" y="107"/>
                    <a:pt x="301" y="105"/>
                    <a:pt x="299" y="104"/>
                  </a:cubicBezTo>
                  <a:cubicBezTo>
                    <a:pt x="299" y="104"/>
                    <a:pt x="300" y="104"/>
                    <a:pt x="301" y="104"/>
                  </a:cubicBezTo>
                  <a:cubicBezTo>
                    <a:pt x="301" y="103"/>
                    <a:pt x="301" y="103"/>
                    <a:pt x="301" y="103"/>
                  </a:cubicBezTo>
                  <a:cubicBezTo>
                    <a:pt x="299" y="102"/>
                    <a:pt x="298" y="102"/>
                    <a:pt x="297" y="101"/>
                  </a:cubicBezTo>
                  <a:cubicBezTo>
                    <a:pt x="298" y="100"/>
                    <a:pt x="297" y="100"/>
                    <a:pt x="299" y="100"/>
                  </a:cubicBezTo>
                  <a:cubicBezTo>
                    <a:pt x="298" y="100"/>
                    <a:pt x="298" y="97"/>
                    <a:pt x="298" y="97"/>
                  </a:cubicBezTo>
                  <a:cubicBezTo>
                    <a:pt x="299" y="97"/>
                    <a:pt x="299" y="97"/>
                    <a:pt x="299" y="97"/>
                  </a:cubicBezTo>
                  <a:cubicBezTo>
                    <a:pt x="300" y="93"/>
                    <a:pt x="300" y="92"/>
                    <a:pt x="300" y="89"/>
                  </a:cubicBezTo>
                  <a:cubicBezTo>
                    <a:pt x="301" y="88"/>
                    <a:pt x="301" y="89"/>
                    <a:pt x="302" y="88"/>
                  </a:cubicBezTo>
                  <a:cubicBezTo>
                    <a:pt x="303" y="87"/>
                    <a:pt x="303" y="87"/>
                    <a:pt x="303" y="87"/>
                  </a:cubicBezTo>
                  <a:cubicBezTo>
                    <a:pt x="303" y="87"/>
                    <a:pt x="304" y="88"/>
                    <a:pt x="305" y="88"/>
                  </a:cubicBezTo>
                  <a:cubicBezTo>
                    <a:pt x="306" y="87"/>
                    <a:pt x="305" y="87"/>
                    <a:pt x="306" y="86"/>
                  </a:cubicBezTo>
                  <a:cubicBezTo>
                    <a:pt x="306" y="86"/>
                    <a:pt x="307" y="87"/>
                    <a:pt x="307" y="88"/>
                  </a:cubicBezTo>
                  <a:cubicBezTo>
                    <a:pt x="305" y="89"/>
                    <a:pt x="304" y="90"/>
                    <a:pt x="303" y="92"/>
                  </a:cubicBezTo>
                  <a:cubicBezTo>
                    <a:pt x="304" y="93"/>
                    <a:pt x="304" y="93"/>
                    <a:pt x="304" y="93"/>
                  </a:cubicBezTo>
                  <a:cubicBezTo>
                    <a:pt x="304" y="94"/>
                    <a:pt x="302" y="94"/>
                    <a:pt x="301" y="95"/>
                  </a:cubicBezTo>
                  <a:cubicBezTo>
                    <a:pt x="301" y="96"/>
                    <a:pt x="302" y="97"/>
                    <a:pt x="302" y="97"/>
                  </a:cubicBezTo>
                  <a:cubicBezTo>
                    <a:pt x="303" y="98"/>
                    <a:pt x="302" y="98"/>
                    <a:pt x="302" y="98"/>
                  </a:cubicBezTo>
                  <a:cubicBezTo>
                    <a:pt x="302" y="98"/>
                    <a:pt x="302" y="101"/>
                    <a:pt x="302" y="101"/>
                  </a:cubicBezTo>
                  <a:cubicBezTo>
                    <a:pt x="302" y="102"/>
                    <a:pt x="302" y="102"/>
                    <a:pt x="302" y="102"/>
                  </a:cubicBezTo>
                  <a:cubicBezTo>
                    <a:pt x="304" y="101"/>
                    <a:pt x="304" y="101"/>
                    <a:pt x="306" y="101"/>
                  </a:cubicBezTo>
                  <a:cubicBezTo>
                    <a:pt x="306" y="101"/>
                    <a:pt x="306" y="104"/>
                    <a:pt x="306" y="104"/>
                  </a:cubicBezTo>
                  <a:cubicBezTo>
                    <a:pt x="307" y="103"/>
                    <a:pt x="308" y="103"/>
                    <a:pt x="310" y="102"/>
                  </a:cubicBezTo>
                  <a:cubicBezTo>
                    <a:pt x="310" y="101"/>
                    <a:pt x="310" y="101"/>
                    <a:pt x="310" y="101"/>
                  </a:cubicBezTo>
                  <a:cubicBezTo>
                    <a:pt x="310" y="101"/>
                    <a:pt x="309" y="101"/>
                    <a:pt x="309" y="100"/>
                  </a:cubicBezTo>
                  <a:cubicBezTo>
                    <a:pt x="309" y="100"/>
                    <a:pt x="309" y="99"/>
                    <a:pt x="310" y="99"/>
                  </a:cubicBezTo>
                  <a:cubicBezTo>
                    <a:pt x="311" y="100"/>
                    <a:pt x="310" y="97"/>
                    <a:pt x="311" y="97"/>
                  </a:cubicBezTo>
                  <a:cubicBezTo>
                    <a:pt x="310" y="97"/>
                    <a:pt x="310" y="97"/>
                    <a:pt x="310" y="97"/>
                  </a:cubicBezTo>
                  <a:cubicBezTo>
                    <a:pt x="310" y="96"/>
                    <a:pt x="311" y="95"/>
                    <a:pt x="311" y="94"/>
                  </a:cubicBezTo>
                  <a:cubicBezTo>
                    <a:pt x="310" y="94"/>
                    <a:pt x="310" y="94"/>
                    <a:pt x="310" y="94"/>
                  </a:cubicBezTo>
                  <a:cubicBezTo>
                    <a:pt x="309" y="93"/>
                    <a:pt x="309" y="92"/>
                    <a:pt x="308" y="91"/>
                  </a:cubicBezTo>
                  <a:cubicBezTo>
                    <a:pt x="308" y="91"/>
                    <a:pt x="308" y="91"/>
                    <a:pt x="308" y="91"/>
                  </a:cubicBezTo>
                  <a:cubicBezTo>
                    <a:pt x="309" y="91"/>
                    <a:pt x="309" y="89"/>
                    <a:pt x="309" y="89"/>
                  </a:cubicBezTo>
                  <a:cubicBezTo>
                    <a:pt x="310" y="89"/>
                    <a:pt x="311" y="91"/>
                    <a:pt x="312" y="91"/>
                  </a:cubicBezTo>
                  <a:cubicBezTo>
                    <a:pt x="313" y="91"/>
                    <a:pt x="314" y="91"/>
                    <a:pt x="314" y="91"/>
                  </a:cubicBezTo>
                  <a:cubicBezTo>
                    <a:pt x="315" y="89"/>
                    <a:pt x="316" y="87"/>
                    <a:pt x="317" y="86"/>
                  </a:cubicBezTo>
                  <a:cubicBezTo>
                    <a:pt x="318" y="86"/>
                    <a:pt x="318" y="86"/>
                    <a:pt x="318" y="86"/>
                  </a:cubicBezTo>
                  <a:cubicBezTo>
                    <a:pt x="319" y="86"/>
                    <a:pt x="319" y="85"/>
                    <a:pt x="319" y="84"/>
                  </a:cubicBezTo>
                  <a:cubicBezTo>
                    <a:pt x="320" y="83"/>
                    <a:pt x="319" y="79"/>
                    <a:pt x="319" y="79"/>
                  </a:cubicBezTo>
                  <a:cubicBezTo>
                    <a:pt x="319" y="79"/>
                    <a:pt x="318" y="79"/>
                    <a:pt x="318" y="79"/>
                  </a:cubicBezTo>
                  <a:cubicBezTo>
                    <a:pt x="318" y="79"/>
                    <a:pt x="318" y="77"/>
                    <a:pt x="318" y="77"/>
                  </a:cubicBezTo>
                  <a:cubicBezTo>
                    <a:pt x="319" y="77"/>
                    <a:pt x="319" y="77"/>
                    <a:pt x="319" y="77"/>
                  </a:cubicBezTo>
                  <a:cubicBezTo>
                    <a:pt x="319" y="76"/>
                    <a:pt x="319" y="76"/>
                    <a:pt x="319" y="76"/>
                  </a:cubicBezTo>
                  <a:cubicBezTo>
                    <a:pt x="319" y="76"/>
                    <a:pt x="322" y="73"/>
                    <a:pt x="323" y="73"/>
                  </a:cubicBezTo>
                  <a:cubicBezTo>
                    <a:pt x="323" y="72"/>
                    <a:pt x="323" y="72"/>
                    <a:pt x="323" y="72"/>
                  </a:cubicBezTo>
                  <a:cubicBezTo>
                    <a:pt x="323" y="72"/>
                    <a:pt x="324" y="72"/>
                    <a:pt x="325" y="72"/>
                  </a:cubicBezTo>
                  <a:cubicBezTo>
                    <a:pt x="325" y="72"/>
                    <a:pt x="325" y="71"/>
                    <a:pt x="326" y="71"/>
                  </a:cubicBezTo>
                  <a:cubicBezTo>
                    <a:pt x="326" y="71"/>
                    <a:pt x="327" y="71"/>
                    <a:pt x="328" y="71"/>
                  </a:cubicBezTo>
                  <a:cubicBezTo>
                    <a:pt x="328" y="71"/>
                    <a:pt x="328" y="69"/>
                    <a:pt x="329" y="69"/>
                  </a:cubicBezTo>
                  <a:cubicBezTo>
                    <a:pt x="330" y="68"/>
                    <a:pt x="332" y="69"/>
                    <a:pt x="333" y="69"/>
                  </a:cubicBezTo>
                  <a:cubicBezTo>
                    <a:pt x="333" y="70"/>
                    <a:pt x="333" y="70"/>
                    <a:pt x="333" y="70"/>
                  </a:cubicBezTo>
                  <a:cubicBezTo>
                    <a:pt x="334" y="71"/>
                    <a:pt x="334" y="70"/>
                    <a:pt x="335" y="70"/>
                  </a:cubicBezTo>
                  <a:cubicBezTo>
                    <a:pt x="333" y="69"/>
                    <a:pt x="334" y="67"/>
                    <a:pt x="335" y="66"/>
                  </a:cubicBezTo>
                  <a:cubicBezTo>
                    <a:pt x="335" y="66"/>
                    <a:pt x="336" y="66"/>
                    <a:pt x="337" y="66"/>
                  </a:cubicBezTo>
                  <a:cubicBezTo>
                    <a:pt x="337" y="66"/>
                    <a:pt x="337" y="68"/>
                    <a:pt x="337" y="68"/>
                  </a:cubicBezTo>
                  <a:cubicBezTo>
                    <a:pt x="337" y="68"/>
                    <a:pt x="338" y="68"/>
                    <a:pt x="339" y="68"/>
                  </a:cubicBezTo>
                  <a:cubicBezTo>
                    <a:pt x="339" y="68"/>
                    <a:pt x="340" y="67"/>
                    <a:pt x="340" y="67"/>
                  </a:cubicBezTo>
                  <a:cubicBezTo>
                    <a:pt x="340" y="67"/>
                    <a:pt x="341" y="67"/>
                    <a:pt x="342" y="67"/>
                  </a:cubicBezTo>
                  <a:cubicBezTo>
                    <a:pt x="341" y="67"/>
                    <a:pt x="341" y="66"/>
                    <a:pt x="341" y="65"/>
                  </a:cubicBezTo>
                  <a:cubicBezTo>
                    <a:pt x="340" y="65"/>
                    <a:pt x="337" y="64"/>
                    <a:pt x="337" y="63"/>
                  </a:cubicBezTo>
                  <a:cubicBezTo>
                    <a:pt x="337" y="63"/>
                    <a:pt x="337" y="62"/>
                    <a:pt x="337" y="62"/>
                  </a:cubicBezTo>
                  <a:cubicBezTo>
                    <a:pt x="338" y="62"/>
                    <a:pt x="339" y="62"/>
                    <a:pt x="340" y="61"/>
                  </a:cubicBezTo>
                  <a:cubicBezTo>
                    <a:pt x="338" y="57"/>
                    <a:pt x="340" y="57"/>
                    <a:pt x="342" y="55"/>
                  </a:cubicBezTo>
                  <a:cubicBezTo>
                    <a:pt x="342" y="54"/>
                    <a:pt x="342" y="54"/>
                    <a:pt x="342" y="54"/>
                  </a:cubicBezTo>
                  <a:cubicBezTo>
                    <a:pt x="341" y="54"/>
                    <a:pt x="341" y="54"/>
                    <a:pt x="341" y="54"/>
                  </a:cubicBezTo>
                  <a:cubicBezTo>
                    <a:pt x="342" y="52"/>
                    <a:pt x="342" y="52"/>
                    <a:pt x="343" y="50"/>
                  </a:cubicBezTo>
                  <a:cubicBezTo>
                    <a:pt x="344" y="50"/>
                    <a:pt x="344" y="50"/>
                    <a:pt x="345" y="50"/>
                  </a:cubicBezTo>
                  <a:cubicBezTo>
                    <a:pt x="344" y="52"/>
                    <a:pt x="346" y="50"/>
                    <a:pt x="346" y="50"/>
                  </a:cubicBezTo>
                  <a:cubicBezTo>
                    <a:pt x="347" y="50"/>
                    <a:pt x="346" y="50"/>
                    <a:pt x="347" y="51"/>
                  </a:cubicBezTo>
                  <a:cubicBezTo>
                    <a:pt x="348" y="51"/>
                    <a:pt x="348" y="51"/>
                    <a:pt x="348" y="51"/>
                  </a:cubicBezTo>
                  <a:cubicBezTo>
                    <a:pt x="348" y="51"/>
                    <a:pt x="348" y="50"/>
                    <a:pt x="348" y="50"/>
                  </a:cubicBezTo>
                  <a:cubicBezTo>
                    <a:pt x="348" y="49"/>
                    <a:pt x="349" y="50"/>
                    <a:pt x="350" y="50"/>
                  </a:cubicBezTo>
                  <a:cubicBezTo>
                    <a:pt x="350" y="47"/>
                    <a:pt x="350" y="47"/>
                    <a:pt x="351" y="45"/>
                  </a:cubicBezTo>
                  <a:cubicBezTo>
                    <a:pt x="352" y="45"/>
                    <a:pt x="352" y="47"/>
                    <a:pt x="352" y="48"/>
                  </a:cubicBezTo>
                  <a:cubicBezTo>
                    <a:pt x="354" y="47"/>
                    <a:pt x="354" y="47"/>
                    <a:pt x="354" y="47"/>
                  </a:cubicBezTo>
                  <a:cubicBezTo>
                    <a:pt x="354" y="47"/>
                    <a:pt x="354" y="46"/>
                    <a:pt x="354" y="45"/>
                  </a:cubicBezTo>
                  <a:cubicBezTo>
                    <a:pt x="354" y="45"/>
                    <a:pt x="355" y="47"/>
                    <a:pt x="356" y="47"/>
                  </a:cubicBezTo>
                  <a:cubicBezTo>
                    <a:pt x="357" y="47"/>
                    <a:pt x="356" y="46"/>
                    <a:pt x="358" y="47"/>
                  </a:cubicBezTo>
                  <a:cubicBezTo>
                    <a:pt x="358" y="46"/>
                    <a:pt x="358" y="45"/>
                    <a:pt x="359" y="45"/>
                  </a:cubicBezTo>
                  <a:cubicBezTo>
                    <a:pt x="359" y="44"/>
                    <a:pt x="360" y="44"/>
                    <a:pt x="361" y="44"/>
                  </a:cubicBezTo>
                  <a:cubicBezTo>
                    <a:pt x="360" y="42"/>
                    <a:pt x="361" y="41"/>
                    <a:pt x="360" y="39"/>
                  </a:cubicBezTo>
                  <a:cubicBezTo>
                    <a:pt x="360" y="39"/>
                    <a:pt x="360" y="39"/>
                    <a:pt x="360" y="39"/>
                  </a:cubicBezTo>
                  <a:cubicBezTo>
                    <a:pt x="360" y="39"/>
                    <a:pt x="360" y="38"/>
                    <a:pt x="360" y="38"/>
                  </a:cubicBezTo>
                  <a:cubicBezTo>
                    <a:pt x="360" y="38"/>
                    <a:pt x="360" y="38"/>
                    <a:pt x="359" y="38"/>
                  </a:cubicBezTo>
                  <a:cubicBezTo>
                    <a:pt x="358" y="38"/>
                    <a:pt x="359" y="36"/>
                    <a:pt x="359" y="34"/>
                  </a:cubicBezTo>
                  <a:cubicBezTo>
                    <a:pt x="359" y="32"/>
                    <a:pt x="356" y="33"/>
                    <a:pt x="356" y="33"/>
                  </a:cubicBezTo>
                  <a:cubicBezTo>
                    <a:pt x="356" y="33"/>
                    <a:pt x="356" y="28"/>
                    <a:pt x="356" y="25"/>
                  </a:cubicBezTo>
                  <a:cubicBezTo>
                    <a:pt x="357" y="21"/>
                    <a:pt x="354" y="20"/>
                    <a:pt x="352" y="20"/>
                  </a:cubicBezTo>
                  <a:cubicBezTo>
                    <a:pt x="349" y="19"/>
                    <a:pt x="349" y="24"/>
                    <a:pt x="348" y="21"/>
                  </a:cubicBezTo>
                  <a:cubicBezTo>
                    <a:pt x="348" y="18"/>
                    <a:pt x="346" y="20"/>
                    <a:pt x="346" y="20"/>
                  </a:cubicBezTo>
                  <a:cubicBezTo>
                    <a:pt x="344" y="24"/>
                    <a:pt x="344" y="24"/>
                    <a:pt x="344" y="24"/>
                  </a:cubicBezTo>
                  <a:cubicBezTo>
                    <a:pt x="344" y="24"/>
                    <a:pt x="342" y="27"/>
                    <a:pt x="343" y="29"/>
                  </a:cubicBezTo>
                  <a:cubicBezTo>
                    <a:pt x="343" y="30"/>
                    <a:pt x="338" y="34"/>
                    <a:pt x="337" y="34"/>
                  </a:cubicBezTo>
                  <a:cubicBezTo>
                    <a:pt x="336" y="35"/>
                    <a:pt x="335" y="37"/>
                    <a:pt x="335" y="37"/>
                  </a:cubicBezTo>
                  <a:cubicBezTo>
                    <a:pt x="335" y="37"/>
                    <a:pt x="319" y="39"/>
                    <a:pt x="317" y="39"/>
                  </a:cubicBezTo>
                  <a:cubicBezTo>
                    <a:pt x="315" y="38"/>
                    <a:pt x="316" y="38"/>
                    <a:pt x="310" y="41"/>
                  </a:cubicBezTo>
                  <a:cubicBezTo>
                    <a:pt x="305" y="44"/>
                    <a:pt x="305" y="45"/>
                    <a:pt x="305" y="45"/>
                  </a:cubicBezTo>
                  <a:cubicBezTo>
                    <a:pt x="305" y="45"/>
                    <a:pt x="305" y="45"/>
                    <a:pt x="305" y="45"/>
                  </a:cubicBezTo>
                  <a:cubicBezTo>
                    <a:pt x="307" y="43"/>
                    <a:pt x="307" y="43"/>
                    <a:pt x="307" y="43"/>
                  </a:cubicBezTo>
                  <a:cubicBezTo>
                    <a:pt x="306" y="44"/>
                    <a:pt x="307" y="46"/>
                    <a:pt x="306" y="47"/>
                  </a:cubicBezTo>
                  <a:cubicBezTo>
                    <a:pt x="306" y="47"/>
                    <a:pt x="305" y="47"/>
                    <a:pt x="304" y="48"/>
                  </a:cubicBezTo>
                  <a:cubicBezTo>
                    <a:pt x="304" y="49"/>
                    <a:pt x="305" y="49"/>
                    <a:pt x="305" y="50"/>
                  </a:cubicBezTo>
                  <a:cubicBezTo>
                    <a:pt x="305" y="50"/>
                    <a:pt x="304" y="51"/>
                    <a:pt x="303" y="51"/>
                  </a:cubicBezTo>
                  <a:cubicBezTo>
                    <a:pt x="304" y="51"/>
                    <a:pt x="303" y="53"/>
                    <a:pt x="303" y="53"/>
                  </a:cubicBezTo>
                  <a:cubicBezTo>
                    <a:pt x="302" y="54"/>
                    <a:pt x="301" y="53"/>
                    <a:pt x="300" y="54"/>
                  </a:cubicBezTo>
                  <a:cubicBezTo>
                    <a:pt x="299" y="54"/>
                    <a:pt x="299" y="55"/>
                    <a:pt x="299" y="55"/>
                  </a:cubicBezTo>
                  <a:cubicBezTo>
                    <a:pt x="297" y="56"/>
                    <a:pt x="297" y="55"/>
                    <a:pt x="295" y="55"/>
                  </a:cubicBezTo>
                  <a:cubicBezTo>
                    <a:pt x="295" y="56"/>
                    <a:pt x="295" y="56"/>
                    <a:pt x="295" y="56"/>
                  </a:cubicBezTo>
                  <a:cubicBezTo>
                    <a:pt x="291" y="55"/>
                    <a:pt x="289" y="55"/>
                    <a:pt x="285" y="55"/>
                  </a:cubicBezTo>
                  <a:cubicBezTo>
                    <a:pt x="285" y="56"/>
                    <a:pt x="284" y="56"/>
                    <a:pt x="285" y="57"/>
                  </a:cubicBezTo>
                  <a:cubicBezTo>
                    <a:pt x="285" y="57"/>
                    <a:pt x="286" y="58"/>
                    <a:pt x="286" y="58"/>
                  </a:cubicBezTo>
                  <a:cubicBezTo>
                    <a:pt x="285" y="60"/>
                    <a:pt x="283" y="63"/>
                    <a:pt x="281" y="64"/>
                  </a:cubicBezTo>
                  <a:cubicBezTo>
                    <a:pt x="280" y="64"/>
                    <a:pt x="279" y="64"/>
                    <a:pt x="278" y="64"/>
                  </a:cubicBezTo>
                  <a:cubicBezTo>
                    <a:pt x="277" y="65"/>
                    <a:pt x="276" y="66"/>
                    <a:pt x="276" y="66"/>
                  </a:cubicBezTo>
                  <a:cubicBezTo>
                    <a:pt x="274" y="67"/>
                    <a:pt x="272" y="66"/>
                    <a:pt x="271" y="67"/>
                  </a:cubicBezTo>
                  <a:cubicBezTo>
                    <a:pt x="271" y="68"/>
                    <a:pt x="271" y="68"/>
                    <a:pt x="271" y="68"/>
                  </a:cubicBezTo>
                  <a:cubicBezTo>
                    <a:pt x="270" y="69"/>
                    <a:pt x="267" y="71"/>
                    <a:pt x="265" y="72"/>
                  </a:cubicBezTo>
                  <a:cubicBezTo>
                    <a:pt x="261" y="72"/>
                    <a:pt x="259" y="70"/>
                    <a:pt x="262" y="71"/>
                  </a:cubicBezTo>
                  <a:cubicBezTo>
                    <a:pt x="262" y="70"/>
                    <a:pt x="262" y="70"/>
                    <a:pt x="262" y="70"/>
                  </a:cubicBezTo>
                  <a:cubicBezTo>
                    <a:pt x="262" y="70"/>
                    <a:pt x="261" y="70"/>
                    <a:pt x="261" y="70"/>
                  </a:cubicBezTo>
                  <a:cubicBezTo>
                    <a:pt x="260" y="69"/>
                    <a:pt x="261" y="68"/>
                    <a:pt x="260" y="68"/>
                  </a:cubicBezTo>
                  <a:cubicBezTo>
                    <a:pt x="260" y="68"/>
                    <a:pt x="258" y="69"/>
                    <a:pt x="258" y="69"/>
                  </a:cubicBezTo>
                  <a:cubicBezTo>
                    <a:pt x="258" y="67"/>
                    <a:pt x="258" y="67"/>
                    <a:pt x="258" y="67"/>
                  </a:cubicBezTo>
                  <a:cubicBezTo>
                    <a:pt x="258" y="67"/>
                    <a:pt x="260" y="66"/>
                    <a:pt x="261" y="65"/>
                  </a:cubicBezTo>
                  <a:cubicBezTo>
                    <a:pt x="261" y="65"/>
                    <a:pt x="261" y="64"/>
                    <a:pt x="261" y="64"/>
                  </a:cubicBezTo>
                  <a:cubicBezTo>
                    <a:pt x="262" y="63"/>
                    <a:pt x="264" y="62"/>
                    <a:pt x="264" y="61"/>
                  </a:cubicBezTo>
                  <a:cubicBezTo>
                    <a:pt x="264" y="59"/>
                    <a:pt x="265" y="57"/>
                    <a:pt x="265" y="56"/>
                  </a:cubicBezTo>
                  <a:cubicBezTo>
                    <a:pt x="264" y="57"/>
                    <a:pt x="264" y="57"/>
                    <a:pt x="264" y="57"/>
                  </a:cubicBezTo>
                  <a:cubicBezTo>
                    <a:pt x="264" y="57"/>
                    <a:pt x="265" y="56"/>
                    <a:pt x="264" y="54"/>
                  </a:cubicBezTo>
                  <a:cubicBezTo>
                    <a:pt x="263" y="49"/>
                    <a:pt x="264" y="50"/>
                    <a:pt x="259" y="49"/>
                  </a:cubicBezTo>
                  <a:cubicBezTo>
                    <a:pt x="259" y="49"/>
                    <a:pt x="259" y="50"/>
                    <a:pt x="258" y="50"/>
                  </a:cubicBezTo>
                  <a:cubicBezTo>
                    <a:pt x="258" y="51"/>
                    <a:pt x="257" y="51"/>
                    <a:pt x="257" y="51"/>
                  </a:cubicBezTo>
                  <a:cubicBezTo>
                    <a:pt x="257" y="51"/>
                    <a:pt x="255" y="51"/>
                    <a:pt x="256" y="50"/>
                  </a:cubicBezTo>
                  <a:cubicBezTo>
                    <a:pt x="257" y="49"/>
                    <a:pt x="257" y="49"/>
                    <a:pt x="257" y="49"/>
                  </a:cubicBezTo>
                  <a:cubicBezTo>
                    <a:pt x="258" y="47"/>
                    <a:pt x="259" y="44"/>
                    <a:pt x="259" y="41"/>
                  </a:cubicBezTo>
                  <a:cubicBezTo>
                    <a:pt x="259" y="41"/>
                    <a:pt x="257" y="40"/>
                    <a:pt x="257" y="39"/>
                  </a:cubicBezTo>
                  <a:cubicBezTo>
                    <a:pt x="257" y="38"/>
                    <a:pt x="258" y="38"/>
                    <a:pt x="258" y="37"/>
                  </a:cubicBezTo>
                  <a:cubicBezTo>
                    <a:pt x="258" y="37"/>
                    <a:pt x="257" y="36"/>
                    <a:pt x="256" y="35"/>
                  </a:cubicBezTo>
                  <a:cubicBezTo>
                    <a:pt x="256" y="35"/>
                    <a:pt x="255" y="35"/>
                    <a:pt x="254" y="35"/>
                  </a:cubicBezTo>
                  <a:cubicBezTo>
                    <a:pt x="253" y="34"/>
                    <a:pt x="253" y="34"/>
                    <a:pt x="252" y="32"/>
                  </a:cubicBezTo>
                  <a:cubicBezTo>
                    <a:pt x="251" y="32"/>
                    <a:pt x="250" y="32"/>
                    <a:pt x="250" y="32"/>
                  </a:cubicBezTo>
                  <a:cubicBezTo>
                    <a:pt x="250" y="33"/>
                    <a:pt x="249" y="33"/>
                    <a:pt x="249" y="34"/>
                  </a:cubicBezTo>
                  <a:cubicBezTo>
                    <a:pt x="249" y="34"/>
                    <a:pt x="249" y="35"/>
                    <a:pt x="249" y="36"/>
                  </a:cubicBezTo>
                  <a:cubicBezTo>
                    <a:pt x="248" y="36"/>
                    <a:pt x="247" y="36"/>
                    <a:pt x="247" y="36"/>
                  </a:cubicBezTo>
                  <a:cubicBezTo>
                    <a:pt x="246" y="37"/>
                    <a:pt x="246" y="39"/>
                    <a:pt x="245" y="39"/>
                  </a:cubicBezTo>
                  <a:cubicBezTo>
                    <a:pt x="244" y="40"/>
                    <a:pt x="243" y="40"/>
                    <a:pt x="242" y="40"/>
                  </a:cubicBezTo>
                  <a:cubicBezTo>
                    <a:pt x="242" y="42"/>
                    <a:pt x="241" y="44"/>
                    <a:pt x="241" y="46"/>
                  </a:cubicBezTo>
                  <a:cubicBezTo>
                    <a:pt x="241" y="46"/>
                    <a:pt x="240" y="47"/>
                    <a:pt x="240" y="47"/>
                  </a:cubicBezTo>
                  <a:cubicBezTo>
                    <a:pt x="239" y="49"/>
                    <a:pt x="240" y="53"/>
                    <a:pt x="240" y="54"/>
                  </a:cubicBezTo>
                  <a:cubicBezTo>
                    <a:pt x="241" y="55"/>
                    <a:pt x="241" y="55"/>
                    <a:pt x="241" y="55"/>
                  </a:cubicBezTo>
                  <a:cubicBezTo>
                    <a:pt x="241" y="56"/>
                    <a:pt x="241" y="59"/>
                    <a:pt x="241" y="60"/>
                  </a:cubicBezTo>
                  <a:cubicBezTo>
                    <a:pt x="237" y="68"/>
                    <a:pt x="237" y="68"/>
                    <a:pt x="237" y="68"/>
                  </a:cubicBezTo>
                  <a:cubicBezTo>
                    <a:pt x="236" y="68"/>
                    <a:pt x="235" y="68"/>
                    <a:pt x="234" y="68"/>
                  </a:cubicBezTo>
                  <a:cubicBezTo>
                    <a:pt x="234" y="68"/>
                    <a:pt x="232" y="67"/>
                    <a:pt x="232" y="67"/>
                  </a:cubicBezTo>
                  <a:cubicBezTo>
                    <a:pt x="232" y="66"/>
                    <a:pt x="233" y="65"/>
                    <a:pt x="232" y="64"/>
                  </a:cubicBezTo>
                  <a:cubicBezTo>
                    <a:pt x="231" y="62"/>
                    <a:pt x="231" y="62"/>
                    <a:pt x="231" y="62"/>
                  </a:cubicBezTo>
                  <a:cubicBezTo>
                    <a:pt x="230" y="57"/>
                    <a:pt x="230" y="53"/>
                    <a:pt x="232" y="48"/>
                  </a:cubicBezTo>
                  <a:cubicBezTo>
                    <a:pt x="232" y="47"/>
                    <a:pt x="234" y="46"/>
                    <a:pt x="234" y="44"/>
                  </a:cubicBezTo>
                  <a:cubicBezTo>
                    <a:pt x="235" y="42"/>
                    <a:pt x="235" y="41"/>
                    <a:pt x="235" y="39"/>
                  </a:cubicBezTo>
                  <a:cubicBezTo>
                    <a:pt x="234" y="40"/>
                    <a:pt x="233" y="40"/>
                    <a:pt x="232" y="41"/>
                  </a:cubicBezTo>
                  <a:cubicBezTo>
                    <a:pt x="232" y="41"/>
                    <a:pt x="233" y="42"/>
                    <a:pt x="232" y="43"/>
                  </a:cubicBezTo>
                  <a:cubicBezTo>
                    <a:pt x="232" y="44"/>
                    <a:pt x="231" y="43"/>
                    <a:pt x="230" y="44"/>
                  </a:cubicBezTo>
                  <a:cubicBezTo>
                    <a:pt x="230" y="43"/>
                    <a:pt x="230" y="42"/>
                    <a:pt x="230" y="41"/>
                  </a:cubicBezTo>
                  <a:cubicBezTo>
                    <a:pt x="230" y="40"/>
                    <a:pt x="232" y="40"/>
                    <a:pt x="233" y="39"/>
                  </a:cubicBezTo>
                  <a:cubicBezTo>
                    <a:pt x="233" y="38"/>
                    <a:pt x="233" y="38"/>
                    <a:pt x="233" y="37"/>
                  </a:cubicBezTo>
                  <a:cubicBezTo>
                    <a:pt x="234" y="35"/>
                    <a:pt x="235" y="33"/>
                    <a:pt x="236" y="32"/>
                  </a:cubicBezTo>
                  <a:cubicBezTo>
                    <a:pt x="237" y="32"/>
                    <a:pt x="238" y="33"/>
                    <a:pt x="239" y="33"/>
                  </a:cubicBezTo>
                  <a:cubicBezTo>
                    <a:pt x="239" y="31"/>
                    <a:pt x="239" y="31"/>
                    <a:pt x="239" y="31"/>
                  </a:cubicBezTo>
                  <a:cubicBezTo>
                    <a:pt x="241" y="31"/>
                    <a:pt x="242" y="32"/>
                    <a:pt x="244" y="31"/>
                  </a:cubicBezTo>
                  <a:cubicBezTo>
                    <a:pt x="244" y="31"/>
                    <a:pt x="245" y="29"/>
                    <a:pt x="245" y="29"/>
                  </a:cubicBezTo>
                  <a:cubicBezTo>
                    <a:pt x="247" y="28"/>
                    <a:pt x="248" y="31"/>
                    <a:pt x="249" y="31"/>
                  </a:cubicBezTo>
                  <a:cubicBezTo>
                    <a:pt x="253" y="31"/>
                    <a:pt x="250" y="30"/>
                    <a:pt x="251" y="29"/>
                  </a:cubicBezTo>
                  <a:cubicBezTo>
                    <a:pt x="252" y="29"/>
                    <a:pt x="252" y="30"/>
                    <a:pt x="253" y="29"/>
                  </a:cubicBezTo>
                  <a:cubicBezTo>
                    <a:pt x="253" y="30"/>
                    <a:pt x="253" y="30"/>
                    <a:pt x="253" y="30"/>
                  </a:cubicBezTo>
                  <a:cubicBezTo>
                    <a:pt x="253" y="31"/>
                    <a:pt x="254" y="30"/>
                    <a:pt x="255" y="31"/>
                  </a:cubicBezTo>
                  <a:cubicBezTo>
                    <a:pt x="255" y="31"/>
                    <a:pt x="255" y="29"/>
                    <a:pt x="255" y="29"/>
                  </a:cubicBezTo>
                  <a:cubicBezTo>
                    <a:pt x="253" y="27"/>
                    <a:pt x="252" y="27"/>
                    <a:pt x="249" y="27"/>
                  </a:cubicBezTo>
                  <a:cubicBezTo>
                    <a:pt x="249" y="25"/>
                    <a:pt x="248" y="24"/>
                    <a:pt x="248" y="23"/>
                  </a:cubicBezTo>
                  <a:cubicBezTo>
                    <a:pt x="244" y="25"/>
                    <a:pt x="239" y="27"/>
                    <a:pt x="233" y="26"/>
                  </a:cubicBezTo>
                  <a:cubicBezTo>
                    <a:pt x="233" y="24"/>
                    <a:pt x="232" y="23"/>
                    <a:pt x="232" y="21"/>
                  </a:cubicBezTo>
                  <a:cubicBezTo>
                    <a:pt x="230" y="21"/>
                    <a:pt x="228" y="22"/>
                    <a:pt x="227" y="22"/>
                  </a:cubicBezTo>
                  <a:cubicBezTo>
                    <a:pt x="225" y="22"/>
                    <a:pt x="228" y="20"/>
                    <a:pt x="227" y="19"/>
                  </a:cubicBezTo>
                  <a:cubicBezTo>
                    <a:pt x="228" y="19"/>
                    <a:pt x="227" y="20"/>
                    <a:pt x="229" y="20"/>
                  </a:cubicBezTo>
                  <a:cubicBezTo>
                    <a:pt x="229" y="20"/>
                    <a:pt x="231" y="17"/>
                    <a:pt x="231" y="17"/>
                  </a:cubicBezTo>
                  <a:cubicBezTo>
                    <a:pt x="231" y="17"/>
                    <a:pt x="230" y="16"/>
                    <a:pt x="229" y="16"/>
                  </a:cubicBezTo>
                  <a:cubicBezTo>
                    <a:pt x="228" y="17"/>
                    <a:pt x="228" y="17"/>
                    <a:pt x="228" y="17"/>
                  </a:cubicBezTo>
                  <a:cubicBezTo>
                    <a:pt x="227" y="17"/>
                    <a:pt x="226" y="17"/>
                    <a:pt x="225" y="18"/>
                  </a:cubicBezTo>
                  <a:cubicBezTo>
                    <a:pt x="225" y="19"/>
                    <a:pt x="225" y="19"/>
                    <a:pt x="225" y="19"/>
                  </a:cubicBezTo>
                  <a:cubicBezTo>
                    <a:pt x="222" y="22"/>
                    <a:pt x="222" y="22"/>
                    <a:pt x="222" y="22"/>
                  </a:cubicBezTo>
                  <a:cubicBezTo>
                    <a:pt x="221" y="22"/>
                    <a:pt x="219" y="22"/>
                    <a:pt x="218" y="23"/>
                  </a:cubicBezTo>
                  <a:cubicBezTo>
                    <a:pt x="218" y="23"/>
                    <a:pt x="217" y="24"/>
                    <a:pt x="217" y="24"/>
                  </a:cubicBezTo>
                  <a:cubicBezTo>
                    <a:pt x="215" y="25"/>
                    <a:pt x="214" y="23"/>
                    <a:pt x="213" y="23"/>
                  </a:cubicBezTo>
                  <a:cubicBezTo>
                    <a:pt x="213" y="22"/>
                    <a:pt x="213" y="22"/>
                    <a:pt x="213" y="22"/>
                  </a:cubicBezTo>
                  <a:cubicBezTo>
                    <a:pt x="211" y="21"/>
                    <a:pt x="209" y="23"/>
                    <a:pt x="208" y="23"/>
                  </a:cubicBezTo>
                  <a:cubicBezTo>
                    <a:pt x="207" y="23"/>
                    <a:pt x="207" y="22"/>
                    <a:pt x="205" y="22"/>
                  </a:cubicBezTo>
                  <a:cubicBezTo>
                    <a:pt x="206" y="22"/>
                    <a:pt x="209" y="19"/>
                    <a:pt x="209" y="19"/>
                  </a:cubicBezTo>
                  <a:cubicBezTo>
                    <a:pt x="209" y="19"/>
                    <a:pt x="209" y="18"/>
                    <a:pt x="209" y="18"/>
                  </a:cubicBezTo>
                  <a:cubicBezTo>
                    <a:pt x="210" y="17"/>
                    <a:pt x="211" y="18"/>
                    <a:pt x="211" y="17"/>
                  </a:cubicBezTo>
                  <a:cubicBezTo>
                    <a:pt x="212" y="17"/>
                    <a:pt x="214" y="15"/>
                    <a:pt x="215" y="14"/>
                  </a:cubicBezTo>
                  <a:cubicBezTo>
                    <a:pt x="215" y="14"/>
                    <a:pt x="216" y="15"/>
                    <a:pt x="216" y="14"/>
                  </a:cubicBezTo>
                  <a:cubicBezTo>
                    <a:pt x="217" y="14"/>
                    <a:pt x="217" y="13"/>
                    <a:pt x="217" y="13"/>
                  </a:cubicBezTo>
                  <a:cubicBezTo>
                    <a:pt x="218" y="12"/>
                    <a:pt x="220" y="12"/>
                    <a:pt x="220" y="11"/>
                  </a:cubicBezTo>
                  <a:cubicBezTo>
                    <a:pt x="219" y="11"/>
                    <a:pt x="218" y="11"/>
                    <a:pt x="217" y="10"/>
                  </a:cubicBezTo>
                  <a:cubicBezTo>
                    <a:pt x="216" y="9"/>
                    <a:pt x="215" y="10"/>
                    <a:pt x="214" y="10"/>
                  </a:cubicBezTo>
                  <a:cubicBezTo>
                    <a:pt x="212" y="9"/>
                    <a:pt x="211" y="9"/>
                    <a:pt x="210" y="9"/>
                  </a:cubicBezTo>
                  <a:cubicBezTo>
                    <a:pt x="208" y="9"/>
                    <a:pt x="208" y="9"/>
                    <a:pt x="206" y="9"/>
                  </a:cubicBezTo>
                  <a:cubicBezTo>
                    <a:pt x="205" y="9"/>
                    <a:pt x="203" y="7"/>
                    <a:pt x="202" y="6"/>
                  </a:cubicBezTo>
                  <a:cubicBezTo>
                    <a:pt x="201" y="6"/>
                    <a:pt x="199" y="6"/>
                    <a:pt x="198" y="8"/>
                  </a:cubicBezTo>
                  <a:cubicBezTo>
                    <a:pt x="198" y="9"/>
                    <a:pt x="196" y="7"/>
                    <a:pt x="194" y="7"/>
                  </a:cubicBezTo>
                  <a:cubicBezTo>
                    <a:pt x="192" y="7"/>
                    <a:pt x="191" y="6"/>
                    <a:pt x="191" y="6"/>
                  </a:cubicBezTo>
                  <a:cubicBezTo>
                    <a:pt x="191" y="6"/>
                    <a:pt x="190" y="0"/>
                    <a:pt x="188" y="0"/>
                  </a:cubicBezTo>
                  <a:cubicBezTo>
                    <a:pt x="187" y="0"/>
                    <a:pt x="187" y="3"/>
                    <a:pt x="187" y="3"/>
                  </a:cubicBezTo>
                  <a:cubicBezTo>
                    <a:pt x="15" y="1"/>
                    <a:pt x="15" y="1"/>
                    <a:pt x="15" y="1"/>
                  </a:cubicBezTo>
                  <a:cubicBezTo>
                    <a:pt x="16" y="2"/>
                    <a:pt x="15" y="2"/>
                    <a:pt x="15" y="2"/>
                  </a:cubicBezTo>
                  <a:cubicBezTo>
                    <a:pt x="15" y="3"/>
                    <a:pt x="14" y="3"/>
                    <a:pt x="14" y="3"/>
                  </a:cubicBezTo>
                  <a:cubicBezTo>
                    <a:pt x="14" y="4"/>
                    <a:pt x="14" y="4"/>
                    <a:pt x="14" y="4"/>
                  </a:cubicBezTo>
                  <a:cubicBezTo>
                    <a:pt x="14" y="5"/>
                    <a:pt x="15" y="6"/>
                    <a:pt x="15" y="7"/>
                  </a:cubicBezTo>
                  <a:cubicBezTo>
                    <a:pt x="15" y="7"/>
                    <a:pt x="14" y="7"/>
                    <a:pt x="13" y="8"/>
                  </a:cubicBezTo>
                  <a:cubicBezTo>
                    <a:pt x="13" y="8"/>
                    <a:pt x="13" y="8"/>
                    <a:pt x="13" y="8"/>
                  </a:cubicBezTo>
                  <a:cubicBezTo>
                    <a:pt x="10" y="9"/>
                    <a:pt x="3" y="7"/>
                    <a:pt x="1" y="6"/>
                  </a:cubicBezTo>
                  <a:cubicBezTo>
                    <a:pt x="1" y="8"/>
                    <a:pt x="0" y="10"/>
                    <a:pt x="1" y="11"/>
                  </a:cubicBezTo>
                  <a:cubicBezTo>
                    <a:pt x="1" y="12"/>
                    <a:pt x="3" y="13"/>
                    <a:pt x="4" y="14"/>
                  </a:cubicBezTo>
                  <a:cubicBezTo>
                    <a:pt x="5" y="15"/>
                    <a:pt x="4" y="17"/>
                    <a:pt x="5" y="18"/>
                  </a:cubicBezTo>
                  <a:cubicBezTo>
                    <a:pt x="6" y="18"/>
                    <a:pt x="6" y="18"/>
                    <a:pt x="6" y="18"/>
                  </a:cubicBezTo>
                  <a:cubicBezTo>
                    <a:pt x="6" y="20"/>
                    <a:pt x="5" y="19"/>
                    <a:pt x="5" y="21"/>
                  </a:cubicBezTo>
                  <a:cubicBezTo>
                    <a:pt x="6" y="21"/>
                    <a:pt x="7" y="21"/>
                    <a:pt x="7" y="21"/>
                  </a:cubicBezTo>
                  <a:cubicBezTo>
                    <a:pt x="7" y="22"/>
                    <a:pt x="7" y="23"/>
                    <a:pt x="7" y="24"/>
                  </a:cubicBezTo>
                  <a:cubicBezTo>
                    <a:pt x="5" y="24"/>
                    <a:pt x="5" y="24"/>
                    <a:pt x="5" y="24"/>
                  </a:cubicBezTo>
                  <a:cubicBezTo>
                    <a:pt x="5" y="25"/>
                    <a:pt x="5" y="26"/>
                    <a:pt x="6" y="27"/>
                  </a:cubicBezTo>
                  <a:cubicBezTo>
                    <a:pt x="7" y="28"/>
                    <a:pt x="5" y="28"/>
                    <a:pt x="5" y="28"/>
                  </a:cubicBezTo>
                  <a:cubicBezTo>
                    <a:pt x="6" y="32"/>
                    <a:pt x="6" y="36"/>
                    <a:pt x="6" y="40"/>
                  </a:cubicBezTo>
                  <a:cubicBezTo>
                    <a:pt x="5" y="41"/>
                    <a:pt x="5" y="41"/>
                    <a:pt x="5" y="41"/>
                  </a:cubicBezTo>
                  <a:cubicBezTo>
                    <a:pt x="5" y="41"/>
                    <a:pt x="5" y="43"/>
                    <a:pt x="5" y="43"/>
                  </a:cubicBezTo>
                  <a:cubicBezTo>
                    <a:pt x="5" y="43"/>
                    <a:pt x="6" y="44"/>
                    <a:pt x="5" y="44"/>
                  </a:cubicBezTo>
                  <a:cubicBezTo>
                    <a:pt x="4" y="47"/>
                    <a:pt x="5" y="51"/>
                    <a:pt x="4" y="53"/>
                  </a:cubicBezTo>
                  <a:cubicBezTo>
                    <a:pt x="4" y="53"/>
                    <a:pt x="3" y="53"/>
                    <a:pt x="3" y="53"/>
                  </a:cubicBezTo>
                  <a:cubicBezTo>
                    <a:pt x="3" y="55"/>
                    <a:pt x="3" y="57"/>
                    <a:pt x="3" y="59"/>
                  </a:cubicBezTo>
                  <a:cubicBezTo>
                    <a:pt x="4" y="62"/>
                    <a:pt x="4" y="63"/>
                    <a:pt x="6" y="65"/>
                  </a:cubicBezTo>
                  <a:cubicBezTo>
                    <a:pt x="6" y="66"/>
                    <a:pt x="5" y="66"/>
                    <a:pt x="5" y="66"/>
                  </a:cubicBezTo>
                  <a:cubicBezTo>
                    <a:pt x="5" y="68"/>
                    <a:pt x="6" y="70"/>
                    <a:pt x="6" y="72"/>
                  </a:cubicBezTo>
                  <a:cubicBezTo>
                    <a:pt x="6" y="74"/>
                    <a:pt x="6" y="76"/>
                    <a:pt x="6" y="78"/>
                  </a:cubicBezTo>
                  <a:cubicBezTo>
                    <a:pt x="5" y="79"/>
                    <a:pt x="4" y="78"/>
                    <a:pt x="4" y="79"/>
                  </a:cubicBezTo>
                  <a:cubicBezTo>
                    <a:pt x="4" y="80"/>
                    <a:pt x="4" y="80"/>
                    <a:pt x="4" y="80"/>
                  </a:cubicBezTo>
                  <a:cubicBezTo>
                    <a:pt x="5" y="82"/>
                    <a:pt x="5" y="83"/>
                    <a:pt x="6" y="85"/>
                  </a:cubicBezTo>
                  <a:cubicBezTo>
                    <a:pt x="6" y="85"/>
                    <a:pt x="7" y="85"/>
                    <a:pt x="7" y="86"/>
                  </a:cubicBezTo>
                  <a:cubicBezTo>
                    <a:pt x="7" y="86"/>
                    <a:pt x="7" y="87"/>
                    <a:pt x="7" y="87"/>
                  </a:cubicBezTo>
                  <a:cubicBezTo>
                    <a:pt x="8" y="88"/>
                    <a:pt x="8" y="88"/>
                    <a:pt x="8" y="88"/>
                  </a:cubicBezTo>
                  <a:cubicBezTo>
                    <a:pt x="9" y="90"/>
                    <a:pt x="8" y="91"/>
                    <a:pt x="9" y="93"/>
                  </a:cubicBezTo>
                  <a:cubicBezTo>
                    <a:pt x="9" y="94"/>
                    <a:pt x="10" y="93"/>
                    <a:pt x="10" y="94"/>
                  </a:cubicBezTo>
                  <a:cubicBezTo>
                    <a:pt x="10" y="94"/>
                    <a:pt x="11" y="96"/>
                    <a:pt x="11" y="96"/>
                  </a:cubicBezTo>
                  <a:cubicBezTo>
                    <a:pt x="12" y="96"/>
                    <a:pt x="12" y="96"/>
                    <a:pt x="12" y="96"/>
                  </a:cubicBezTo>
                  <a:cubicBezTo>
                    <a:pt x="12" y="97"/>
                    <a:pt x="12" y="99"/>
                    <a:pt x="12" y="100"/>
                  </a:cubicBezTo>
                  <a:cubicBezTo>
                    <a:pt x="12" y="100"/>
                    <a:pt x="14" y="100"/>
                    <a:pt x="14" y="100"/>
                  </a:cubicBezTo>
                  <a:cubicBezTo>
                    <a:pt x="16" y="100"/>
                    <a:pt x="14" y="98"/>
                    <a:pt x="14" y="98"/>
                  </a:cubicBezTo>
                  <a:cubicBezTo>
                    <a:pt x="15" y="98"/>
                    <a:pt x="16" y="98"/>
                    <a:pt x="16" y="98"/>
                  </a:cubicBezTo>
                  <a:cubicBezTo>
                    <a:pt x="16" y="99"/>
                    <a:pt x="17" y="98"/>
                    <a:pt x="17" y="98"/>
                  </a:cubicBezTo>
                  <a:cubicBezTo>
                    <a:pt x="17" y="99"/>
                    <a:pt x="17" y="99"/>
                    <a:pt x="16" y="99"/>
                  </a:cubicBezTo>
                  <a:cubicBezTo>
                    <a:pt x="17" y="101"/>
                    <a:pt x="18" y="104"/>
                    <a:pt x="17" y="104"/>
                  </a:cubicBezTo>
                  <a:cubicBezTo>
                    <a:pt x="17" y="104"/>
                    <a:pt x="16" y="103"/>
                    <a:pt x="16" y="102"/>
                  </a:cubicBezTo>
                  <a:cubicBezTo>
                    <a:pt x="16" y="102"/>
                    <a:pt x="15" y="103"/>
                    <a:pt x="15" y="103"/>
                  </a:cubicBezTo>
                  <a:cubicBezTo>
                    <a:pt x="15" y="104"/>
                    <a:pt x="15" y="104"/>
                    <a:pt x="15" y="105"/>
                  </a:cubicBezTo>
                  <a:cubicBezTo>
                    <a:pt x="15" y="106"/>
                    <a:pt x="19" y="107"/>
                    <a:pt x="20" y="108"/>
                  </a:cubicBezTo>
                  <a:cubicBezTo>
                    <a:pt x="20" y="110"/>
                    <a:pt x="20" y="110"/>
                    <a:pt x="20" y="110"/>
                  </a:cubicBezTo>
                  <a:cubicBezTo>
                    <a:pt x="20" y="110"/>
                    <a:pt x="19" y="110"/>
                    <a:pt x="18" y="110"/>
                  </a:cubicBezTo>
                  <a:cubicBezTo>
                    <a:pt x="19" y="113"/>
                    <a:pt x="18" y="110"/>
                    <a:pt x="19" y="113"/>
                  </a:cubicBezTo>
                  <a:cubicBezTo>
                    <a:pt x="20" y="114"/>
                    <a:pt x="20" y="115"/>
                    <a:pt x="20" y="116"/>
                  </a:cubicBezTo>
                  <a:cubicBezTo>
                    <a:pt x="21" y="116"/>
                    <a:pt x="21" y="116"/>
                    <a:pt x="21" y="116"/>
                  </a:cubicBezTo>
                  <a:cubicBezTo>
                    <a:pt x="22" y="117"/>
                    <a:pt x="21" y="119"/>
                    <a:pt x="22" y="120"/>
                  </a:cubicBezTo>
                  <a:cubicBezTo>
                    <a:pt x="22" y="120"/>
                    <a:pt x="23" y="120"/>
                    <a:pt x="24" y="120"/>
                  </a:cubicBezTo>
                  <a:cubicBezTo>
                    <a:pt x="24" y="121"/>
                    <a:pt x="25" y="122"/>
                    <a:pt x="26" y="122"/>
                  </a:cubicBezTo>
                  <a:cubicBezTo>
                    <a:pt x="25" y="123"/>
                    <a:pt x="25" y="124"/>
                    <a:pt x="26" y="124"/>
                  </a:cubicBezTo>
                  <a:cubicBezTo>
                    <a:pt x="26" y="125"/>
                    <a:pt x="26" y="125"/>
                    <a:pt x="27" y="125"/>
                  </a:cubicBezTo>
                  <a:cubicBezTo>
                    <a:pt x="27" y="126"/>
                    <a:pt x="27" y="128"/>
                    <a:pt x="27" y="130"/>
                  </a:cubicBezTo>
                  <a:cubicBezTo>
                    <a:pt x="31" y="130"/>
                    <a:pt x="34" y="132"/>
                    <a:pt x="38" y="133"/>
                  </a:cubicBezTo>
                  <a:cubicBezTo>
                    <a:pt x="38" y="134"/>
                    <a:pt x="39" y="135"/>
                    <a:pt x="39" y="136"/>
                  </a:cubicBezTo>
                  <a:cubicBezTo>
                    <a:pt x="40" y="136"/>
                    <a:pt x="40" y="135"/>
                    <a:pt x="41" y="135"/>
                  </a:cubicBezTo>
                  <a:cubicBezTo>
                    <a:pt x="42" y="136"/>
                    <a:pt x="43" y="139"/>
                    <a:pt x="45" y="140"/>
                  </a:cubicBezTo>
                  <a:cubicBezTo>
                    <a:pt x="45" y="140"/>
                    <a:pt x="47" y="140"/>
                    <a:pt x="47" y="141"/>
                  </a:cubicBezTo>
                  <a:cubicBezTo>
                    <a:pt x="47" y="142"/>
                    <a:pt x="47" y="143"/>
                    <a:pt x="47" y="144"/>
                  </a:cubicBezTo>
                  <a:cubicBezTo>
                    <a:pt x="48" y="145"/>
                    <a:pt x="48" y="145"/>
                    <a:pt x="48" y="145"/>
                  </a:cubicBezTo>
                  <a:cubicBezTo>
                    <a:pt x="48" y="146"/>
                    <a:pt x="48" y="146"/>
                    <a:pt x="48" y="147"/>
                  </a:cubicBezTo>
                  <a:cubicBezTo>
                    <a:pt x="66" y="146"/>
                    <a:pt x="66" y="146"/>
                    <a:pt x="66" y="146"/>
                  </a:cubicBezTo>
                  <a:cubicBezTo>
                    <a:pt x="66" y="148"/>
                    <a:pt x="66" y="148"/>
                    <a:pt x="66" y="148"/>
                  </a:cubicBezTo>
                  <a:cubicBezTo>
                    <a:pt x="82" y="157"/>
                    <a:pt x="82" y="157"/>
                    <a:pt x="82" y="157"/>
                  </a:cubicBezTo>
                  <a:cubicBezTo>
                    <a:pt x="102" y="158"/>
                    <a:pt x="102" y="158"/>
                    <a:pt x="102" y="158"/>
                  </a:cubicBezTo>
                  <a:cubicBezTo>
                    <a:pt x="103" y="154"/>
                    <a:pt x="103" y="154"/>
                    <a:pt x="103" y="154"/>
                  </a:cubicBezTo>
                  <a:cubicBezTo>
                    <a:pt x="115" y="154"/>
                    <a:pt x="115" y="154"/>
                    <a:pt x="115" y="154"/>
                  </a:cubicBezTo>
                  <a:cubicBezTo>
                    <a:pt x="118" y="157"/>
                    <a:pt x="118" y="157"/>
                    <a:pt x="118" y="157"/>
                  </a:cubicBezTo>
                  <a:cubicBezTo>
                    <a:pt x="120" y="159"/>
                    <a:pt x="120" y="159"/>
                    <a:pt x="120" y="159"/>
                  </a:cubicBezTo>
                  <a:cubicBezTo>
                    <a:pt x="121" y="161"/>
                    <a:pt x="121" y="161"/>
                    <a:pt x="121" y="161"/>
                  </a:cubicBezTo>
                  <a:cubicBezTo>
                    <a:pt x="123" y="162"/>
                    <a:pt x="123" y="162"/>
                    <a:pt x="123" y="162"/>
                  </a:cubicBezTo>
                  <a:cubicBezTo>
                    <a:pt x="125" y="165"/>
                    <a:pt x="125" y="165"/>
                    <a:pt x="125" y="165"/>
                  </a:cubicBezTo>
                  <a:cubicBezTo>
                    <a:pt x="127" y="167"/>
                    <a:pt x="127" y="167"/>
                    <a:pt x="127" y="167"/>
                  </a:cubicBezTo>
                  <a:cubicBezTo>
                    <a:pt x="127" y="169"/>
                    <a:pt x="127" y="169"/>
                    <a:pt x="127" y="169"/>
                  </a:cubicBezTo>
                  <a:cubicBezTo>
                    <a:pt x="129" y="172"/>
                    <a:pt x="129" y="172"/>
                    <a:pt x="129" y="172"/>
                  </a:cubicBezTo>
                  <a:cubicBezTo>
                    <a:pt x="130" y="174"/>
                    <a:pt x="130" y="174"/>
                    <a:pt x="130" y="174"/>
                  </a:cubicBezTo>
                  <a:cubicBezTo>
                    <a:pt x="132" y="176"/>
                    <a:pt x="132" y="176"/>
                    <a:pt x="132" y="176"/>
                  </a:cubicBezTo>
                  <a:cubicBezTo>
                    <a:pt x="134" y="176"/>
                    <a:pt x="134" y="176"/>
                    <a:pt x="134" y="176"/>
                  </a:cubicBezTo>
                  <a:cubicBezTo>
                    <a:pt x="136" y="176"/>
                    <a:pt x="136" y="176"/>
                    <a:pt x="136" y="176"/>
                  </a:cubicBezTo>
                  <a:cubicBezTo>
                    <a:pt x="138" y="174"/>
                    <a:pt x="138" y="174"/>
                    <a:pt x="138" y="174"/>
                  </a:cubicBezTo>
                  <a:cubicBezTo>
                    <a:pt x="140" y="171"/>
                    <a:pt x="140" y="171"/>
                    <a:pt x="140" y="171"/>
                  </a:cubicBezTo>
                  <a:cubicBezTo>
                    <a:pt x="142" y="170"/>
                    <a:pt x="142" y="170"/>
                    <a:pt x="142" y="170"/>
                  </a:cubicBezTo>
                  <a:cubicBezTo>
                    <a:pt x="145" y="170"/>
                    <a:pt x="145" y="170"/>
                    <a:pt x="145" y="170"/>
                  </a:cubicBezTo>
                  <a:cubicBezTo>
                    <a:pt x="147" y="172"/>
                    <a:pt x="147" y="172"/>
                    <a:pt x="147" y="172"/>
                  </a:cubicBezTo>
                  <a:cubicBezTo>
                    <a:pt x="149" y="173"/>
                    <a:pt x="149" y="173"/>
                    <a:pt x="149" y="173"/>
                  </a:cubicBezTo>
                  <a:cubicBezTo>
                    <a:pt x="150" y="175"/>
                    <a:pt x="150" y="175"/>
                    <a:pt x="150" y="175"/>
                  </a:cubicBezTo>
                  <a:cubicBezTo>
                    <a:pt x="151" y="178"/>
                    <a:pt x="151" y="178"/>
                    <a:pt x="151" y="178"/>
                  </a:cubicBezTo>
                  <a:cubicBezTo>
                    <a:pt x="152" y="179"/>
                    <a:pt x="152" y="179"/>
                    <a:pt x="152" y="179"/>
                  </a:cubicBezTo>
                  <a:cubicBezTo>
                    <a:pt x="153" y="182"/>
                    <a:pt x="153" y="182"/>
                    <a:pt x="153" y="182"/>
                  </a:cubicBezTo>
                  <a:cubicBezTo>
                    <a:pt x="155" y="185"/>
                    <a:pt x="155" y="185"/>
                    <a:pt x="155" y="185"/>
                  </a:cubicBezTo>
                  <a:cubicBezTo>
                    <a:pt x="156" y="188"/>
                    <a:pt x="156" y="188"/>
                    <a:pt x="156" y="188"/>
                  </a:cubicBezTo>
                  <a:cubicBezTo>
                    <a:pt x="158" y="189"/>
                    <a:pt x="158" y="189"/>
                    <a:pt x="158" y="189"/>
                  </a:cubicBezTo>
                  <a:cubicBezTo>
                    <a:pt x="159" y="191"/>
                    <a:pt x="159" y="191"/>
                    <a:pt x="159" y="191"/>
                  </a:cubicBezTo>
                  <a:cubicBezTo>
                    <a:pt x="160" y="196"/>
                    <a:pt x="160" y="196"/>
                    <a:pt x="160" y="196"/>
                  </a:cubicBezTo>
                  <a:cubicBezTo>
                    <a:pt x="161" y="198"/>
                    <a:pt x="161" y="198"/>
                    <a:pt x="161" y="198"/>
                  </a:cubicBezTo>
                  <a:cubicBezTo>
                    <a:pt x="163" y="200"/>
                    <a:pt x="163" y="200"/>
                    <a:pt x="163" y="200"/>
                  </a:cubicBezTo>
                  <a:cubicBezTo>
                    <a:pt x="165" y="201"/>
                    <a:pt x="165" y="201"/>
                    <a:pt x="165" y="201"/>
                  </a:cubicBezTo>
                  <a:cubicBezTo>
                    <a:pt x="168" y="201"/>
                    <a:pt x="168" y="201"/>
                    <a:pt x="168" y="201"/>
                  </a:cubicBezTo>
                  <a:cubicBezTo>
                    <a:pt x="170" y="203"/>
                    <a:pt x="170" y="203"/>
                    <a:pt x="170" y="203"/>
                  </a:cubicBezTo>
                  <a:cubicBezTo>
                    <a:pt x="172" y="203"/>
                    <a:pt x="172" y="203"/>
                    <a:pt x="172" y="203"/>
                  </a:cubicBezTo>
                  <a:cubicBezTo>
                    <a:pt x="172" y="202"/>
                    <a:pt x="172" y="202"/>
                    <a:pt x="172" y="202"/>
                  </a:cubicBezTo>
                  <a:cubicBezTo>
                    <a:pt x="172" y="202"/>
                    <a:pt x="171" y="201"/>
                    <a:pt x="172" y="200"/>
                  </a:cubicBezTo>
                  <a:cubicBezTo>
                    <a:pt x="172" y="201"/>
                    <a:pt x="172" y="199"/>
                    <a:pt x="172" y="199"/>
                  </a:cubicBezTo>
                  <a:cubicBezTo>
                    <a:pt x="171" y="199"/>
                    <a:pt x="171" y="199"/>
                    <a:pt x="171" y="199"/>
                  </a:cubicBezTo>
                  <a:cubicBezTo>
                    <a:pt x="171" y="198"/>
                    <a:pt x="171" y="198"/>
                    <a:pt x="170" y="197"/>
                  </a:cubicBezTo>
                  <a:cubicBezTo>
                    <a:pt x="170" y="197"/>
                    <a:pt x="170" y="197"/>
                    <a:pt x="170" y="197"/>
                  </a:cubicBezTo>
                  <a:cubicBezTo>
                    <a:pt x="169" y="194"/>
                    <a:pt x="169" y="192"/>
                    <a:pt x="169" y="190"/>
                  </a:cubicBezTo>
                  <a:cubicBezTo>
                    <a:pt x="169" y="189"/>
                    <a:pt x="169" y="190"/>
                    <a:pt x="169" y="189"/>
                  </a:cubicBezTo>
                  <a:cubicBezTo>
                    <a:pt x="169" y="188"/>
                    <a:pt x="170" y="188"/>
                    <a:pt x="170" y="188"/>
                  </a:cubicBezTo>
                  <a:cubicBezTo>
                    <a:pt x="170" y="188"/>
                    <a:pt x="171" y="185"/>
                    <a:pt x="171" y="184"/>
                  </a:cubicBezTo>
                  <a:cubicBezTo>
                    <a:pt x="171" y="184"/>
                    <a:pt x="172" y="184"/>
                    <a:pt x="172" y="184"/>
                  </a:cubicBezTo>
                  <a:cubicBezTo>
                    <a:pt x="173" y="184"/>
                    <a:pt x="173" y="183"/>
                    <a:pt x="173" y="182"/>
                  </a:cubicBezTo>
                  <a:cubicBezTo>
                    <a:pt x="174" y="182"/>
                    <a:pt x="175" y="183"/>
                    <a:pt x="175" y="182"/>
                  </a:cubicBezTo>
                  <a:cubicBezTo>
                    <a:pt x="179" y="181"/>
                    <a:pt x="177" y="180"/>
                    <a:pt x="177" y="179"/>
                  </a:cubicBezTo>
                  <a:cubicBezTo>
                    <a:pt x="177" y="179"/>
                    <a:pt x="178" y="179"/>
                    <a:pt x="179" y="179"/>
                  </a:cubicBezTo>
                  <a:cubicBezTo>
                    <a:pt x="179" y="178"/>
                    <a:pt x="179" y="178"/>
                    <a:pt x="179" y="178"/>
                  </a:cubicBezTo>
                  <a:cubicBezTo>
                    <a:pt x="181" y="178"/>
                    <a:pt x="181" y="178"/>
                    <a:pt x="182" y="178"/>
                  </a:cubicBezTo>
                  <a:cubicBezTo>
                    <a:pt x="182" y="178"/>
                    <a:pt x="183" y="176"/>
                    <a:pt x="183" y="176"/>
                  </a:cubicBezTo>
                  <a:cubicBezTo>
                    <a:pt x="184" y="176"/>
                    <a:pt x="184" y="177"/>
                    <a:pt x="184" y="177"/>
                  </a:cubicBezTo>
                  <a:cubicBezTo>
                    <a:pt x="185" y="176"/>
                    <a:pt x="184" y="175"/>
                    <a:pt x="184" y="174"/>
                  </a:cubicBezTo>
                  <a:cubicBezTo>
                    <a:pt x="185" y="174"/>
                    <a:pt x="186" y="174"/>
                    <a:pt x="186" y="173"/>
                  </a:cubicBezTo>
                  <a:cubicBezTo>
                    <a:pt x="187" y="172"/>
                    <a:pt x="186" y="171"/>
                    <a:pt x="186" y="170"/>
                  </a:cubicBezTo>
                  <a:cubicBezTo>
                    <a:pt x="190" y="172"/>
                    <a:pt x="190" y="171"/>
                    <a:pt x="193" y="170"/>
                  </a:cubicBezTo>
                  <a:cubicBezTo>
                    <a:pt x="193" y="170"/>
                    <a:pt x="193" y="169"/>
                    <a:pt x="193" y="169"/>
                  </a:cubicBezTo>
                  <a:cubicBezTo>
                    <a:pt x="194" y="168"/>
                    <a:pt x="194" y="169"/>
                    <a:pt x="194" y="170"/>
                  </a:cubicBezTo>
                  <a:cubicBezTo>
                    <a:pt x="196" y="170"/>
                    <a:pt x="197" y="169"/>
                    <a:pt x="197" y="169"/>
                  </a:cubicBezTo>
                  <a:cubicBezTo>
                    <a:pt x="198" y="168"/>
                    <a:pt x="198" y="169"/>
                    <a:pt x="198" y="170"/>
                  </a:cubicBezTo>
                  <a:cubicBezTo>
                    <a:pt x="201" y="171"/>
                    <a:pt x="202" y="170"/>
                    <a:pt x="205" y="169"/>
                  </a:cubicBezTo>
                  <a:cubicBezTo>
                    <a:pt x="205" y="169"/>
                    <a:pt x="205" y="171"/>
                    <a:pt x="205" y="171"/>
                  </a:cubicBezTo>
                  <a:cubicBezTo>
                    <a:pt x="207" y="172"/>
                    <a:pt x="207" y="172"/>
                    <a:pt x="209" y="172"/>
                  </a:cubicBezTo>
                  <a:cubicBezTo>
                    <a:pt x="208" y="172"/>
                    <a:pt x="208" y="174"/>
                    <a:pt x="20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A4F8E1-5FA5-428B-AE4C-40048D89F40A}"/>
                </a:ext>
              </a:extLst>
            </p:cNvPr>
            <p:cNvSpPr>
              <a:spLocks/>
            </p:cNvSpPr>
            <p:nvPr/>
          </p:nvSpPr>
          <p:spPr bwMode="auto">
            <a:xfrm>
              <a:off x="2949575" y="5262563"/>
              <a:ext cx="127000" cy="146050"/>
            </a:xfrm>
            <a:custGeom>
              <a:avLst/>
              <a:gdLst>
                <a:gd name="T0" fmla="*/ 32 w 34"/>
                <a:gd name="T1" fmla="*/ 27 h 39"/>
                <a:gd name="T2" fmla="*/ 31 w 34"/>
                <a:gd name="T3" fmla="*/ 26 h 39"/>
                <a:gd name="T4" fmla="*/ 34 w 34"/>
                <a:gd name="T5" fmla="*/ 21 h 39"/>
                <a:gd name="T6" fmla="*/ 31 w 34"/>
                <a:gd name="T7" fmla="*/ 20 h 39"/>
                <a:gd name="T8" fmla="*/ 29 w 34"/>
                <a:gd name="T9" fmla="*/ 15 h 39"/>
                <a:gd name="T10" fmla="*/ 24 w 34"/>
                <a:gd name="T11" fmla="*/ 13 h 39"/>
                <a:gd name="T12" fmla="*/ 21 w 34"/>
                <a:gd name="T13" fmla="*/ 9 h 39"/>
                <a:gd name="T14" fmla="*/ 16 w 34"/>
                <a:gd name="T15" fmla="*/ 7 h 39"/>
                <a:gd name="T16" fmla="*/ 15 w 34"/>
                <a:gd name="T17" fmla="*/ 4 h 39"/>
                <a:gd name="T18" fmla="*/ 10 w 34"/>
                <a:gd name="T19" fmla="*/ 0 h 39"/>
                <a:gd name="T20" fmla="*/ 5 w 34"/>
                <a:gd name="T21" fmla="*/ 2 h 39"/>
                <a:gd name="T22" fmla="*/ 4 w 34"/>
                <a:gd name="T23" fmla="*/ 6 h 39"/>
                <a:gd name="T24" fmla="*/ 2 w 34"/>
                <a:gd name="T25" fmla="*/ 11 h 39"/>
                <a:gd name="T26" fmla="*/ 1 w 34"/>
                <a:gd name="T27" fmla="*/ 17 h 39"/>
                <a:gd name="T28" fmla="*/ 1 w 34"/>
                <a:gd name="T29" fmla="*/ 22 h 39"/>
                <a:gd name="T30" fmla="*/ 1 w 34"/>
                <a:gd name="T31" fmla="*/ 22 h 39"/>
                <a:gd name="T32" fmla="*/ 2 w 34"/>
                <a:gd name="T33" fmla="*/ 33 h 39"/>
                <a:gd name="T34" fmla="*/ 3 w 34"/>
                <a:gd name="T35" fmla="*/ 33 h 39"/>
                <a:gd name="T36" fmla="*/ 5 w 34"/>
                <a:gd name="T37" fmla="*/ 34 h 39"/>
                <a:gd name="T38" fmla="*/ 7 w 34"/>
                <a:gd name="T39" fmla="*/ 34 h 39"/>
                <a:gd name="T40" fmla="*/ 8 w 34"/>
                <a:gd name="T41" fmla="*/ 37 h 39"/>
                <a:gd name="T42" fmla="*/ 9 w 34"/>
                <a:gd name="T43" fmla="*/ 37 h 39"/>
                <a:gd name="T44" fmla="*/ 12 w 34"/>
                <a:gd name="T45" fmla="*/ 38 h 39"/>
                <a:gd name="T46" fmla="*/ 12 w 34"/>
                <a:gd name="T47" fmla="*/ 39 h 39"/>
                <a:gd name="T48" fmla="*/ 16 w 34"/>
                <a:gd name="T49" fmla="*/ 38 h 39"/>
                <a:gd name="T50" fmla="*/ 19 w 34"/>
                <a:gd name="T51" fmla="*/ 39 h 39"/>
                <a:gd name="T52" fmla="*/ 28 w 34"/>
                <a:gd name="T53" fmla="*/ 36 h 39"/>
                <a:gd name="T54" fmla="*/ 28 w 34"/>
                <a:gd name="T55" fmla="*/ 35 h 39"/>
                <a:gd name="T56" fmla="*/ 30 w 34"/>
                <a:gd name="T57" fmla="*/ 32 h 39"/>
                <a:gd name="T58" fmla="*/ 31 w 34"/>
                <a:gd name="T59" fmla="*/ 29 h 39"/>
                <a:gd name="T60" fmla="*/ 32 w 34"/>
                <a:gd name="T61"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39">
                  <a:moveTo>
                    <a:pt x="32" y="27"/>
                  </a:moveTo>
                  <a:cubicBezTo>
                    <a:pt x="31" y="26"/>
                    <a:pt x="31" y="26"/>
                    <a:pt x="31" y="26"/>
                  </a:cubicBezTo>
                  <a:cubicBezTo>
                    <a:pt x="34" y="21"/>
                    <a:pt x="34" y="21"/>
                    <a:pt x="34" y="21"/>
                  </a:cubicBezTo>
                  <a:cubicBezTo>
                    <a:pt x="34" y="21"/>
                    <a:pt x="33" y="20"/>
                    <a:pt x="31" y="20"/>
                  </a:cubicBezTo>
                  <a:cubicBezTo>
                    <a:pt x="30" y="19"/>
                    <a:pt x="29" y="17"/>
                    <a:pt x="29" y="15"/>
                  </a:cubicBezTo>
                  <a:cubicBezTo>
                    <a:pt x="28" y="13"/>
                    <a:pt x="27" y="14"/>
                    <a:pt x="24" y="13"/>
                  </a:cubicBezTo>
                  <a:cubicBezTo>
                    <a:pt x="22" y="11"/>
                    <a:pt x="22" y="11"/>
                    <a:pt x="21" y="9"/>
                  </a:cubicBezTo>
                  <a:cubicBezTo>
                    <a:pt x="19" y="8"/>
                    <a:pt x="17" y="9"/>
                    <a:pt x="16" y="7"/>
                  </a:cubicBezTo>
                  <a:cubicBezTo>
                    <a:pt x="16" y="5"/>
                    <a:pt x="15" y="4"/>
                    <a:pt x="15" y="4"/>
                  </a:cubicBezTo>
                  <a:cubicBezTo>
                    <a:pt x="10" y="0"/>
                    <a:pt x="10" y="0"/>
                    <a:pt x="10" y="0"/>
                  </a:cubicBezTo>
                  <a:cubicBezTo>
                    <a:pt x="5" y="2"/>
                    <a:pt x="5" y="2"/>
                    <a:pt x="5" y="2"/>
                  </a:cubicBezTo>
                  <a:cubicBezTo>
                    <a:pt x="5" y="2"/>
                    <a:pt x="3" y="4"/>
                    <a:pt x="4" y="6"/>
                  </a:cubicBezTo>
                  <a:cubicBezTo>
                    <a:pt x="4" y="9"/>
                    <a:pt x="2" y="8"/>
                    <a:pt x="2" y="11"/>
                  </a:cubicBezTo>
                  <a:cubicBezTo>
                    <a:pt x="3" y="14"/>
                    <a:pt x="0" y="15"/>
                    <a:pt x="1" y="17"/>
                  </a:cubicBezTo>
                  <a:cubicBezTo>
                    <a:pt x="2" y="18"/>
                    <a:pt x="1" y="22"/>
                    <a:pt x="1" y="22"/>
                  </a:cubicBezTo>
                  <a:cubicBezTo>
                    <a:pt x="1" y="22"/>
                    <a:pt x="1" y="22"/>
                    <a:pt x="1" y="22"/>
                  </a:cubicBezTo>
                  <a:cubicBezTo>
                    <a:pt x="1" y="25"/>
                    <a:pt x="0" y="30"/>
                    <a:pt x="2" y="33"/>
                  </a:cubicBezTo>
                  <a:cubicBezTo>
                    <a:pt x="2" y="33"/>
                    <a:pt x="3" y="33"/>
                    <a:pt x="3" y="33"/>
                  </a:cubicBezTo>
                  <a:cubicBezTo>
                    <a:pt x="3" y="33"/>
                    <a:pt x="4" y="34"/>
                    <a:pt x="5" y="34"/>
                  </a:cubicBezTo>
                  <a:cubicBezTo>
                    <a:pt x="5" y="34"/>
                    <a:pt x="6" y="34"/>
                    <a:pt x="7" y="34"/>
                  </a:cubicBezTo>
                  <a:cubicBezTo>
                    <a:pt x="7" y="35"/>
                    <a:pt x="8" y="36"/>
                    <a:pt x="8" y="37"/>
                  </a:cubicBezTo>
                  <a:cubicBezTo>
                    <a:pt x="9" y="37"/>
                    <a:pt x="9" y="37"/>
                    <a:pt x="9" y="37"/>
                  </a:cubicBezTo>
                  <a:cubicBezTo>
                    <a:pt x="10" y="38"/>
                    <a:pt x="11" y="37"/>
                    <a:pt x="12" y="38"/>
                  </a:cubicBezTo>
                  <a:cubicBezTo>
                    <a:pt x="12" y="39"/>
                    <a:pt x="12" y="39"/>
                    <a:pt x="12" y="39"/>
                  </a:cubicBezTo>
                  <a:cubicBezTo>
                    <a:pt x="14" y="39"/>
                    <a:pt x="15" y="38"/>
                    <a:pt x="16" y="38"/>
                  </a:cubicBezTo>
                  <a:cubicBezTo>
                    <a:pt x="18" y="37"/>
                    <a:pt x="19" y="39"/>
                    <a:pt x="19" y="39"/>
                  </a:cubicBezTo>
                  <a:cubicBezTo>
                    <a:pt x="21" y="39"/>
                    <a:pt x="27" y="37"/>
                    <a:pt x="28" y="36"/>
                  </a:cubicBezTo>
                  <a:cubicBezTo>
                    <a:pt x="28" y="35"/>
                    <a:pt x="28" y="35"/>
                    <a:pt x="28" y="35"/>
                  </a:cubicBezTo>
                  <a:cubicBezTo>
                    <a:pt x="28" y="34"/>
                    <a:pt x="30" y="33"/>
                    <a:pt x="30" y="32"/>
                  </a:cubicBezTo>
                  <a:cubicBezTo>
                    <a:pt x="30" y="31"/>
                    <a:pt x="30" y="30"/>
                    <a:pt x="31" y="29"/>
                  </a:cubicBezTo>
                  <a:cubicBezTo>
                    <a:pt x="31" y="29"/>
                    <a:pt x="31" y="28"/>
                    <a:pt x="32" y="2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8654A8-DD65-4492-BA5E-259C061CF3CD}"/>
                </a:ext>
              </a:extLst>
            </p:cNvPr>
            <p:cNvSpPr>
              <a:spLocks noEditPoints="1"/>
            </p:cNvSpPr>
            <p:nvPr/>
          </p:nvSpPr>
          <p:spPr bwMode="auto">
            <a:xfrm>
              <a:off x="4133850" y="2411413"/>
              <a:ext cx="236537" cy="409575"/>
            </a:xfrm>
            <a:custGeom>
              <a:avLst/>
              <a:gdLst>
                <a:gd name="T0" fmla="*/ 3 w 63"/>
                <a:gd name="T1" fmla="*/ 68 h 109"/>
                <a:gd name="T2" fmla="*/ 10 w 63"/>
                <a:gd name="T3" fmla="*/ 70 h 109"/>
                <a:gd name="T4" fmla="*/ 12 w 63"/>
                <a:gd name="T5" fmla="*/ 64 h 109"/>
                <a:gd name="T6" fmla="*/ 7 w 63"/>
                <a:gd name="T7" fmla="*/ 60 h 109"/>
                <a:gd name="T8" fmla="*/ 27 w 63"/>
                <a:gd name="T9" fmla="*/ 30 h 109"/>
                <a:gd name="T10" fmla="*/ 23 w 63"/>
                <a:gd name="T11" fmla="*/ 23 h 109"/>
                <a:gd name="T12" fmla="*/ 22 w 63"/>
                <a:gd name="T13" fmla="*/ 22 h 109"/>
                <a:gd name="T14" fmla="*/ 18 w 63"/>
                <a:gd name="T15" fmla="*/ 30 h 109"/>
                <a:gd name="T16" fmla="*/ 14 w 63"/>
                <a:gd name="T17" fmla="*/ 33 h 109"/>
                <a:gd name="T18" fmla="*/ 15 w 63"/>
                <a:gd name="T19" fmla="*/ 42 h 109"/>
                <a:gd name="T20" fmla="*/ 18 w 63"/>
                <a:gd name="T21" fmla="*/ 47 h 109"/>
                <a:gd name="T22" fmla="*/ 15 w 63"/>
                <a:gd name="T23" fmla="*/ 53 h 109"/>
                <a:gd name="T24" fmla="*/ 19 w 63"/>
                <a:gd name="T25" fmla="*/ 50 h 109"/>
                <a:gd name="T26" fmla="*/ 20 w 63"/>
                <a:gd name="T27" fmla="*/ 64 h 109"/>
                <a:gd name="T28" fmla="*/ 33 w 63"/>
                <a:gd name="T29" fmla="*/ 67 h 109"/>
                <a:gd name="T30" fmla="*/ 30 w 63"/>
                <a:gd name="T31" fmla="*/ 76 h 109"/>
                <a:gd name="T32" fmla="*/ 25 w 63"/>
                <a:gd name="T33" fmla="*/ 74 h 109"/>
                <a:gd name="T34" fmla="*/ 24 w 63"/>
                <a:gd name="T35" fmla="*/ 77 h 109"/>
                <a:gd name="T36" fmla="*/ 21 w 63"/>
                <a:gd name="T37" fmla="*/ 88 h 109"/>
                <a:gd name="T38" fmla="*/ 19 w 63"/>
                <a:gd name="T39" fmla="*/ 92 h 109"/>
                <a:gd name="T40" fmla="*/ 21 w 63"/>
                <a:gd name="T41" fmla="*/ 92 h 109"/>
                <a:gd name="T42" fmla="*/ 27 w 63"/>
                <a:gd name="T43" fmla="*/ 92 h 109"/>
                <a:gd name="T44" fmla="*/ 32 w 63"/>
                <a:gd name="T45" fmla="*/ 96 h 109"/>
                <a:gd name="T46" fmla="*/ 17 w 63"/>
                <a:gd name="T47" fmla="*/ 103 h 109"/>
                <a:gd name="T48" fmla="*/ 17 w 63"/>
                <a:gd name="T49" fmla="*/ 109 h 109"/>
                <a:gd name="T50" fmla="*/ 26 w 63"/>
                <a:gd name="T51" fmla="*/ 104 h 109"/>
                <a:gd name="T52" fmla="*/ 37 w 63"/>
                <a:gd name="T53" fmla="*/ 102 h 109"/>
                <a:gd name="T54" fmla="*/ 50 w 63"/>
                <a:gd name="T55" fmla="*/ 100 h 109"/>
                <a:gd name="T56" fmla="*/ 56 w 63"/>
                <a:gd name="T57" fmla="*/ 99 h 109"/>
                <a:gd name="T58" fmla="*/ 54 w 63"/>
                <a:gd name="T59" fmla="*/ 95 h 109"/>
                <a:gd name="T60" fmla="*/ 59 w 63"/>
                <a:gd name="T61" fmla="*/ 92 h 109"/>
                <a:gd name="T62" fmla="*/ 55 w 63"/>
                <a:gd name="T63" fmla="*/ 80 h 109"/>
                <a:gd name="T64" fmla="*/ 53 w 63"/>
                <a:gd name="T65" fmla="*/ 80 h 109"/>
                <a:gd name="T66" fmla="*/ 52 w 63"/>
                <a:gd name="T67" fmla="*/ 74 h 109"/>
                <a:gd name="T68" fmla="*/ 47 w 63"/>
                <a:gd name="T69" fmla="*/ 69 h 109"/>
                <a:gd name="T70" fmla="*/ 40 w 63"/>
                <a:gd name="T71" fmla="*/ 58 h 109"/>
                <a:gd name="T72" fmla="*/ 35 w 63"/>
                <a:gd name="T73" fmla="*/ 51 h 109"/>
                <a:gd name="T74" fmla="*/ 32 w 63"/>
                <a:gd name="T75" fmla="*/ 45 h 109"/>
                <a:gd name="T76" fmla="*/ 37 w 63"/>
                <a:gd name="T77" fmla="*/ 38 h 109"/>
                <a:gd name="T78" fmla="*/ 30 w 63"/>
                <a:gd name="T79" fmla="*/ 32 h 109"/>
                <a:gd name="T80" fmla="*/ 24 w 63"/>
                <a:gd name="T81" fmla="*/ 35 h 109"/>
                <a:gd name="T82" fmla="*/ 15 w 63"/>
                <a:gd name="T83" fmla="*/ 55 h 109"/>
                <a:gd name="T84" fmla="*/ 11 w 63"/>
                <a:gd name="T85" fmla="*/ 55 h 109"/>
                <a:gd name="T86" fmla="*/ 13 w 63"/>
                <a:gd name="T87" fmla="*/ 52 h 109"/>
                <a:gd name="T88" fmla="*/ 10 w 63"/>
                <a:gd name="T89" fmla="*/ 50 h 109"/>
                <a:gd name="T90" fmla="*/ 11 w 63"/>
                <a:gd name="T91" fmla="*/ 48 h 109"/>
                <a:gd name="T92" fmla="*/ 12 w 63"/>
                <a:gd name="T93" fmla="*/ 45 h 109"/>
                <a:gd name="T94" fmla="*/ 2 w 63"/>
                <a:gd name="T95" fmla="*/ 36 h 109"/>
                <a:gd name="T96" fmla="*/ 11 w 63"/>
                <a:gd name="T97" fmla="*/ 41 h 109"/>
                <a:gd name="T98" fmla="*/ 13 w 63"/>
                <a:gd name="T99" fmla="*/ 41 h 109"/>
                <a:gd name="T100" fmla="*/ 11 w 63"/>
                <a:gd name="T101" fmla="*/ 33 h 109"/>
                <a:gd name="T102" fmla="*/ 11 w 63"/>
                <a:gd name="T103" fmla="*/ 23 h 109"/>
                <a:gd name="T104" fmla="*/ 8 w 63"/>
                <a:gd name="T105" fmla="*/ 29 h 109"/>
                <a:gd name="T106" fmla="*/ 10 w 63"/>
                <a:gd name="T107" fmla="*/ 31 h 109"/>
                <a:gd name="T108" fmla="*/ 42 w 63"/>
                <a:gd name="T109" fmla="*/ 6 h 109"/>
                <a:gd name="T110" fmla="*/ 43 w 63"/>
                <a:gd name="T111" fmla="*/ 9 h 109"/>
                <a:gd name="T112" fmla="*/ 43 w 63"/>
                <a:gd name="T113"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09">
                  <a:moveTo>
                    <a:pt x="7" y="60"/>
                  </a:moveTo>
                  <a:cubicBezTo>
                    <a:pt x="7" y="60"/>
                    <a:pt x="3" y="61"/>
                    <a:pt x="4" y="64"/>
                  </a:cubicBezTo>
                  <a:cubicBezTo>
                    <a:pt x="4" y="66"/>
                    <a:pt x="1" y="65"/>
                    <a:pt x="1" y="66"/>
                  </a:cubicBezTo>
                  <a:cubicBezTo>
                    <a:pt x="2" y="68"/>
                    <a:pt x="0" y="68"/>
                    <a:pt x="3" y="68"/>
                  </a:cubicBezTo>
                  <a:cubicBezTo>
                    <a:pt x="5" y="68"/>
                    <a:pt x="3" y="72"/>
                    <a:pt x="5" y="70"/>
                  </a:cubicBezTo>
                  <a:cubicBezTo>
                    <a:pt x="7" y="69"/>
                    <a:pt x="7" y="69"/>
                    <a:pt x="7" y="69"/>
                  </a:cubicBezTo>
                  <a:cubicBezTo>
                    <a:pt x="8" y="71"/>
                    <a:pt x="8" y="71"/>
                    <a:pt x="8" y="71"/>
                  </a:cubicBezTo>
                  <a:cubicBezTo>
                    <a:pt x="10" y="70"/>
                    <a:pt x="10" y="70"/>
                    <a:pt x="10" y="70"/>
                  </a:cubicBezTo>
                  <a:cubicBezTo>
                    <a:pt x="10" y="70"/>
                    <a:pt x="10" y="70"/>
                    <a:pt x="10" y="69"/>
                  </a:cubicBezTo>
                  <a:cubicBezTo>
                    <a:pt x="11" y="69"/>
                    <a:pt x="14" y="69"/>
                    <a:pt x="15" y="68"/>
                  </a:cubicBezTo>
                  <a:cubicBezTo>
                    <a:pt x="14" y="66"/>
                    <a:pt x="15" y="67"/>
                    <a:pt x="14" y="64"/>
                  </a:cubicBezTo>
                  <a:cubicBezTo>
                    <a:pt x="14" y="64"/>
                    <a:pt x="12" y="64"/>
                    <a:pt x="12" y="64"/>
                  </a:cubicBezTo>
                  <a:cubicBezTo>
                    <a:pt x="13" y="63"/>
                    <a:pt x="13" y="62"/>
                    <a:pt x="14" y="61"/>
                  </a:cubicBezTo>
                  <a:cubicBezTo>
                    <a:pt x="10" y="59"/>
                    <a:pt x="10" y="60"/>
                    <a:pt x="7" y="62"/>
                  </a:cubicBezTo>
                  <a:cubicBezTo>
                    <a:pt x="5" y="62"/>
                    <a:pt x="6" y="61"/>
                    <a:pt x="7" y="61"/>
                  </a:cubicBezTo>
                  <a:lnTo>
                    <a:pt x="7" y="60"/>
                  </a:lnTo>
                  <a:close/>
                  <a:moveTo>
                    <a:pt x="24" y="35"/>
                  </a:moveTo>
                  <a:cubicBezTo>
                    <a:pt x="25" y="35"/>
                    <a:pt x="23" y="33"/>
                    <a:pt x="24" y="31"/>
                  </a:cubicBezTo>
                  <a:cubicBezTo>
                    <a:pt x="24" y="31"/>
                    <a:pt x="26" y="30"/>
                    <a:pt x="26" y="30"/>
                  </a:cubicBezTo>
                  <a:cubicBezTo>
                    <a:pt x="27" y="30"/>
                    <a:pt x="27" y="30"/>
                    <a:pt x="27" y="30"/>
                  </a:cubicBezTo>
                  <a:cubicBezTo>
                    <a:pt x="27" y="29"/>
                    <a:pt x="27" y="28"/>
                    <a:pt x="28" y="27"/>
                  </a:cubicBezTo>
                  <a:cubicBezTo>
                    <a:pt x="28" y="27"/>
                    <a:pt x="30" y="27"/>
                    <a:pt x="30" y="26"/>
                  </a:cubicBezTo>
                  <a:cubicBezTo>
                    <a:pt x="32" y="23"/>
                    <a:pt x="28" y="21"/>
                    <a:pt x="26" y="21"/>
                  </a:cubicBezTo>
                  <a:cubicBezTo>
                    <a:pt x="23" y="23"/>
                    <a:pt x="23" y="23"/>
                    <a:pt x="23" y="23"/>
                  </a:cubicBezTo>
                  <a:cubicBezTo>
                    <a:pt x="23" y="23"/>
                    <a:pt x="23" y="23"/>
                    <a:pt x="23" y="23"/>
                  </a:cubicBezTo>
                  <a:cubicBezTo>
                    <a:pt x="23" y="23"/>
                    <a:pt x="23" y="23"/>
                    <a:pt x="23" y="23"/>
                  </a:cubicBezTo>
                  <a:cubicBezTo>
                    <a:pt x="23" y="23"/>
                    <a:pt x="23" y="24"/>
                    <a:pt x="23" y="24"/>
                  </a:cubicBezTo>
                  <a:cubicBezTo>
                    <a:pt x="20" y="25"/>
                    <a:pt x="23" y="23"/>
                    <a:pt x="22" y="22"/>
                  </a:cubicBezTo>
                  <a:cubicBezTo>
                    <a:pt x="21" y="22"/>
                    <a:pt x="20" y="23"/>
                    <a:pt x="20" y="22"/>
                  </a:cubicBezTo>
                  <a:cubicBezTo>
                    <a:pt x="20" y="24"/>
                    <a:pt x="20" y="25"/>
                    <a:pt x="20" y="26"/>
                  </a:cubicBezTo>
                  <a:cubicBezTo>
                    <a:pt x="20" y="27"/>
                    <a:pt x="18" y="28"/>
                    <a:pt x="17" y="29"/>
                  </a:cubicBezTo>
                  <a:cubicBezTo>
                    <a:pt x="17" y="29"/>
                    <a:pt x="18" y="31"/>
                    <a:pt x="18" y="30"/>
                  </a:cubicBezTo>
                  <a:cubicBezTo>
                    <a:pt x="19" y="30"/>
                    <a:pt x="17" y="31"/>
                    <a:pt x="18" y="31"/>
                  </a:cubicBezTo>
                  <a:cubicBezTo>
                    <a:pt x="18" y="31"/>
                    <a:pt x="18" y="32"/>
                    <a:pt x="18" y="32"/>
                  </a:cubicBezTo>
                  <a:cubicBezTo>
                    <a:pt x="17" y="32"/>
                    <a:pt x="16" y="31"/>
                    <a:pt x="15" y="32"/>
                  </a:cubicBezTo>
                  <a:cubicBezTo>
                    <a:pt x="15" y="32"/>
                    <a:pt x="15" y="32"/>
                    <a:pt x="14" y="33"/>
                  </a:cubicBezTo>
                  <a:cubicBezTo>
                    <a:pt x="15" y="33"/>
                    <a:pt x="15" y="34"/>
                    <a:pt x="15" y="34"/>
                  </a:cubicBezTo>
                  <a:cubicBezTo>
                    <a:pt x="15" y="35"/>
                    <a:pt x="14" y="34"/>
                    <a:pt x="14" y="35"/>
                  </a:cubicBezTo>
                  <a:cubicBezTo>
                    <a:pt x="14" y="36"/>
                    <a:pt x="17" y="38"/>
                    <a:pt x="14" y="39"/>
                  </a:cubicBezTo>
                  <a:cubicBezTo>
                    <a:pt x="13" y="39"/>
                    <a:pt x="16" y="42"/>
                    <a:pt x="15" y="42"/>
                  </a:cubicBezTo>
                  <a:cubicBezTo>
                    <a:pt x="15" y="41"/>
                    <a:pt x="14" y="45"/>
                    <a:pt x="14" y="45"/>
                  </a:cubicBezTo>
                  <a:cubicBezTo>
                    <a:pt x="14" y="46"/>
                    <a:pt x="14" y="46"/>
                    <a:pt x="14" y="46"/>
                  </a:cubicBezTo>
                  <a:cubicBezTo>
                    <a:pt x="15" y="46"/>
                    <a:pt x="19" y="46"/>
                    <a:pt x="17" y="46"/>
                  </a:cubicBezTo>
                  <a:cubicBezTo>
                    <a:pt x="18" y="45"/>
                    <a:pt x="18" y="47"/>
                    <a:pt x="18" y="47"/>
                  </a:cubicBezTo>
                  <a:cubicBezTo>
                    <a:pt x="18" y="47"/>
                    <a:pt x="16" y="48"/>
                    <a:pt x="16" y="48"/>
                  </a:cubicBezTo>
                  <a:cubicBezTo>
                    <a:pt x="16" y="48"/>
                    <a:pt x="14" y="49"/>
                    <a:pt x="15" y="49"/>
                  </a:cubicBezTo>
                  <a:cubicBezTo>
                    <a:pt x="15" y="49"/>
                    <a:pt x="15" y="50"/>
                    <a:pt x="15" y="50"/>
                  </a:cubicBezTo>
                  <a:cubicBezTo>
                    <a:pt x="15" y="50"/>
                    <a:pt x="15" y="53"/>
                    <a:pt x="15" y="53"/>
                  </a:cubicBezTo>
                  <a:cubicBezTo>
                    <a:pt x="15" y="52"/>
                    <a:pt x="16" y="52"/>
                    <a:pt x="16" y="51"/>
                  </a:cubicBezTo>
                  <a:cubicBezTo>
                    <a:pt x="16" y="51"/>
                    <a:pt x="17" y="50"/>
                    <a:pt x="17" y="50"/>
                  </a:cubicBezTo>
                  <a:cubicBezTo>
                    <a:pt x="18" y="51"/>
                    <a:pt x="17" y="52"/>
                    <a:pt x="18" y="51"/>
                  </a:cubicBezTo>
                  <a:cubicBezTo>
                    <a:pt x="19" y="51"/>
                    <a:pt x="18" y="50"/>
                    <a:pt x="19" y="50"/>
                  </a:cubicBezTo>
                  <a:cubicBezTo>
                    <a:pt x="19" y="50"/>
                    <a:pt x="20" y="53"/>
                    <a:pt x="19" y="53"/>
                  </a:cubicBezTo>
                  <a:cubicBezTo>
                    <a:pt x="20" y="57"/>
                    <a:pt x="19" y="58"/>
                    <a:pt x="17" y="62"/>
                  </a:cubicBezTo>
                  <a:cubicBezTo>
                    <a:pt x="18" y="62"/>
                    <a:pt x="18" y="62"/>
                    <a:pt x="19" y="62"/>
                  </a:cubicBezTo>
                  <a:cubicBezTo>
                    <a:pt x="19" y="62"/>
                    <a:pt x="20" y="64"/>
                    <a:pt x="20" y="64"/>
                  </a:cubicBezTo>
                  <a:cubicBezTo>
                    <a:pt x="20" y="64"/>
                    <a:pt x="21" y="64"/>
                    <a:pt x="21" y="64"/>
                  </a:cubicBezTo>
                  <a:cubicBezTo>
                    <a:pt x="22" y="64"/>
                    <a:pt x="21" y="63"/>
                    <a:pt x="22" y="62"/>
                  </a:cubicBezTo>
                  <a:cubicBezTo>
                    <a:pt x="24" y="64"/>
                    <a:pt x="29" y="60"/>
                    <a:pt x="31" y="62"/>
                  </a:cubicBezTo>
                  <a:cubicBezTo>
                    <a:pt x="26" y="66"/>
                    <a:pt x="28" y="67"/>
                    <a:pt x="33" y="67"/>
                  </a:cubicBezTo>
                  <a:cubicBezTo>
                    <a:pt x="33" y="69"/>
                    <a:pt x="33" y="70"/>
                    <a:pt x="33" y="71"/>
                  </a:cubicBezTo>
                  <a:cubicBezTo>
                    <a:pt x="33" y="71"/>
                    <a:pt x="31" y="73"/>
                    <a:pt x="31" y="73"/>
                  </a:cubicBezTo>
                  <a:cubicBezTo>
                    <a:pt x="31" y="75"/>
                    <a:pt x="32" y="75"/>
                    <a:pt x="32" y="76"/>
                  </a:cubicBezTo>
                  <a:cubicBezTo>
                    <a:pt x="31" y="76"/>
                    <a:pt x="31" y="76"/>
                    <a:pt x="30" y="76"/>
                  </a:cubicBezTo>
                  <a:cubicBezTo>
                    <a:pt x="30" y="77"/>
                    <a:pt x="30" y="77"/>
                    <a:pt x="30" y="77"/>
                  </a:cubicBezTo>
                  <a:cubicBezTo>
                    <a:pt x="26" y="77"/>
                    <a:pt x="26" y="77"/>
                    <a:pt x="26" y="77"/>
                  </a:cubicBezTo>
                  <a:cubicBezTo>
                    <a:pt x="25" y="77"/>
                    <a:pt x="25" y="76"/>
                    <a:pt x="25" y="76"/>
                  </a:cubicBezTo>
                  <a:cubicBezTo>
                    <a:pt x="25" y="76"/>
                    <a:pt x="25" y="74"/>
                    <a:pt x="25" y="74"/>
                  </a:cubicBezTo>
                  <a:cubicBezTo>
                    <a:pt x="24" y="74"/>
                    <a:pt x="23" y="74"/>
                    <a:pt x="22" y="74"/>
                  </a:cubicBezTo>
                  <a:cubicBezTo>
                    <a:pt x="22" y="74"/>
                    <a:pt x="22" y="75"/>
                    <a:pt x="21" y="75"/>
                  </a:cubicBezTo>
                  <a:cubicBezTo>
                    <a:pt x="21" y="75"/>
                    <a:pt x="22" y="77"/>
                    <a:pt x="22" y="77"/>
                  </a:cubicBezTo>
                  <a:cubicBezTo>
                    <a:pt x="23" y="77"/>
                    <a:pt x="24" y="77"/>
                    <a:pt x="24" y="77"/>
                  </a:cubicBezTo>
                  <a:cubicBezTo>
                    <a:pt x="23" y="78"/>
                    <a:pt x="21" y="82"/>
                    <a:pt x="19" y="82"/>
                  </a:cubicBezTo>
                  <a:cubicBezTo>
                    <a:pt x="18" y="82"/>
                    <a:pt x="23" y="82"/>
                    <a:pt x="24" y="81"/>
                  </a:cubicBezTo>
                  <a:cubicBezTo>
                    <a:pt x="23" y="86"/>
                    <a:pt x="24" y="85"/>
                    <a:pt x="21" y="87"/>
                  </a:cubicBezTo>
                  <a:cubicBezTo>
                    <a:pt x="21" y="87"/>
                    <a:pt x="21" y="88"/>
                    <a:pt x="21" y="88"/>
                  </a:cubicBezTo>
                  <a:cubicBezTo>
                    <a:pt x="20" y="89"/>
                    <a:pt x="18" y="89"/>
                    <a:pt x="17" y="90"/>
                  </a:cubicBezTo>
                  <a:cubicBezTo>
                    <a:pt x="17" y="91"/>
                    <a:pt x="17" y="91"/>
                    <a:pt x="17" y="92"/>
                  </a:cubicBezTo>
                  <a:cubicBezTo>
                    <a:pt x="16" y="91"/>
                    <a:pt x="17" y="92"/>
                    <a:pt x="17" y="92"/>
                  </a:cubicBezTo>
                  <a:cubicBezTo>
                    <a:pt x="17" y="92"/>
                    <a:pt x="19" y="92"/>
                    <a:pt x="19" y="92"/>
                  </a:cubicBezTo>
                  <a:cubicBezTo>
                    <a:pt x="19" y="92"/>
                    <a:pt x="17" y="94"/>
                    <a:pt x="19" y="94"/>
                  </a:cubicBezTo>
                  <a:cubicBezTo>
                    <a:pt x="20" y="94"/>
                    <a:pt x="19" y="94"/>
                    <a:pt x="20" y="93"/>
                  </a:cubicBezTo>
                  <a:cubicBezTo>
                    <a:pt x="20" y="93"/>
                    <a:pt x="20" y="93"/>
                    <a:pt x="20" y="93"/>
                  </a:cubicBezTo>
                  <a:cubicBezTo>
                    <a:pt x="21" y="93"/>
                    <a:pt x="20" y="93"/>
                    <a:pt x="21" y="92"/>
                  </a:cubicBezTo>
                  <a:cubicBezTo>
                    <a:pt x="21" y="92"/>
                    <a:pt x="22" y="92"/>
                    <a:pt x="23" y="92"/>
                  </a:cubicBezTo>
                  <a:cubicBezTo>
                    <a:pt x="23" y="92"/>
                    <a:pt x="23" y="93"/>
                    <a:pt x="23" y="93"/>
                  </a:cubicBezTo>
                  <a:cubicBezTo>
                    <a:pt x="21" y="93"/>
                    <a:pt x="23" y="95"/>
                    <a:pt x="25" y="94"/>
                  </a:cubicBezTo>
                  <a:cubicBezTo>
                    <a:pt x="25" y="94"/>
                    <a:pt x="26" y="93"/>
                    <a:pt x="27" y="92"/>
                  </a:cubicBezTo>
                  <a:cubicBezTo>
                    <a:pt x="26" y="92"/>
                    <a:pt x="29" y="92"/>
                    <a:pt x="27" y="93"/>
                  </a:cubicBezTo>
                  <a:cubicBezTo>
                    <a:pt x="28" y="93"/>
                    <a:pt x="29" y="94"/>
                    <a:pt x="30" y="94"/>
                  </a:cubicBezTo>
                  <a:cubicBezTo>
                    <a:pt x="30" y="94"/>
                    <a:pt x="30" y="93"/>
                    <a:pt x="30" y="92"/>
                  </a:cubicBezTo>
                  <a:cubicBezTo>
                    <a:pt x="35" y="92"/>
                    <a:pt x="33" y="92"/>
                    <a:pt x="32" y="96"/>
                  </a:cubicBezTo>
                  <a:cubicBezTo>
                    <a:pt x="29" y="96"/>
                    <a:pt x="23" y="95"/>
                    <a:pt x="22" y="96"/>
                  </a:cubicBezTo>
                  <a:cubicBezTo>
                    <a:pt x="22" y="96"/>
                    <a:pt x="22" y="96"/>
                    <a:pt x="22" y="96"/>
                  </a:cubicBezTo>
                  <a:cubicBezTo>
                    <a:pt x="20" y="97"/>
                    <a:pt x="20" y="99"/>
                    <a:pt x="19" y="101"/>
                  </a:cubicBezTo>
                  <a:cubicBezTo>
                    <a:pt x="19" y="102"/>
                    <a:pt x="17" y="102"/>
                    <a:pt x="17" y="103"/>
                  </a:cubicBezTo>
                  <a:cubicBezTo>
                    <a:pt x="16" y="104"/>
                    <a:pt x="17" y="105"/>
                    <a:pt x="16" y="105"/>
                  </a:cubicBezTo>
                  <a:cubicBezTo>
                    <a:pt x="15" y="106"/>
                    <a:pt x="13" y="106"/>
                    <a:pt x="13" y="106"/>
                  </a:cubicBezTo>
                  <a:cubicBezTo>
                    <a:pt x="13" y="107"/>
                    <a:pt x="13" y="108"/>
                    <a:pt x="13" y="108"/>
                  </a:cubicBezTo>
                  <a:cubicBezTo>
                    <a:pt x="15" y="109"/>
                    <a:pt x="15" y="108"/>
                    <a:pt x="17" y="109"/>
                  </a:cubicBezTo>
                  <a:cubicBezTo>
                    <a:pt x="17" y="108"/>
                    <a:pt x="18" y="107"/>
                    <a:pt x="19" y="105"/>
                  </a:cubicBezTo>
                  <a:cubicBezTo>
                    <a:pt x="19" y="106"/>
                    <a:pt x="19" y="106"/>
                    <a:pt x="20" y="106"/>
                  </a:cubicBezTo>
                  <a:cubicBezTo>
                    <a:pt x="20" y="106"/>
                    <a:pt x="20" y="105"/>
                    <a:pt x="20" y="104"/>
                  </a:cubicBezTo>
                  <a:cubicBezTo>
                    <a:pt x="22" y="104"/>
                    <a:pt x="23" y="104"/>
                    <a:pt x="26" y="104"/>
                  </a:cubicBezTo>
                  <a:cubicBezTo>
                    <a:pt x="26" y="105"/>
                    <a:pt x="26" y="105"/>
                    <a:pt x="26" y="105"/>
                  </a:cubicBezTo>
                  <a:cubicBezTo>
                    <a:pt x="28" y="104"/>
                    <a:pt x="29" y="102"/>
                    <a:pt x="31" y="102"/>
                  </a:cubicBezTo>
                  <a:cubicBezTo>
                    <a:pt x="34" y="101"/>
                    <a:pt x="35" y="104"/>
                    <a:pt x="37" y="103"/>
                  </a:cubicBezTo>
                  <a:cubicBezTo>
                    <a:pt x="37" y="103"/>
                    <a:pt x="37" y="102"/>
                    <a:pt x="37" y="102"/>
                  </a:cubicBezTo>
                  <a:cubicBezTo>
                    <a:pt x="38" y="101"/>
                    <a:pt x="39" y="101"/>
                    <a:pt x="39" y="101"/>
                  </a:cubicBezTo>
                  <a:cubicBezTo>
                    <a:pt x="39" y="100"/>
                    <a:pt x="39" y="100"/>
                    <a:pt x="39" y="100"/>
                  </a:cubicBezTo>
                  <a:cubicBezTo>
                    <a:pt x="42" y="100"/>
                    <a:pt x="42" y="101"/>
                    <a:pt x="44" y="101"/>
                  </a:cubicBezTo>
                  <a:cubicBezTo>
                    <a:pt x="45" y="101"/>
                    <a:pt x="47" y="99"/>
                    <a:pt x="50" y="100"/>
                  </a:cubicBezTo>
                  <a:cubicBezTo>
                    <a:pt x="50" y="100"/>
                    <a:pt x="52" y="102"/>
                    <a:pt x="52" y="102"/>
                  </a:cubicBezTo>
                  <a:cubicBezTo>
                    <a:pt x="53" y="100"/>
                    <a:pt x="53" y="100"/>
                    <a:pt x="53" y="100"/>
                  </a:cubicBezTo>
                  <a:cubicBezTo>
                    <a:pt x="53" y="100"/>
                    <a:pt x="54" y="100"/>
                    <a:pt x="55" y="100"/>
                  </a:cubicBezTo>
                  <a:cubicBezTo>
                    <a:pt x="55" y="100"/>
                    <a:pt x="55" y="99"/>
                    <a:pt x="56" y="99"/>
                  </a:cubicBezTo>
                  <a:cubicBezTo>
                    <a:pt x="56" y="98"/>
                    <a:pt x="57" y="98"/>
                    <a:pt x="58" y="98"/>
                  </a:cubicBezTo>
                  <a:cubicBezTo>
                    <a:pt x="58" y="98"/>
                    <a:pt x="58" y="97"/>
                    <a:pt x="58" y="97"/>
                  </a:cubicBezTo>
                  <a:cubicBezTo>
                    <a:pt x="60" y="96"/>
                    <a:pt x="54" y="96"/>
                    <a:pt x="53" y="96"/>
                  </a:cubicBezTo>
                  <a:cubicBezTo>
                    <a:pt x="53" y="96"/>
                    <a:pt x="53" y="95"/>
                    <a:pt x="54" y="95"/>
                  </a:cubicBezTo>
                  <a:cubicBezTo>
                    <a:pt x="54" y="95"/>
                    <a:pt x="53" y="94"/>
                    <a:pt x="53" y="93"/>
                  </a:cubicBezTo>
                  <a:cubicBezTo>
                    <a:pt x="53" y="93"/>
                    <a:pt x="54" y="94"/>
                    <a:pt x="55" y="93"/>
                  </a:cubicBezTo>
                  <a:cubicBezTo>
                    <a:pt x="55" y="92"/>
                    <a:pt x="55" y="92"/>
                    <a:pt x="55" y="92"/>
                  </a:cubicBezTo>
                  <a:cubicBezTo>
                    <a:pt x="56" y="92"/>
                    <a:pt x="58" y="92"/>
                    <a:pt x="59" y="92"/>
                  </a:cubicBezTo>
                  <a:cubicBezTo>
                    <a:pt x="59" y="92"/>
                    <a:pt x="59" y="91"/>
                    <a:pt x="59" y="91"/>
                  </a:cubicBezTo>
                  <a:cubicBezTo>
                    <a:pt x="59" y="91"/>
                    <a:pt x="59" y="91"/>
                    <a:pt x="59" y="91"/>
                  </a:cubicBezTo>
                  <a:cubicBezTo>
                    <a:pt x="61" y="89"/>
                    <a:pt x="63" y="83"/>
                    <a:pt x="60" y="81"/>
                  </a:cubicBezTo>
                  <a:cubicBezTo>
                    <a:pt x="59" y="81"/>
                    <a:pt x="56" y="81"/>
                    <a:pt x="55" y="80"/>
                  </a:cubicBezTo>
                  <a:cubicBezTo>
                    <a:pt x="55" y="81"/>
                    <a:pt x="54" y="83"/>
                    <a:pt x="54" y="82"/>
                  </a:cubicBezTo>
                  <a:cubicBezTo>
                    <a:pt x="55" y="82"/>
                    <a:pt x="53" y="83"/>
                    <a:pt x="53" y="83"/>
                  </a:cubicBezTo>
                  <a:cubicBezTo>
                    <a:pt x="53" y="83"/>
                    <a:pt x="52" y="82"/>
                    <a:pt x="52" y="81"/>
                  </a:cubicBezTo>
                  <a:cubicBezTo>
                    <a:pt x="53" y="81"/>
                    <a:pt x="52" y="80"/>
                    <a:pt x="53" y="80"/>
                  </a:cubicBezTo>
                  <a:cubicBezTo>
                    <a:pt x="53" y="79"/>
                    <a:pt x="52" y="77"/>
                    <a:pt x="52" y="77"/>
                  </a:cubicBezTo>
                  <a:cubicBezTo>
                    <a:pt x="51" y="76"/>
                    <a:pt x="50" y="74"/>
                    <a:pt x="49" y="72"/>
                  </a:cubicBezTo>
                  <a:cubicBezTo>
                    <a:pt x="51" y="74"/>
                    <a:pt x="51" y="74"/>
                    <a:pt x="51" y="74"/>
                  </a:cubicBezTo>
                  <a:cubicBezTo>
                    <a:pt x="51" y="74"/>
                    <a:pt x="52" y="74"/>
                    <a:pt x="52" y="74"/>
                  </a:cubicBezTo>
                  <a:cubicBezTo>
                    <a:pt x="52" y="74"/>
                    <a:pt x="53" y="73"/>
                    <a:pt x="52" y="73"/>
                  </a:cubicBezTo>
                  <a:cubicBezTo>
                    <a:pt x="52" y="73"/>
                    <a:pt x="52" y="73"/>
                    <a:pt x="52" y="73"/>
                  </a:cubicBezTo>
                  <a:cubicBezTo>
                    <a:pt x="51" y="72"/>
                    <a:pt x="50" y="70"/>
                    <a:pt x="50" y="69"/>
                  </a:cubicBezTo>
                  <a:cubicBezTo>
                    <a:pt x="49" y="69"/>
                    <a:pt x="48" y="70"/>
                    <a:pt x="47" y="69"/>
                  </a:cubicBezTo>
                  <a:cubicBezTo>
                    <a:pt x="46" y="68"/>
                    <a:pt x="46" y="66"/>
                    <a:pt x="45" y="65"/>
                  </a:cubicBezTo>
                  <a:cubicBezTo>
                    <a:pt x="44" y="64"/>
                    <a:pt x="44" y="65"/>
                    <a:pt x="43" y="65"/>
                  </a:cubicBezTo>
                  <a:cubicBezTo>
                    <a:pt x="43" y="65"/>
                    <a:pt x="41" y="62"/>
                    <a:pt x="41" y="62"/>
                  </a:cubicBezTo>
                  <a:cubicBezTo>
                    <a:pt x="40" y="60"/>
                    <a:pt x="41" y="59"/>
                    <a:pt x="40" y="58"/>
                  </a:cubicBezTo>
                  <a:cubicBezTo>
                    <a:pt x="40" y="58"/>
                    <a:pt x="39" y="58"/>
                    <a:pt x="39" y="57"/>
                  </a:cubicBezTo>
                  <a:cubicBezTo>
                    <a:pt x="39" y="57"/>
                    <a:pt x="39" y="57"/>
                    <a:pt x="39" y="56"/>
                  </a:cubicBezTo>
                  <a:cubicBezTo>
                    <a:pt x="39" y="55"/>
                    <a:pt x="36" y="54"/>
                    <a:pt x="36" y="54"/>
                  </a:cubicBezTo>
                  <a:cubicBezTo>
                    <a:pt x="35" y="53"/>
                    <a:pt x="35" y="52"/>
                    <a:pt x="35" y="51"/>
                  </a:cubicBezTo>
                  <a:cubicBezTo>
                    <a:pt x="34" y="51"/>
                    <a:pt x="32" y="51"/>
                    <a:pt x="31" y="51"/>
                  </a:cubicBezTo>
                  <a:cubicBezTo>
                    <a:pt x="32" y="51"/>
                    <a:pt x="32" y="49"/>
                    <a:pt x="33" y="49"/>
                  </a:cubicBezTo>
                  <a:cubicBezTo>
                    <a:pt x="33" y="49"/>
                    <a:pt x="34" y="50"/>
                    <a:pt x="34" y="49"/>
                  </a:cubicBezTo>
                  <a:cubicBezTo>
                    <a:pt x="33" y="47"/>
                    <a:pt x="33" y="47"/>
                    <a:pt x="32" y="45"/>
                  </a:cubicBezTo>
                  <a:cubicBezTo>
                    <a:pt x="33" y="45"/>
                    <a:pt x="33" y="45"/>
                    <a:pt x="33" y="45"/>
                  </a:cubicBezTo>
                  <a:cubicBezTo>
                    <a:pt x="33" y="45"/>
                    <a:pt x="33" y="44"/>
                    <a:pt x="34" y="43"/>
                  </a:cubicBezTo>
                  <a:cubicBezTo>
                    <a:pt x="34" y="42"/>
                    <a:pt x="36" y="42"/>
                    <a:pt x="37" y="41"/>
                  </a:cubicBezTo>
                  <a:cubicBezTo>
                    <a:pt x="37" y="40"/>
                    <a:pt x="36" y="39"/>
                    <a:pt x="37" y="38"/>
                  </a:cubicBezTo>
                  <a:cubicBezTo>
                    <a:pt x="37" y="37"/>
                    <a:pt x="38" y="35"/>
                    <a:pt x="38" y="34"/>
                  </a:cubicBezTo>
                  <a:cubicBezTo>
                    <a:pt x="37" y="34"/>
                    <a:pt x="36" y="33"/>
                    <a:pt x="36" y="32"/>
                  </a:cubicBezTo>
                  <a:cubicBezTo>
                    <a:pt x="35" y="32"/>
                    <a:pt x="33" y="33"/>
                    <a:pt x="33" y="33"/>
                  </a:cubicBezTo>
                  <a:cubicBezTo>
                    <a:pt x="33" y="33"/>
                    <a:pt x="31" y="33"/>
                    <a:pt x="30" y="32"/>
                  </a:cubicBezTo>
                  <a:cubicBezTo>
                    <a:pt x="30" y="33"/>
                    <a:pt x="29" y="33"/>
                    <a:pt x="29" y="33"/>
                  </a:cubicBezTo>
                  <a:cubicBezTo>
                    <a:pt x="28" y="34"/>
                    <a:pt x="27" y="34"/>
                    <a:pt x="26" y="34"/>
                  </a:cubicBezTo>
                  <a:cubicBezTo>
                    <a:pt x="27" y="34"/>
                    <a:pt x="25" y="34"/>
                    <a:pt x="25" y="34"/>
                  </a:cubicBezTo>
                  <a:cubicBezTo>
                    <a:pt x="25" y="35"/>
                    <a:pt x="25" y="35"/>
                    <a:pt x="24" y="35"/>
                  </a:cubicBezTo>
                  <a:close/>
                  <a:moveTo>
                    <a:pt x="40" y="102"/>
                  </a:moveTo>
                  <a:cubicBezTo>
                    <a:pt x="39" y="102"/>
                    <a:pt x="41" y="103"/>
                    <a:pt x="41" y="103"/>
                  </a:cubicBezTo>
                  <a:cubicBezTo>
                    <a:pt x="41" y="103"/>
                    <a:pt x="42" y="101"/>
                    <a:pt x="40" y="102"/>
                  </a:cubicBezTo>
                  <a:close/>
                  <a:moveTo>
                    <a:pt x="15" y="55"/>
                  </a:moveTo>
                  <a:cubicBezTo>
                    <a:pt x="15" y="55"/>
                    <a:pt x="15" y="57"/>
                    <a:pt x="14" y="57"/>
                  </a:cubicBezTo>
                  <a:cubicBezTo>
                    <a:pt x="15" y="57"/>
                    <a:pt x="15" y="57"/>
                    <a:pt x="15" y="57"/>
                  </a:cubicBezTo>
                  <a:cubicBezTo>
                    <a:pt x="15" y="57"/>
                    <a:pt x="16" y="55"/>
                    <a:pt x="15" y="55"/>
                  </a:cubicBezTo>
                  <a:close/>
                  <a:moveTo>
                    <a:pt x="11" y="55"/>
                  </a:moveTo>
                  <a:cubicBezTo>
                    <a:pt x="12" y="56"/>
                    <a:pt x="12" y="56"/>
                    <a:pt x="12" y="56"/>
                  </a:cubicBezTo>
                  <a:cubicBezTo>
                    <a:pt x="11" y="55"/>
                    <a:pt x="12" y="55"/>
                    <a:pt x="11" y="55"/>
                  </a:cubicBezTo>
                  <a:close/>
                  <a:moveTo>
                    <a:pt x="13" y="49"/>
                  </a:moveTo>
                  <a:cubicBezTo>
                    <a:pt x="13" y="50"/>
                    <a:pt x="12" y="52"/>
                    <a:pt x="13" y="52"/>
                  </a:cubicBezTo>
                  <a:cubicBezTo>
                    <a:pt x="13" y="52"/>
                    <a:pt x="12" y="53"/>
                    <a:pt x="13" y="52"/>
                  </a:cubicBezTo>
                  <a:cubicBezTo>
                    <a:pt x="14" y="52"/>
                    <a:pt x="14" y="49"/>
                    <a:pt x="13" y="49"/>
                  </a:cubicBezTo>
                  <a:close/>
                  <a:moveTo>
                    <a:pt x="9" y="49"/>
                  </a:moveTo>
                  <a:cubicBezTo>
                    <a:pt x="10" y="50"/>
                    <a:pt x="10" y="50"/>
                    <a:pt x="10" y="50"/>
                  </a:cubicBezTo>
                  <a:cubicBezTo>
                    <a:pt x="10" y="50"/>
                    <a:pt x="10" y="49"/>
                    <a:pt x="9" y="49"/>
                  </a:cubicBezTo>
                  <a:close/>
                  <a:moveTo>
                    <a:pt x="10" y="45"/>
                  </a:moveTo>
                  <a:cubicBezTo>
                    <a:pt x="10" y="46"/>
                    <a:pt x="10" y="46"/>
                    <a:pt x="10" y="46"/>
                  </a:cubicBezTo>
                  <a:cubicBezTo>
                    <a:pt x="11" y="45"/>
                    <a:pt x="11" y="48"/>
                    <a:pt x="11" y="48"/>
                  </a:cubicBezTo>
                  <a:cubicBezTo>
                    <a:pt x="8" y="47"/>
                    <a:pt x="11" y="49"/>
                    <a:pt x="12" y="49"/>
                  </a:cubicBezTo>
                  <a:cubicBezTo>
                    <a:pt x="12" y="48"/>
                    <a:pt x="12" y="48"/>
                    <a:pt x="12" y="48"/>
                  </a:cubicBezTo>
                  <a:cubicBezTo>
                    <a:pt x="13" y="48"/>
                    <a:pt x="12" y="47"/>
                    <a:pt x="13" y="46"/>
                  </a:cubicBezTo>
                  <a:cubicBezTo>
                    <a:pt x="13" y="46"/>
                    <a:pt x="12" y="45"/>
                    <a:pt x="12" y="45"/>
                  </a:cubicBezTo>
                  <a:cubicBezTo>
                    <a:pt x="11" y="45"/>
                    <a:pt x="11" y="45"/>
                    <a:pt x="10" y="45"/>
                  </a:cubicBezTo>
                  <a:close/>
                  <a:moveTo>
                    <a:pt x="2" y="36"/>
                  </a:moveTo>
                  <a:cubicBezTo>
                    <a:pt x="3" y="38"/>
                    <a:pt x="3" y="38"/>
                    <a:pt x="3" y="38"/>
                  </a:cubicBezTo>
                  <a:cubicBezTo>
                    <a:pt x="4" y="38"/>
                    <a:pt x="5" y="36"/>
                    <a:pt x="2" y="36"/>
                  </a:cubicBezTo>
                  <a:close/>
                  <a:moveTo>
                    <a:pt x="11" y="33"/>
                  </a:moveTo>
                  <a:cubicBezTo>
                    <a:pt x="11" y="33"/>
                    <a:pt x="11" y="34"/>
                    <a:pt x="11" y="34"/>
                  </a:cubicBezTo>
                  <a:cubicBezTo>
                    <a:pt x="10" y="35"/>
                    <a:pt x="9" y="35"/>
                    <a:pt x="9" y="35"/>
                  </a:cubicBezTo>
                  <a:cubicBezTo>
                    <a:pt x="9" y="38"/>
                    <a:pt x="10" y="39"/>
                    <a:pt x="11" y="41"/>
                  </a:cubicBezTo>
                  <a:cubicBezTo>
                    <a:pt x="12" y="41"/>
                    <a:pt x="12" y="41"/>
                    <a:pt x="12" y="41"/>
                  </a:cubicBezTo>
                  <a:cubicBezTo>
                    <a:pt x="12" y="41"/>
                    <a:pt x="11" y="42"/>
                    <a:pt x="12" y="43"/>
                  </a:cubicBezTo>
                  <a:cubicBezTo>
                    <a:pt x="13" y="43"/>
                    <a:pt x="13" y="43"/>
                    <a:pt x="13" y="43"/>
                  </a:cubicBezTo>
                  <a:cubicBezTo>
                    <a:pt x="12" y="43"/>
                    <a:pt x="13" y="41"/>
                    <a:pt x="13" y="41"/>
                  </a:cubicBezTo>
                  <a:cubicBezTo>
                    <a:pt x="13" y="42"/>
                    <a:pt x="13" y="40"/>
                    <a:pt x="13" y="40"/>
                  </a:cubicBezTo>
                  <a:cubicBezTo>
                    <a:pt x="13" y="39"/>
                    <a:pt x="12" y="39"/>
                    <a:pt x="11" y="39"/>
                  </a:cubicBezTo>
                  <a:cubicBezTo>
                    <a:pt x="10" y="36"/>
                    <a:pt x="11" y="38"/>
                    <a:pt x="11" y="35"/>
                  </a:cubicBezTo>
                  <a:cubicBezTo>
                    <a:pt x="11" y="34"/>
                    <a:pt x="11" y="33"/>
                    <a:pt x="11" y="33"/>
                  </a:cubicBezTo>
                  <a:close/>
                  <a:moveTo>
                    <a:pt x="3" y="33"/>
                  </a:moveTo>
                  <a:cubicBezTo>
                    <a:pt x="3" y="34"/>
                    <a:pt x="3" y="34"/>
                    <a:pt x="3" y="34"/>
                  </a:cubicBezTo>
                  <a:cubicBezTo>
                    <a:pt x="6" y="33"/>
                    <a:pt x="6" y="34"/>
                    <a:pt x="3" y="33"/>
                  </a:cubicBezTo>
                  <a:close/>
                  <a:moveTo>
                    <a:pt x="11" y="23"/>
                  </a:moveTo>
                  <a:cubicBezTo>
                    <a:pt x="8" y="24"/>
                    <a:pt x="8" y="24"/>
                    <a:pt x="8" y="24"/>
                  </a:cubicBezTo>
                  <a:cubicBezTo>
                    <a:pt x="8" y="25"/>
                    <a:pt x="8" y="26"/>
                    <a:pt x="8" y="27"/>
                  </a:cubicBezTo>
                  <a:cubicBezTo>
                    <a:pt x="8" y="27"/>
                    <a:pt x="7" y="26"/>
                    <a:pt x="7" y="26"/>
                  </a:cubicBezTo>
                  <a:cubicBezTo>
                    <a:pt x="7" y="27"/>
                    <a:pt x="8" y="29"/>
                    <a:pt x="8" y="29"/>
                  </a:cubicBezTo>
                  <a:cubicBezTo>
                    <a:pt x="6" y="30"/>
                    <a:pt x="6" y="31"/>
                    <a:pt x="6" y="33"/>
                  </a:cubicBezTo>
                  <a:cubicBezTo>
                    <a:pt x="7" y="33"/>
                    <a:pt x="8" y="32"/>
                    <a:pt x="8" y="32"/>
                  </a:cubicBezTo>
                  <a:cubicBezTo>
                    <a:pt x="8" y="31"/>
                    <a:pt x="8" y="31"/>
                    <a:pt x="8" y="31"/>
                  </a:cubicBezTo>
                  <a:cubicBezTo>
                    <a:pt x="9" y="31"/>
                    <a:pt x="10" y="31"/>
                    <a:pt x="10" y="31"/>
                  </a:cubicBezTo>
                  <a:cubicBezTo>
                    <a:pt x="11" y="30"/>
                    <a:pt x="10" y="29"/>
                    <a:pt x="11" y="27"/>
                  </a:cubicBezTo>
                  <a:cubicBezTo>
                    <a:pt x="11" y="27"/>
                    <a:pt x="14" y="23"/>
                    <a:pt x="11" y="23"/>
                  </a:cubicBezTo>
                  <a:close/>
                  <a:moveTo>
                    <a:pt x="43" y="3"/>
                  </a:moveTo>
                  <a:cubicBezTo>
                    <a:pt x="43" y="3"/>
                    <a:pt x="42" y="6"/>
                    <a:pt x="42" y="6"/>
                  </a:cubicBezTo>
                  <a:cubicBezTo>
                    <a:pt x="42" y="6"/>
                    <a:pt x="41" y="6"/>
                    <a:pt x="41" y="7"/>
                  </a:cubicBezTo>
                  <a:cubicBezTo>
                    <a:pt x="41" y="8"/>
                    <a:pt x="42" y="8"/>
                    <a:pt x="42" y="8"/>
                  </a:cubicBezTo>
                  <a:cubicBezTo>
                    <a:pt x="42" y="8"/>
                    <a:pt x="43" y="8"/>
                    <a:pt x="43" y="8"/>
                  </a:cubicBezTo>
                  <a:cubicBezTo>
                    <a:pt x="42" y="8"/>
                    <a:pt x="43" y="9"/>
                    <a:pt x="43" y="9"/>
                  </a:cubicBezTo>
                  <a:cubicBezTo>
                    <a:pt x="43" y="9"/>
                    <a:pt x="44" y="9"/>
                    <a:pt x="44" y="8"/>
                  </a:cubicBezTo>
                  <a:cubicBezTo>
                    <a:pt x="44" y="7"/>
                    <a:pt x="43" y="5"/>
                    <a:pt x="44" y="4"/>
                  </a:cubicBezTo>
                  <a:cubicBezTo>
                    <a:pt x="44" y="3"/>
                    <a:pt x="44" y="3"/>
                    <a:pt x="44" y="3"/>
                  </a:cubicBezTo>
                  <a:lnTo>
                    <a:pt x="43" y="3"/>
                  </a:lnTo>
                  <a:close/>
                  <a:moveTo>
                    <a:pt x="47" y="0"/>
                  </a:moveTo>
                  <a:cubicBezTo>
                    <a:pt x="48" y="1"/>
                    <a:pt x="48" y="1"/>
                    <a:pt x="48" y="1"/>
                  </a:cubicBezTo>
                  <a:cubicBezTo>
                    <a:pt x="47" y="0"/>
                    <a:pt x="48" y="0"/>
                    <a:pt x="4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D75E8A7-776C-48D9-8131-CB7249CF10D0}"/>
                </a:ext>
              </a:extLst>
            </p:cNvPr>
            <p:cNvSpPr>
              <a:spLocks/>
            </p:cNvSpPr>
            <p:nvPr/>
          </p:nvSpPr>
          <p:spPr bwMode="auto">
            <a:xfrm>
              <a:off x="5510213" y="3608388"/>
              <a:ext cx="123825" cy="85725"/>
            </a:xfrm>
            <a:custGeom>
              <a:avLst/>
              <a:gdLst>
                <a:gd name="T0" fmla="*/ 33 w 33"/>
                <a:gd name="T1" fmla="*/ 6 h 23"/>
                <a:gd name="T2" fmla="*/ 33 w 33"/>
                <a:gd name="T3" fmla="*/ 3 h 23"/>
                <a:gd name="T4" fmla="*/ 31 w 33"/>
                <a:gd name="T5" fmla="*/ 3 h 23"/>
                <a:gd name="T6" fmla="*/ 31 w 33"/>
                <a:gd name="T7" fmla="*/ 0 h 23"/>
                <a:gd name="T8" fmla="*/ 31 w 33"/>
                <a:gd name="T9" fmla="*/ 0 h 23"/>
                <a:gd name="T10" fmla="*/ 30 w 33"/>
                <a:gd name="T11" fmla="*/ 0 h 23"/>
                <a:gd name="T12" fmla="*/ 27 w 33"/>
                <a:gd name="T13" fmla="*/ 3 h 23"/>
                <a:gd name="T14" fmla="*/ 24 w 33"/>
                <a:gd name="T15" fmla="*/ 8 h 23"/>
                <a:gd name="T16" fmla="*/ 19 w 33"/>
                <a:gd name="T17" fmla="*/ 10 h 23"/>
                <a:gd name="T18" fmla="*/ 19 w 33"/>
                <a:gd name="T19" fmla="*/ 11 h 23"/>
                <a:gd name="T20" fmla="*/ 18 w 33"/>
                <a:gd name="T21" fmla="*/ 11 h 23"/>
                <a:gd name="T22" fmla="*/ 18 w 33"/>
                <a:gd name="T23" fmla="*/ 13 h 23"/>
                <a:gd name="T24" fmla="*/ 11 w 33"/>
                <a:gd name="T25" fmla="*/ 10 h 23"/>
                <a:gd name="T26" fmla="*/ 8 w 33"/>
                <a:gd name="T27" fmla="*/ 12 h 23"/>
                <a:gd name="T28" fmla="*/ 5 w 33"/>
                <a:gd name="T29" fmla="*/ 12 h 23"/>
                <a:gd name="T30" fmla="*/ 4 w 33"/>
                <a:gd name="T31" fmla="*/ 10 h 23"/>
                <a:gd name="T32" fmla="*/ 2 w 33"/>
                <a:gd name="T33" fmla="*/ 10 h 23"/>
                <a:gd name="T34" fmla="*/ 2 w 33"/>
                <a:gd name="T35" fmla="*/ 6 h 23"/>
                <a:gd name="T36" fmla="*/ 0 w 33"/>
                <a:gd name="T37" fmla="*/ 6 h 23"/>
                <a:gd name="T38" fmla="*/ 0 w 33"/>
                <a:gd name="T39" fmla="*/ 9 h 23"/>
                <a:gd name="T40" fmla="*/ 3 w 33"/>
                <a:gd name="T41" fmla="*/ 12 h 23"/>
                <a:gd name="T42" fmla="*/ 4 w 33"/>
                <a:gd name="T43" fmla="*/ 19 h 23"/>
                <a:gd name="T44" fmla="*/ 24 w 33"/>
                <a:gd name="T45" fmla="*/ 23 h 23"/>
                <a:gd name="T46" fmla="*/ 27 w 33"/>
                <a:gd name="T47" fmla="*/ 22 h 23"/>
                <a:gd name="T48" fmla="*/ 28 w 33"/>
                <a:gd name="T49" fmla="*/ 17 h 23"/>
                <a:gd name="T50" fmla="*/ 29 w 33"/>
                <a:gd name="T51" fmla="*/ 12 h 23"/>
                <a:gd name="T52" fmla="*/ 29 w 33"/>
                <a:gd name="T53" fmla="*/ 11 h 23"/>
                <a:gd name="T54" fmla="*/ 30 w 33"/>
                <a:gd name="T55" fmla="*/ 9 h 23"/>
                <a:gd name="T56" fmla="*/ 29 w 33"/>
                <a:gd name="T57" fmla="*/ 7 h 23"/>
                <a:gd name="T58" fmla="*/ 30 w 33"/>
                <a:gd name="T59" fmla="*/ 6 h 23"/>
                <a:gd name="T60" fmla="*/ 32 w 33"/>
                <a:gd name="T61" fmla="*/ 7 h 23"/>
                <a:gd name="T62" fmla="*/ 33 w 33"/>
                <a:gd name="T6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23">
                  <a:moveTo>
                    <a:pt x="33" y="6"/>
                  </a:moveTo>
                  <a:cubicBezTo>
                    <a:pt x="33" y="5"/>
                    <a:pt x="33" y="4"/>
                    <a:pt x="33" y="3"/>
                  </a:cubicBezTo>
                  <a:cubicBezTo>
                    <a:pt x="31" y="3"/>
                    <a:pt x="31" y="3"/>
                    <a:pt x="31" y="3"/>
                  </a:cubicBezTo>
                  <a:cubicBezTo>
                    <a:pt x="31" y="0"/>
                    <a:pt x="31" y="0"/>
                    <a:pt x="31" y="0"/>
                  </a:cubicBezTo>
                  <a:cubicBezTo>
                    <a:pt x="31" y="0"/>
                    <a:pt x="31" y="0"/>
                    <a:pt x="31" y="0"/>
                  </a:cubicBezTo>
                  <a:cubicBezTo>
                    <a:pt x="30" y="0"/>
                    <a:pt x="30" y="0"/>
                    <a:pt x="30" y="0"/>
                  </a:cubicBezTo>
                  <a:cubicBezTo>
                    <a:pt x="30" y="1"/>
                    <a:pt x="28" y="2"/>
                    <a:pt x="27" y="3"/>
                  </a:cubicBezTo>
                  <a:cubicBezTo>
                    <a:pt x="26" y="4"/>
                    <a:pt x="25" y="6"/>
                    <a:pt x="24" y="8"/>
                  </a:cubicBezTo>
                  <a:cubicBezTo>
                    <a:pt x="23" y="9"/>
                    <a:pt x="21" y="9"/>
                    <a:pt x="19" y="10"/>
                  </a:cubicBezTo>
                  <a:cubicBezTo>
                    <a:pt x="19" y="11"/>
                    <a:pt x="19" y="11"/>
                    <a:pt x="19" y="11"/>
                  </a:cubicBezTo>
                  <a:cubicBezTo>
                    <a:pt x="18" y="11"/>
                    <a:pt x="18" y="11"/>
                    <a:pt x="18" y="11"/>
                  </a:cubicBezTo>
                  <a:cubicBezTo>
                    <a:pt x="18" y="11"/>
                    <a:pt x="18" y="12"/>
                    <a:pt x="18" y="13"/>
                  </a:cubicBezTo>
                  <a:cubicBezTo>
                    <a:pt x="15" y="13"/>
                    <a:pt x="12" y="10"/>
                    <a:pt x="11" y="10"/>
                  </a:cubicBezTo>
                  <a:cubicBezTo>
                    <a:pt x="8" y="10"/>
                    <a:pt x="10" y="12"/>
                    <a:pt x="8" y="12"/>
                  </a:cubicBezTo>
                  <a:cubicBezTo>
                    <a:pt x="7" y="12"/>
                    <a:pt x="6" y="12"/>
                    <a:pt x="5" y="12"/>
                  </a:cubicBezTo>
                  <a:cubicBezTo>
                    <a:pt x="4" y="11"/>
                    <a:pt x="4" y="10"/>
                    <a:pt x="4" y="10"/>
                  </a:cubicBezTo>
                  <a:cubicBezTo>
                    <a:pt x="3" y="10"/>
                    <a:pt x="2" y="10"/>
                    <a:pt x="2" y="10"/>
                  </a:cubicBezTo>
                  <a:cubicBezTo>
                    <a:pt x="2" y="8"/>
                    <a:pt x="2" y="7"/>
                    <a:pt x="2" y="6"/>
                  </a:cubicBezTo>
                  <a:cubicBezTo>
                    <a:pt x="0" y="6"/>
                    <a:pt x="0" y="6"/>
                    <a:pt x="0" y="6"/>
                  </a:cubicBezTo>
                  <a:cubicBezTo>
                    <a:pt x="0" y="9"/>
                    <a:pt x="0" y="9"/>
                    <a:pt x="0" y="9"/>
                  </a:cubicBezTo>
                  <a:cubicBezTo>
                    <a:pt x="3" y="12"/>
                    <a:pt x="3" y="12"/>
                    <a:pt x="3" y="12"/>
                  </a:cubicBezTo>
                  <a:cubicBezTo>
                    <a:pt x="4" y="19"/>
                    <a:pt x="4" y="19"/>
                    <a:pt x="4" y="19"/>
                  </a:cubicBezTo>
                  <a:cubicBezTo>
                    <a:pt x="4" y="19"/>
                    <a:pt x="23" y="22"/>
                    <a:pt x="24" y="23"/>
                  </a:cubicBezTo>
                  <a:cubicBezTo>
                    <a:pt x="26" y="23"/>
                    <a:pt x="27" y="22"/>
                    <a:pt x="27" y="22"/>
                  </a:cubicBezTo>
                  <a:cubicBezTo>
                    <a:pt x="27" y="22"/>
                    <a:pt x="27" y="19"/>
                    <a:pt x="28" y="17"/>
                  </a:cubicBezTo>
                  <a:cubicBezTo>
                    <a:pt x="30" y="15"/>
                    <a:pt x="29" y="12"/>
                    <a:pt x="29" y="12"/>
                  </a:cubicBezTo>
                  <a:cubicBezTo>
                    <a:pt x="27" y="13"/>
                    <a:pt x="27" y="11"/>
                    <a:pt x="29" y="11"/>
                  </a:cubicBezTo>
                  <a:cubicBezTo>
                    <a:pt x="30" y="10"/>
                    <a:pt x="30" y="9"/>
                    <a:pt x="30" y="9"/>
                  </a:cubicBezTo>
                  <a:cubicBezTo>
                    <a:pt x="30" y="9"/>
                    <a:pt x="29" y="8"/>
                    <a:pt x="29" y="7"/>
                  </a:cubicBezTo>
                  <a:cubicBezTo>
                    <a:pt x="29" y="6"/>
                    <a:pt x="30" y="5"/>
                    <a:pt x="30" y="6"/>
                  </a:cubicBezTo>
                  <a:cubicBezTo>
                    <a:pt x="31" y="7"/>
                    <a:pt x="31" y="8"/>
                    <a:pt x="32" y="7"/>
                  </a:cubicBezTo>
                  <a:cubicBezTo>
                    <a:pt x="32" y="6"/>
                    <a:pt x="33" y="6"/>
                    <a:pt x="33"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6FF0F8-4546-4041-A90A-F120E4C64FC6}"/>
                </a:ext>
              </a:extLst>
            </p:cNvPr>
            <p:cNvSpPr>
              <a:spLocks noEditPoints="1"/>
            </p:cNvSpPr>
            <p:nvPr/>
          </p:nvSpPr>
          <p:spPr bwMode="auto">
            <a:xfrm>
              <a:off x="4868863" y="2735263"/>
              <a:ext cx="398462" cy="287338"/>
            </a:xfrm>
            <a:custGeom>
              <a:avLst/>
              <a:gdLst>
                <a:gd name="T0" fmla="*/ 93 w 106"/>
                <a:gd name="T1" fmla="*/ 51 h 77"/>
                <a:gd name="T2" fmla="*/ 87 w 106"/>
                <a:gd name="T3" fmla="*/ 54 h 77"/>
                <a:gd name="T4" fmla="*/ 81 w 106"/>
                <a:gd name="T5" fmla="*/ 57 h 77"/>
                <a:gd name="T6" fmla="*/ 75 w 106"/>
                <a:gd name="T7" fmla="*/ 59 h 77"/>
                <a:gd name="T8" fmla="*/ 70 w 106"/>
                <a:gd name="T9" fmla="*/ 59 h 77"/>
                <a:gd name="T10" fmla="*/ 68 w 106"/>
                <a:gd name="T11" fmla="*/ 63 h 77"/>
                <a:gd name="T12" fmla="*/ 72 w 106"/>
                <a:gd name="T13" fmla="*/ 65 h 77"/>
                <a:gd name="T14" fmla="*/ 76 w 106"/>
                <a:gd name="T15" fmla="*/ 68 h 77"/>
                <a:gd name="T16" fmla="*/ 82 w 106"/>
                <a:gd name="T17" fmla="*/ 68 h 77"/>
                <a:gd name="T18" fmla="*/ 73 w 106"/>
                <a:gd name="T19" fmla="*/ 73 h 77"/>
                <a:gd name="T20" fmla="*/ 60 w 106"/>
                <a:gd name="T21" fmla="*/ 68 h 77"/>
                <a:gd name="T22" fmla="*/ 59 w 106"/>
                <a:gd name="T23" fmla="*/ 66 h 77"/>
                <a:gd name="T24" fmla="*/ 66 w 106"/>
                <a:gd name="T25" fmla="*/ 63 h 77"/>
                <a:gd name="T26" fmla="*/ 63 w 106"/>
                <a:gd name="T27" fmla="*/ 60 h 77"/>
                <a:gd name="T28" fmla="*/ 57 w 106"/>
                <a:gd name="T29" fmla="*/ 63 h 77"/>
                <a:gd name="T30" fmla="*/ 54 w 106"/>
                <a:gd name="T31" fmla="*/ 60 h 77"/>
                <a:gd name="T32" fmla="*/ 56 w 106"/>
                <a:gd name="T33" fmla="*/ 58 h 77"/>
                <a:gd name="T34" fmla="*/ 53 w 106"/>
                <a:gd name="T35" fmla="*/ 57 h 77"/>
                <a:gd name="T36" fmla="*/ 46 w 106"/>
                <a:gd name="T37" fmla="*/ 58 h 77"/>
                <a:gd name="T38" fmla="*/ 39 w 106"/>
                <a:gd name="T39" fmla="*/ 51 h 77"/>
                <a:gd name="T40" fmla="*/ 34 w 106"/>
                <a:gd name="T41" fmla="*/ 40 h 77"/>
                <a:gd name="T42" fmla="*/ 25 w 106"/>
                <a:gd name="T43" fmla="*/ 36 h 77"/>
                <a:gd name="T44" fmla="*/ 16 w 106"/>
                <a:gd name="T45" fmla="*/ 42 h 77"/>
                <a:gd name="T46" fmla="*/ 6 w 106"/>
                <a:gd name="T47" fmla="*/ 42 h 77"/>
                <a:gd name="T48" fmla="*/ 0 w 106"/>
                <a:gd name="T49" fmla="*/ 36 h 77"/>
                <a:gd name="T50" fmla="*/ 5 w 106"/>
                <a:gd name="T51" fmla="*/ 28 h 77"/>
                <a:gd name="T52" fmla="*/ 7 w 106"/>
                <a:gd name="T53" fmla="*/ 16 h 77"/>
                <a:gd name="T54" fmla="*/ 8 w 106"/>
                <a:gd name="T55" fmla="*/ 5 h 77"/>
                <a:gd name="T56" fmla="*/ 18 w 106"/>
                <a:gd name="T57" fmla="*/ 4 h 77"/>
                <a:gd name="T58" fmla="*/ 32 w 106"/>
                <a:gd name="T59" fmla="*/ 5 h 77"/>
                <a:gd name="T60" fmla="*/ 37 w 106"/>
                <a:gd name="T61" fmla="*/ 5 h 77"/>
                <a:gd name="T62" fmla="*/ 47 w 106"/>
                <a:gd name="T63" fmla="*/ 3 h 77"/>
                <a:gd name="T64" fmla="*/ 55 w 106"/>
                <a:gd name="T65" fmla="*/ 2 h 77"/>
                <a:gd name="T66" fmla="*/ 61 w 106"/>
                <a:gd name="T67" fmla="*/ 6 h 77"/>
                <a:gd name="T68" fmla="*/ 69 w 106"/>
                <a:gd name="T69" fmla="*/ 12 h 77"/>
                <a:gd name="T70" fmla="*/ 78 w 106"/>
                <a:gd name="T71" fmla="*/ 16 h 77"/>
                <a:gd name="T72" fmla="*/ 85 w 106"/>
                <a:gd name="T73" fmla="*/ 18 h 77"/>
                <a:gd name="T74" fmla="*/ 93 w 106"/>
                <a:gd name="T75" fmla="*/ 22 h 77"/>
                <a:gd name="T76" fmla="*/ 105 w 106"/>
                <a:gd name="T77" fmla="*/ 31 h 77"/>
                <a:gd name="T78" fmla="*/ 105 w 106"/>
                <a:gd name="T79" fmla="*/ 41 h 77"/>
                <a:gd name="T80" fmla="*/ 98 w 106"/>
                <a:gd name="T81" fmla="*/ 49 h 77"/>
                <a:gd name="T82" fmla="*/ 40 w 106"/>
                <a:gd name="T83" fmla="*/ 59 h 77"/>
                <a:gd name="T84" fmla="*/ 33 w 106"/>
                <a:gd name="T85" fmla="*/ 66 h 77"/>
                <a:gd name="T86" fmla="*/ 40 w 106"/>
                <a:gd name="T87" fmla="*/ 67 h 77"/>
                <a:gd name="T88" fmla="*/ 45 w 106"/>
                <a:gd name="T8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77">
                  <a:moveTo>
                    <a:pt x="97" y="51"/>
                  </a:moveTo>
                  <a:cubicBezTo>
                    <a:pt x="96" y="51"/>
                    <a:pt x="96" y="51"/>
                    <a:pt x="95" y="51"/>
                  </a:cubicBezTo>
                  <a:cubicBezTo>
                    <a:pt x="94" y="51"/>
                    <a:pt x="94" y="51"/>
                    <a:pt x="93" y="51"/>
                  </a:cubicBezTo>
                  <a:cubicBezTo>
                    <a:pt x="93" y="52"/>
                    <a:pt x="92" y="53"/>
                    <a:pt x="92" y="53"/>
                  </a:cubicBezTo>
                  <a:cubicBezTo>
                    <a:pt x="91" y="53"/>
                    <a:pt x="91" y="53"/>
                    <a:pt x="90" y="53"/>
                  </a:cubicBezTo>
                  <a:cubicBezTo>
                    <a:pt x="89" y="53"/>
                    <a:pt x="88" y="54"/>
                    <a:pt x="87" y="54"/>
                  </a:cubicBezTo>
                  <a:cubicBezTo>
                    <a:pt x="87" y="54"/>
                    <a:pt x="87" y="55"/>
                    <a:pt x="86" y="55"/>
                  </a:cubicBezTo>
                  <a:cubicBezTo>
                    <a:pt x="85" y="56"/>
                    <a:pt x="84" y="55"/>
                    <a:pt x="83" y="56"/>
                  </a:cubicBezTo>
                  <a:cubicBezTo>
                    <a:pt x="83" y="56"/>
                    <a:pt x="82" y="57"/>
                    <a:pt x="81" y="57"/>
                  </a:cubicBezTo>
                  <a:cubicBezTo>
                    <a:pt x="80" y="58"/>
                    <a:pt x="80" y="56"/>
                    <a:pt x="79" y="56"/>
                  </a:cubicBezTo>
                  <a:cubicBezTo>
                    <a:pt x="79" y="57"/>
                    <a:pt x="79" y="57"/>
                    <a:pt x="79" y="57"/>
                  </a:cubicBezTo>
                  <a:cubicBezTo>
                    <a:pt x="78" y="57"/>
                    <a:pt x="77" y="59"/>
                    <a:pt x="75" y="59"/>
                  </a:cubicBezTo>
                  <a:cubicBezTo>
                    <a:pt x="75" y="60"/>
                    <a:pt x="75" y="60"/>
                    <a:pt x="75" y="60"/>
                  </a:cubicBezTo>
                  <a:cubicBezTo>
                    <a:pt x="74" y="61"/>
                    <a:pt x="71" y="60"/>
                    <a:pt x="70" y="60"/>
                  </a:cubicBezTo>
                  <a:cubicBezTo>
                    <a:pt x="70" y="59"/>
                    <a:pt x="70" y="59"/>
                    <a:pt x="70" y="59"/>
                  </a:cubicBezTo>
                  <a:cubicBezTo>
                    <a:pt x="69" y="59"/>
                    <a:pt x="68" y="59"/>
                    <a:pt x="67" y="59"/>
                  </a:cubicBezTo>
                  <a:cubicBezTo>
                    <a:pt x="67" y="60"/>
                    <a:pt x="66" y="61"/>
                    <a:pt x="67" y="61"/>
                  </a:cubicBezTo>
                  <a:cubicBezTo>
                    <a:pt x="67" y="61"/>
                    <a:pt x="68" y="62"/>
                    <a:pt x="68" y="63"/>
                  </a:cubicBezTo>
                  <a:cubicBezTo>
                    <a:pt x="68" y="63"/>
                    <a:pt x="69" y="62"/>
                    <a:pt x="69" y="63"/>
                  </a:cubicBezTo>
                  <a:cubicBezTo>
                    <a:pt x="70" y="63"/>
                    <a:pt x="70" y="64"/>
                    <a:pt x="70" y="64"/>
                  </a:cubicBezTo>
                  <a:cubicBezTo>
                    <a:pt x="71" y="64"/>
                    <a:pt x="72" y="64"/>
                    <a:pt x="72" y="65"/>
                  </a:cubicBezTo>
                  <a:cubicBezTo>
                    <a:pt x="73" y="66"/>
                    <a:pt x="71" y="66"/>
                    <a:pt x="73" y="67"/>
                  </a:cubicBezTo>
                  <a:cubicBezTo>
                    <a:pt x="73" y="68"/>
                    <a:pt x="73" y="68"/>
                    <a:pt x="73" y="68"/>
                  </a:cubicBezTo>
                  <a:cubicBezTo>
                    <a:pt x="74" y="68"/>
                    <a:pt x="75" y="68"/>
                    <a:pt x="76" y="68"/>
                  </a:cubicBezTo>
                  <a:cubicBezTo>
                    <a:pt x="77" y="68"/>
                    <a:pt x="78" y="69"/>
                    <a:pt x="80" y="68"/>
                  </a:cubicBezTo>
                  <a:cubicBezTo>
                    <a:pt x="80" y="68"/>
                    <a:pt x="80" y="67"/>
                    <a:pt x="81" y="67"/>
                  </a:cubicBezTo>
                  <a:cubicBezTo>
                    <a:pt x="82" y="67"/>
                    <a:pt x="83" y="68"/>
                    <a:pt x="82" y="68"/>
                  </a:cubicBezTo>
                  <a:cubicBezTo>
                    <a:pt x="82" y="68"/>
                    <a:pt x="83" y="70"/>
                    <a:pt x="82" y="71"/>
                  </a:cubicBezTo>
                  <a:cubicBezTo>
                    <a:pt x="81" y="72"/>
                    <a:pt x="77" y="71"/>
                    <a:pt x="77" y="71"/>
                  </a:cubicBezTo>
                  <a:cubicBezTo>
                    <a:pt x="76" y="72"/>
                    <a:pt x="74" y="73"/>
                    <a:pt x="73" y="73"/>
                  </a:cubicBezTo>
                  <a:cubicBezTo>
                    <a:pt x="70" y="75"/>
                    <a:pt x="67" y="76"/>
                    <a:pt x="63" y="77"/>
                  </a:cubicBezTo>
                  <a:cubicBezTo>
                    <a:pt x="65" y="74"/>
                    <a:pt x="64" y="73"/>
                    <a:pt x="64" y="70"/>
                  </a:cubicBezTo>
                  <a:cubicBezTo>
                    <a:pt x="62" y="69"/>
                    <a:pt x="61" y="69"/>
                    <a:pt x="60" y="68"/>
                  </a:cubicBezTo>
                  <a:cubicBezTo>
                    <a:pt x="57" y="69"/>
                    <a:pt x="57" y="69"/>
                    <a:pt x="57" y="69"/>
                  </a:cubicBezTo>
                  <a:cubicBezTo>
                    <a:pt x="58" y="67"/>
                    <a:pt x="58" y="67"/>
                    <a:pt x="58" y="67"/>
                  </a:cubicBezTo>
                  <a:cubicBezTo>
                    <a:pt x="59" y="67"/>
                    <a:pt x="59" y="67"/>
                    <a:pt x="59" y="66"/>
                  </a:cubicBezTo>
                  <a:cubicBezTo>
                    <a:pt x="64" y="64"/>
                    <a:pt x="64" y="64"/>
                    <a:pt x="64" y="64"/>
                  </a:cubicBezTo>
                  <a:cubicBezTo>
                    <a:pt x="65" y="64"/>
                    <a:pt x="65" y="65"/>
                    <a:pt x="66" y="65"/>
                  </a:cubicBezTo>
                  <a:cubicBezTo>
                    <a:pt x="66" y="64"/>
                    <a:pt x="66" y="63"/>
                    <a:pt x="66" y="63"/>
                  </a:cubicBezTo>
                  <a:cubicBezTo>
                    <a:pt x="65" y="61"/>
                    <a:pt x="65" y="61"/>
                    <a:pt x="65" y="61"/>
                  </a:cubicBezTo>
                  <a:cubicBezTo>
                    <a:pt x="64" y="61"/>
                    <a:pt x="64" y="62"/>
                    <a:pt x="63" y="62"/>
                  </a:cubicBezTo>
                  <a:cubicBezTo>
                    <a:pt x="63" y="60"/>
                    <a:pt x="63" y="60"/>
                    <a:pt x="63" y="60"/>
                  </a:cubicBezTo>
                  <a:cubicBezTo>
                    <a:pt x="62" y="60"/>
                    <a:pt x="60" y="61"/>
                    <a:pt x="59" y="61"/>
                  </a:cubicBezTo>
                  <a:cubicBezTo>
                    <a:pt x="59" y="61"/>
                    <a:pt x="59" y="62"/>
                    <a:pt x="58" y="63"/>
                  </a:cubicBezTo>
                  <a:cubicBezTo>
                    <a:pt x="57" y="63"/>
                    <a:pt x="57" y="63"/>
                    <a:pt x="57" y="63"/>
                  </a:cubicBezTo>
                  <a:cubicBezTo>
                    <a:pt x="57" y="62"/>
                    <a:pt x="57" y="61"/>
                    <a:pt x="56" y="61"/>
                  </a:cubicBezTo>
                  <a:cubicBezTo>
                    <a:pt x="56" y="60"/>
                    <a:pt x="55" y="61"/>
                    <a:pt x="54" y="61"/>
                  </a:cubicBezTo>
                  <a:cubicBezTo>
                    <a:pt x="54" y="60"/>
                    <a:pt x="54" y="60"/>
                    <a:pt x="54" y="60"/>
                  </a:cubicBezTo>
                  <a:cubicBezTo>
                    <a:pt x="53" y="60"/>
                    <a:pt x="52" y="60"/>
                    <a:pt x="52" y="59"/>
                  </a:cubicBezTo>
                  <a:cubicBezTo>
                    <a:pt x="52" y="58"/>
                    <a:pt x="52" y="58"/>
                    <a:pt x="52" y="58"/>
                  </a:cubicBezTo>
                  <a:cubicBezTo>
                    <a:pt x="53" y="58"/>
                    <a:pt x="55" y="58"/>
                    <a:pt x="56" y="58"/>
                  </a:cubicBezTo>
                  <a:cubicBezTo>
                    <a:pt x="56" y="58"/>
                    <a:pt x="56" y="57"/>
                    <a:pt x="54" y="57"/>
                  </a:cubicBezTo>
                  <a:cubicBezTo>
                    <a:pt x="54" y="57"/>
                    <a:pt x="54" y="56"/>
                    <a:pt x="53" y="55"/>
                  </a:cubicBezTo>
                  <a:cubicBezTo>
                    <a:pt x="53" y="56"/>
                    <a:pt x="53" y="56"/>
                    <a:pt x="53" y="57"/>
                  </a:cubicBezTo>
                  <a:cubicBezTo>
                    <a:pt x="51" y="57"/>
                    <a:pt x="49" y="57"/>
                    <a:pt x="48" y="57"/>
                  </a:cubicBezTo>
                  <a:cubicBezTo>
                    <a:pt x="47" y="58"/>
                    <a:pt x="47" y="58"/>
                    <a:pt x="47" y="58"/>
                  </a:cubicBezTo>
                  <a:cubicBezTo>
                    <a:pt x="46" y="58"/>
                    <a:pt x="46" y="58"/>
                    <a:pt x="46" y="58"/>
                  </a:cubicBezTo>
                  <a:cubicBezTo>
                    <a:pt x="46" y="58"/>
                    <a:pt x="45" y="59"/>
                    <a:pt x="45" y="60"/>
                  </a:cubicBezTo>
                  <a:cubicBezTo>
                    <a:pt x="41" y="55"/>
                    <a:pt x="41" y="55"/>
                    <a:pt x="41" y="55"/>
                  </a:cubicBezTo>
                  <a:cubicBezTo>
                    <a:pt x="41" y="55"/>
                    <a:pt x="38" y="54"/>
                    <a:pt x="39" y="51"/>
                  </a:cubicBezTo>
                  <a:cubicBezTo>
                    <a:pt x="39" y="50"/>
                    <a:pt x="39" y="49"/>
                    <a:pt x="38" y="48"/>
                  </a:cubicBezTo>
                  <a:cubicBezTo>
                    <a:pt x="37" y="46"/>
                    <a:pt x="36" y="47"/>
                    <a:pt x="36" y="44"/>
                  </a:cubicBezTo>
                  <a:cubicBezTo>
                    <a:pt x="37" y="43"/>
                    <a:pt x="35" y="41"/>
                    <a:pt x="34" y="40"/>
                  </a:cubicBezTo>
                  <a:cubicBezTo>
                    <a:pt x="33" y="39"/>
                    <a:pt x="33" y="39"/>
                    <a:pt x="31" y="38"/>
                  </a:cubicBezTo>
                  <a:cubicBezTo>
                    <a:pt x="30" y="37"/>
                    <a:pt x="30" y="36"/>
                    <a:pt x="28" y="36"/>
                  </a:cubicBezTo>
                  <a:cubicBezTo>
                    <a:pt x="27" y="36"/>
                    <a:pt x="25" y="35"/>
                    <a:pt x="25" y="36"/>
                  </a:cubicBezTo>
                  <a:cubicBezTo>
                    <a:pt x="24" y="37"/>
                    <a:pt x="21" y="36"/>
                    <a:pt x="21" y="38"/>
                  </a:cubicBezTo>
                  <a:cubicBezTo>
                    <a:pt x="21" y="38"/>
                    <a:pt x="19" y="39"/>
                    <a:pt x="19" y="40"/>
                  </a:cubicBezTo>
                  <a:cubicBezTo>
                    <a:pt x="18" y="42"/>
                    <a:pt x="17" y="42"/>
                    <a:pt x="16" y="42"/>
                  </a:cubicBezTo>
                  <a:cubicBezTo>
                    <a:pt x="14" y="42"/>
                    <a:pt x="14" y="43"/>
                    <a:pt x="13" y="44"/>
                  </a:cubicBezTo>
                  <a:cubicBezTo>
                    <a:pt x="11" y="45"/>
                    <a:pt x="11" y="45"/>
                    <a:pt x="10" y="43"/>
                  </a:cubicBezTo>
                  <a:cubicBezTo>
                    <a:pt x="9" y="42"/>
                    <a:pt x="8" y="42"/>
                    <a:pt x="6" y="42"/>
                  </a:cubicBezTo>
                  <a:cubicBezTo>
                    <a:pt x="4" y="42"/>
                    <a:pt x="3" y="42"/>
                    <a:pt x="2" y="41"/>
                  </a:cubicBezTo>
                  <a:cubicBezTo>
                    <a:pt x="1" y="39"/>
                    <a:pt x="0" y="39"/>
                    <a:pt x="0" y="39"/>
                  </a:cubicBezTo>
                  <a:cubicBezTo>
                    <a:pt x="0" y="36"/>
                    <a:pt x="0" y="36"/>
                    <a:pt x="0" y="36"/>
                  </a:cubicBezTo>
                  <a:cubicBezTo>
                    <a:pt x="3" y="35"/>
                    <a:pt x="3" y="35"/>
                    <a:pt x="3" y="35"/>
                  </a:cubicBezTo>
                  <a:cubicBezTo>
                    <a:pt x="3" y="35"/>
                    <a:pt x="7" y="34"/>
                    <a:pt x="6" y="33"/>
                  </a:cubicBezTo>
                  <a:cubicBezTo>
                    <a:pt x="6" y="31"/>
                    <a:pt x="4" y="30"/>
                    <a:pt x="5" y="28"/>
                  </a:cubicBezTo>
                  <a:cubicBezTo>
                    <a:pt x="6" y="27"/>
                    <a:pt x="7" y="26"/>
                    <a:pt x="7" y="25"/>
                  </a:cubicBezTo>
                  <a:cubicBezTo>
                    <a:pt x="8" y="23"/>
                    <a:pt x="9" y="21"/>
                    <a:pt x="9" y="21"/>
                  </a:cubicBezTo>
                  <a:cubicBezTo>
                    <a:pt x="9" y="21"/>
                    <a:pt x="6" y="17"/>
                    <a:pt x="7" y="16"/>
                  </a:cubicBezTo>
                  <a:cubicBezTo>
                    <a:pt x="7" y="14"/>
                    <a:pt x="8" y="13"/>
                    <a:pt x="8" y="11"/>
                  </a:cubicBezTo>
                  <a:cubicBezTo>
                    <a:pt x="7" y="9"/>
                    <a:pt x="9" y="10"/>
                    <a:pt x="8" y="9"/>
                  </a:cubicBezTo>
                  <a:cubicBezTo>
                    <a:pt x="7" y="8"/>
                    <a:pt x="6" y="6"/>
                    <a:pt x="8" y="5"/>
                  </a:cubicBezTo>
                  <a:cubicBezTo>
                    <a:pt x="8" y="5"/>
                    <a:pt x="10" y="3"/>
                    <a:pt x="11" y="5"/>
                  </a:cubicBezTo>
                  <a:cubicBezTo>
                    <a:pt x="12" y="8"/>
                    <a:pt x="13" y="4"/>
                    <a:pt x="13" y="4"/>
                  </a:cubicBezTo>
                  <a:cubicBezTo>
                    <a:pt x="13" y="4"/>
                    <a:pt x="16" y="4"/>
                    <a:pt x="18" y="4"/>
                  </a:cubicBezTo>
                  <a:cubicBezTo>
                    <a:pt x="20" y="4"/>
                    <a:pt x="23" y="4"/>
                    <a:pt x="25" y="5"/>
                  </a:cubicBezTo>
                  <a:cubicBezTo>
                    <a:pt x="26" y="5"/>
                    <a:pt x="28" y="5"/>
                    <a:pt x="30" y="5"/>
                  </a:cubicBezTo>
                  <a:cubicBezTo>
                    <a:pt x="32" y="5"/>
                    <a:pt x="32" y="5"/>
                    <a:pt x="32" y="5"/>
                  </a:cubicBezTo>
                  <a:cubicBezTo>
                    <a:pt x="33" y="7"/>
                    <a:pt x="33" y="7"/>
                    <a:pt x="33" y="7"/>
                  </a:cubicBezTo>
                  <a:cubicBezTo>
                    <a:pt x="33" y="7"/>
                    <a:pt x="34" y="5"/>
                    <a:pt x="34" y="5"/>
                  </a:cubicBezTo>
                  <a:cubicBezTo>
                    <a:pt x="35" y="4"/>
                    <a:pt x="35" y="6"/>
                    <a:pt x="37" y="5"/>
                  </a:cubicBezTo>
                  <a:cubicBezTo>
                    <a:pt x="38" y="4"/>
                    <a:pt x="38" y="6"/>
                    <a:pt x="40" y="5"/>
                  </a:cubicBezTo>
                  <a:cubicBezTo>
                    <a:pt x="41" y="5"/>
                    <a:pt x="43" y="5"/>
                    <a:pt x="45" y="6"/>
                  </a:cubicBezTo>
                  <a:cubicBezTo>
                    <a:pt x="47" y="6"/>
                    <a:pt x="46" y="6"/>
                    <a:pt x="47" y="3"/>
                  </a:cubicBezTo>
                  <a:cubicBezTo>
                    <a:pt x="47" y="1"/>
                    <a:pt x="47" y="2"/>
                    <a:pt x="48" y="1"/>
                  </a:cubicBezTo>
                  <a:cubicBezTo>
                    <a:pt x="50" y="1"/>
                    <a:pt x="51" y="1"/>
                    <a:pt x="51" y="1"/>
                  </a:cubicBezTo>
                  <a:cubicBezTo>
                    <a:pt x="51" y="1"/>
                    <a:pt x="53" y="5"/>
                    <a:pt x="55" y="2"/>
                  </a:cubicBezTo>
                  <a:cubicBezTo>
                    <a:pt x="56" y="0"/>
                    <a:pt x="56" y="1"/>
                    <a:pt x="57" y="2"/>
                  </a:cubicBezTo>
                  <a:cubicBezTo>
                    <a:pt x="59" y="3"/>
                    <a:pt x="60" y="1"/>
                    <a:pt x="60" y="3"/>
                  </a:cubicBezTo>
                  <a:cubicBezTo>
                    <a:pt x="60" y="4"/>
                    <a:pt x="61" y="6"/>
                    <a:pt x="61" y="6"/>
                  </a:cubicBezTo>
                  <a:cubicBezTo>
                    <a:pt x="61" y="6"/>
                    <a:pt x="62" y="9"/>
                    <a:pt x="63" y="9"/>
                  </a:cubicBezTo>
                  <a:cubicBezTo>
                    <a:pt x="64" y="9"/>
                    <a:pt x="63" y="11"/>
                    <a:pt x="64" y="11"/>
                  </a:cubicBezTo>
                  <a:cubicBezTo>
                    <a:pt x="66" y="11"/>
                    <a:pt x="68" y="11"/>
                    <a:pt x="69" y="12"/>
                  </a:cubicBezTo>
                  <a:cubicBezTo>
                    <a:pt x="71" y="13"/>
                    <a:pt x="71" y="13"/>
                    <a:pt x="73" y="12"/>
                  </a:cubicBezTo>
                  <a:cubicBezTo>
                    <a:pt x="74" y="12"/>
                    <a:pt x="74" y="14"/>
                    <a:pt x="75" y="15"/>
                  </a:cubicBezTo>
                  <a:cubicBezTo>
                    <a:pt x="77" y="16"/>
                    <a:pt x="76" y="16"/>
                    <a:pt x="78" y="16"/>
                  </a:cubicBezTo>
                  <a:cubicBezTo>
                    <a:pt x="79" y="16"/>
                    <a:pt x="79" y="20"/>
                    <a:pt x="79" y="20"/>
                  </a:cubicBezTo>
                  <a:cubicBezTo>
                    <a:pt x="79" y="20"/>
                    <a:pt x="81" y="20"/>
                    <a:pt x="83" y="19"/>
                  </a:cubicBezTo>
                  <a:cubicBezTo>
                    <a:pt x="84" y="19"/>
                    <a:pt x="85" y="18"/>
                    <a:pt x="85" y="18"/>
                  </a:cubicBezTo>
                  <a:cubicBezTo>
                    <a:pt x="85" y="18"/>
                    <a:pt x="88" y="18"/>
                    <a:pt x="89" y="19"/>
                  </a:cubicBezTo>
                  <a:cubicBezTo>
                    <a:pt x="89" y="20"/>
                    <a:pt x="88" y="20"/>
                    <a:pt x="90" y="20"/>
                  </a:cubicBezTo>
                  <a:cubicBezTo>
                    <a:pt x="92" y="20"/>
                    <a:pt x="92" y="22"/>
                    <a:pt x="93" y="22"/>
                  </a:cubicBezTo>
                  <a:cubicBezTo>
                    <a:pt x="95" y="23"/>
                    <a:pt x="100" y="25"/>
                    <a:pt x="102" y="26"/>
                  </a:cubicBezTo>
                  <a:cubicBezTo>
                    <a:pt x="104" y="27"/>
                    <a:pt x="101" y="28"/>
                    <a:pt x="102" y="29"/>
                  </a:cubicBezTo>
                  <a:cubicBezTo>
                    <a:pt x="103" y="30"/>
                    <a:pt x="106" y="29"/>
                    <a:pt x="105" y="31"/>
                  </a:cubicBezTo>
                  <a:cubicBezTo>
                    <a:pt x="104" y="32"/>
                    <a:pt x="102" y="33"/>
                    <a:pt x="104" y="33"/>
                  </a:cubicBezTo>
                  <a:cubicBezTo>
                    <a:pt x="106" y="34"/>
                    <a:pt x="104" y="37"/>
                    <a:pt x="105" y="38"/>
                  </a:cubicBezTo>
                  <a:cubicBezTo>
                    <a:pt x="106" y="39"/>
                    <a:pt x="106" y="39"/>
                    <a:pt x="105" y="41"/>
                  </a:cubicBezTo>
                  <a:cubicBezTo>
                    <a:pt x="105" y="43"/>
                    <a:pt x="105" y="44"/>
                    <a:pt x="104" y="46"/>
                  </a:cubicBezTo>
                  <a:cubicBezTo>
                    <a:pt x="104" y="47"/>
                    <a:pt x="101" y="47"/>
                    <a:pt x="99" y="47"/>
                  </a:cubicBezTo>
                  <a:cubicBezTo>
                    <a:pt x="98" y="49"/>
                    <a:pt x="98" y="49"/>
                    <a:pt x="98" y="49"/>
                  </a:cubicBezTo>
                  <a:lnTo>
                    <a:pt x="97" y="51"/>
                  </a:lnTo>
                  <a:close/>
                  <a:moveTo>
                    <a:pt x="45" y="60"/>
                  </a:moveTo>
                  <a:cubicBezTo>
                    <a:pt x="45" y="60"/>
                    <a:pt x="42" y="58"/>
                    <a:pt x="40" y="59"/>
                  </a:cubicBezTo>
                  <a:cubicBezTo>
                    <a:pt x="39" y="59"/>
                    <a:pt x="38" y="56"/>
                    <a:pt x="38" y="58"/>
                  </a:cubicBezTo>
                  <a:cubicBezTo>
                    <a:pt x="38" y="59"/>
                    <a:pt x="35" y="61"/>
                    <a:pt x="35" y="62"/>
                  </a:cubicBezTo>
                  <a:cubicBezTo>
                    <a:pt x="35" y="63"/>
                    <a:pt x="33" y="66"/>
                    <a:pt x="33" y="66"/>
                  </a:cubicBezTo>
                  <a:cubicBezTo>
                    <a:pt x="34" y="66"/>
                    <a:pt x="34" y="66"/>
                    <a:pt x="34" y="66"/>
                  </a:cubicBezTo>
                  <a:cubicBezTo>
                    <a:pt x="34" y="66"/>
                    <a:pt x="36" y="68"/>
                    <a:pt x="36" y="67"/>
                  </a:cubicBezTo>
                  <a:cubicBezTo>
                    <a:pt x="37" y="66"/>
                    <a:pt x="40" y="67"/>
                    <a:pt x="40" y="67"/>
                  </a:cubicBezTo>
                  <a:cubicBezTo>
                    <a:pt x="40" y="66"/>
                    <a:pt x="40" y="65"/>
                    <a:pt x="40" y="65"/>
                  </a:cubicBezTo>
                  <a:cubicBezTo>
                    <a:pt x="41" y="64"/>
                    <a:pt x="43" y="64"/>
                    <a:pt x="44" y="63"/>
                  </a:cubicBezTo>
                  <a:cubicBezTo>
                    <a:pt x="44" y="62"/>
                    <a:pt x="44" y="61"/>
                    <a:pt x="45"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22935C-BA14-4A7D-90A2-FA5BE351CF8F}"/>
                </a:ext>
              </a:extLst>
            </p:cNvPr>
            <p:cNvSpPr>
              <a:spLocks noEditPoints="1"/>
            </p:cNvSpPr>
            <p:nvPr/>
          </p:nvSpPr>
          <p:spPr bwMode="auto">
            <a:xfrm>
              <a:off x="4992688" y="4238626"/>
              <a:ext cx="139700" cy="190500"/>
            </a:xfrm>
            <a:custGeom>
              <a:avLst/>
              <a:gdLst>
                <a:gd name="T0" fmla="*/ 33 w 37"/>
                <a:gd name="T1" fmla="*/ 37 h 51"/>
                <a:gd name="T2" fmla="*/ 33 w 37"/>
                <a:gd name="T3" fmla="*/ 35 h 51"/>
                <a:gd name="T4" fmla="*/ 33 w 37"/>
                <a:gd name="T5" fmla="*/ 29 h 51"/>
                <a:gd name="T6" fmla="*/ 34 w 37"/>
                <a:gd name="T7" fmla="*/ 24 h 51"/>
                <a:gd name="T8" fmla="*/ 36 w 37"/>
                <a:gd name="T9" fmla="*/ 22 h 51"/>
                <a:gd name="T10" fmla="*/ 37 w 37"/>
                <a:gd name="T11" fmla="*/ 18 h 51"/>
                <a:gd name="T12" fmla="*/ 35 w 37"/>
                <a:gd name="T13" fmla="*/ 14 h 51"/>
                <a:gd name="T14" fmla="*/ 34 w 37"/>
                <a:gd name="T15" fmla="*/ 9 h 51"/>
                <a:gd name="T16" fmla="*/ 35 w 37"/>
                <a:gd name="T17" fmla="*/ 5 h 51"/>
                <a:gd name="T18" fmla="*/ 33 w 37"/>
                <a:gd name="T19" fmla="*/ 4 h 51"/>
                <a:gd name="T20" fmla="*/ 32 w 37"/>
                <a:gd name="T21" fmla="*/ 2 h 51"/>
                <a:gd name="T22" fmla="*/ 32 w 37"/>
                <a:gd name="T23" fmla="*/ 1 h 51"/>
                <a:gd name="T24" fmla="*/ 29 w 37"/>
                <a:gd name="T25" fmla="*/ 2 h 51"/>
                <a:gd name="T26" fmla="*/ 25 w 37"/>
                <a:gd name="T27" fmla="*/ 1 h 51"/>
                <a:gd name="T28" fmla="*/ 22 w 37"/>
                <a:gd name="T29" fmla="*/ 2 h 51"/>
                <a:gd name="T30" fmla="*/ 18 w 37"/>
                <a:gd name="T31" fmla="*/ 5 h 51"/>
                <a:gd name="T32" fmla="*/ 18 w 37"/>
                <a:gd name="T33" fmla="*/ 8 h 51"/>
                <a:gd name="T34" fmla="*/ 16 w 37"/>
                <a:gd name="T35" fmla="*/ 12 h 51"/>
                <a:gd name="T36" fmla="*/ 15 w 37"/>
                <a:gd name="T37" fmla="*/ 14 h 51"/>
                <a:gd name="T38" fmla="*/ 15 w 37"/>
                <a:gd name="T39" fmla="*/ 19 h 51"/>
                <a:gd name="T40" fmla="*/ 16 w 37"/>
                <a:gd name="T41" fmla="*/ 20 h 51"/>
                <a:gd name="T42" fmla="*/ 16 w 37"/>
                <a:gd name="T43" fmla="*/ 22 h 51"/>
                <a:gd name="T44" fmla="*/ 13 w 37"/>
                <a:gd name="T45" fmla="*/ 26 h 51"/>
                <a:gd name="T46" fmla="*/ 13 w 37"/>
                <a:gd name="T47" fmla="*/ 26 h 51"/>
                <a:gd name="T48" fmla="*/ 12 w 37"/>
                <a:gd name="T49" fmla="*/ 27 h 51"/>
                <a:gd name="T50" fmla="*/ 11 w 37"/>
                <a:gd name="T51" fmla="*/ 26 h 51"/>
                <a:gd name="T52" fmla="*/ 10 w 37"/>
                <a:gd name="T53" fmla="*/ 28 h 51"/>
                <a:gd name="T54" fmla="*/ 7 w 37"/>
                <a:gd name="T55" fmla="*/ 29 h 51"/>
                <a:gd name="T56" fmla="*/ 5 w 37"/>
                <a:gd name="T57" fmla="*/ 33 h 51"/>
                <a:gd name="T58" fmla="*/ 4 w 37"/>
                <a:gd name="T59" fmla="*/ 38 h 51"/>
                <a:gd name="T60" fmla="*/ 6 w 37"/>
                <a:gd name="T61" fmla="*/ 37 h 51"/>
                <a:gd name="T62" fmla="*/ 4 w 37"/>
                <a:gd name="T63" fmla="*/ 42 h 51"/>
                <a:gd name="T64" fmla="*/ 3 w 37"/>
                <a:gd name="T65" fmla="*/ 42 h 51"/>
                <a:gd name="T66" fmla="*/ 2 w 37"/>
                <a:gd name="T67" fmla="*/ 43 h 51"/>
                <a:gd name="T68" fmla="*/ 2 w 37"/>
                <a:gd name="T69" fmla="*/ 47 h 51"/>
                <a:gd name="T70" fmla="*/ 3 w 37"/>
                <a:gd name="T71" fmla="*/ 48 h 51"/>
                <a:gd name="T72" fmla="*/ 6 w 37"/>
                <a:gd name="T73" fmla="*/ 50 h 51"/>
                <a:gd name="T74" fmla="*/ 9 w 37"/>
                <a:gd name="T75" fmla="*/ 50 h 51"/>
                <a:gd name="T76" fmla="*/ 12 w 37"/>
                <a:gd name="T77" fmla="*/ 48 h 51"/>
                <a:gd name="T78" fmla="*/ 20 w 37"/>
                <a:gd name="T79" fmla="*/ 48 h 51"/>
                <a:gd name="T80" fmla="*/ 20 w 37"/>
                <a:gd name="T81" fmla="*/ 47 h 51"/>
                <a:gd name="T82" fmla="*/ 18 w 37"/>
                <a:gd name="T83" fmla="*/ 45 h 51"/>
                <a:gd name="T84" fmla="*/ 20 w 37"/>
                <a:gd name="T85" fmla="*/ 41 h 51"/>
                <a:gd name="T86" fmla="*/ 20 w 37"/>
                <a:gd name="T87" fmla="*/ 37 h 51"/>
                <a:gd name="T88" fmla="*/ 20 w 37"/>
                <a:gd name="T89" fmla="*/ 36 h 51"/>
                <a:gd name="T90" fmla="*/ 29 w 37"/>
                <a:gd name="T91" fmla="*/ 35 h 51"/>
                <a:gd name="T92" fmla="*/ 30 w 37"/>
                <a:gd name="T93" fmla="*/ 33 h 51"/>
                <a:gd name="T94" fmla="*/ 31 w 37"/>
                <a:gd name="T95" fmla="*/ 33 h 51"/>
                <a:gd name="T96" fmla="*/ 31 w 37"/>
                <a:gd name="T97" fmla="*/ 34 h 51"/>
                <a:gd name="T98" fmla="*/ 33 w 37"/>
                <a:gd name="T99" fmla="*/ 34 h 51"/>
                <a:gd name="T100" fmla="*/ 32 w 37"/>
                <a:gd name="T101" fmla="*/ 37 h 51"/>
                <a:gd name="T102" fmla="*/ 33 w 37"/>
                <a:gd name="T103" fmla="*/ 37 h 51"/>
                <a:gd name="T104" fmla="*/ 14 w 37"/>
                <a:gd name="T105" fmla="*/ 22 h 51"/>
                <a:gd name="T106" fmla="*/ 13 w 37"/>
                <a:gd name="T107" fmla="*/ 24 h 51"/>
                <a:gd name="T108" fmla="*/ 14 w 37"/>
                <a:gd name="T109" fmla="*/ 23 h 51"/>
                <a:gd name="T110" fmla="*/ 14 w 37"/>
                <a:gd name="T111" fmla="*/ 22 h 51"/>
                <a:gd name="T112" fmla="*/ 23 w 37"/>
                <a:gd name="T113" fmla="*/ 23 h 51"/>
                <a:gd name="T114" fmla="*/ 24 w 37"/>
                <a:gd name="T115" fmla="*/ 23 h 51"/>
                <a:gd name="T116" fmla="*/ 25 w 37"/>
                <a:gd name="T117" fmla="*/ 25 h 51"/>
                <a:gd name="T118" fmla="*/ 24 w 37"/>
                <a:gd name="T119" fmla="*/ 25 h 51"/>
                <a:gd name="T120" fmla="*/ 21 w 37"/>
                <a:gd name="T121" fmla="*/ 25 h 51"/>
                <a:gd name="T122" fmla="*/ 22 w 37"/>
                <a:gd name="T123" fmla="*/ 24 h 51"/>
                <a:gd name="T124" fmla="*/ 23 w 37"/>
                <a:gd name="T125"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51">
                  <a:moveTo>
                    <a:pt x="33" y="37"/>
                  </a:moveTo>
                  <a:cubicBezTo>
                    <a:pt x="33" y="37"/>
                    <a:pt x="32" y="36"/>
                    <a:pt x="33" y="35"/>
                  </a:cubicBezTo>
                  <a:cubicBezTo>
                    <a:pt x="34" y="34"/>
                    <a:pt x="31" y="30"/>
                    <a:pt x="33" y="29"/>
                  </a:cubicBezTo>
                  <a:cubicBezTo>
                    <a:pt x="34" y="28"/>
                    <a:pt x="33" y="27"/>
                    <a:pt x="34" y="24"/>
                  </a:cubicBezTo>
                  <a:cubicBezTo>
                    <a:pt x="34" y="21"/>
                    <a:pt x="35" y="23"/>
                    <a:pt x="36" y="22"/>
                  </a:cubicBezTo>
                  <a:cubicBezTo>
                    <a:pt x="36" y="21"/>
                    <a:pt x="36" y="19"/>
                    <a:pt x="37" y="18"/>
                  </a:cubicBezTo>
                  <a:cubicBezTo>
                    <a:pt x="37" y="16"/>
                    <a:pt x="37" y="15"/>
                    <a:pt x="35" y="14"/>
                  </a:cubicBezTo>
                  <a:cubicBezTo>
                    <a:pt x="34" y="13"/>
                    <a:pt x="34" y="12"/>
                    <a:pt x="34" y="9"/>
                  </a:cubicBezTo>
                  <a:cubicBezTo>
                    <a:pt x="35" y="7"/>
                    <a:pt x="36" y="7"/>
                    <a:pt x="35" y="5"/>
                  </a:cubicBezTo>
                  <a:cubicBezTo>
                    <a:pt x="33" y="4"/>
                    <a:pt x="36" y="6"/>
                    <a:pt x="33" y="4"/>
                  </a:cubicBezTo>
                  <a:cubicBezTo>
                    <a:pt x="32" y="3"/>
                    <a:pt x="32" y="2"/>
                    <a:pt x="32" y="2"/>
                  </a:cubicBezTo>
                  <a:cubicBezTo>
                    <a:pt x="32" y="1"/>
                    <a:pt x="32" y="1"/>
                    <a:pt x="32" y="1"/>
                  </a:cubicBezTo>
                  <a:cubicBezTo>
                    <a:pt x="29" y="2"/>
                    <a:pt x="29" y="2"/>
                    <a:pt x="29" y="2"/>
                  </a:cubicBezTo>
                  <a:cubicBezTo>
                    <a:pt x="29" y="2"/>
                    <a:pt x="26" y="0"/>
                    <a:pt x="25" y="1"/>
                  </a:cubicBezTo>
                  <a:cubicBezTo>
                    <a:pt x="23" y="2"/>
                    <a:pt x="24" y="2"/>
                    <a:pt x="22" y="2"/>
                  </a:cubicBezTo>
                  <a:cubicBezTo>
                    <a:pt x="20" y="2"/>
                    <a:pt x="18" y="4"/>
                    <a:pt x="18" y="5"/>
                  </a:cubicBezTo>
                  <a:cubicBezTo>
                    <a:pt x="18" y="5"/>
                    <a:pt x="18" y="6"/>
                    <a:pt x="18" y="8"/>
                  </a:cubicBezTo>
                  <a:cubicBezTo>
                    <a:pt x="17" y="9"/>
                    <a:pt x="14" y="12"/>
                    <a:pt x="16" y="12"/>
                  </a:cubicBezTo>
                  <a:cubicBezTo>
                    <a:pt x="17" y="12"/>
                    <a:pt x="15" y="13"/>
                    <a:pt x="15" y="14"/>
                  </a:cubicBezTo>
                  <a:cubicBezTo>
                    <a:pt x="14" y="15"/>
                    <a:pt x="14" y="19"/>
                    <a:pt x="15" y="19"/>
                  </a:cubicBezTo>
                  <a:cubicBezTo>
                    <a:pt x="16" y="19"/>
                    <a:pt x="16" y="19"/>
                    <a:pt x="16" y="20"/>
                  </a:cubicBezTo>
                  <a:cubicBezTo>
                    <a:pt x="17" y="20"/>
                    <a:pt x="16" y="21"/>
                    <a:pt x="16" y="22"/>
                  </a:cubicBezTo>
                  <a:cubicBezTo>
                    <a:pt x="16" y="23"/>
                    <a:pt x="14" y="26"/>
                    <a:pt x="13" y="26"/>
                  </a:cubicBezTo>
                  <a:cubicBezTo>
                    <a:pt x="13" y="26"/>
                    <a:pt x="13" y="26"/>
                    <a:pt x="13" y="26"/>
                  </a:cubicBezTo>
                  <a:cubicBezTo>
                    <a:pt x="12" y="27"/>
                    <a:pt x="12" y="27"/>
                    <a:pt x="12" y="27"/>
                  </a:cubicBezTo>
                  <a:cubicBezTo>
                    <a:pt x="12" y="27"/>
                    <a:pt x="11" y="26"/>
                    <a:pt x="11" y="26"/>
                  </a:cubicBezTo>
                  <a:cubicBezTo>
                    <a:pt x="10" y="27"/>
                    <a:pt x="10" y="28"/>
                    <a:pt x="10" y="28"/>
                  </a:cubicBezTo>
                  <a:cubicBezTo>
                    <a:pt x="7" y="29"/>
                    <a:pt x="7" y="29"/>
                    <a:pt x="7" y="29"/>
                  </a:cubicBezTo>
                  <a:cubicBezTo>
                    <a:pt x="7" y="29"/>
                    <a:pt x="5" y="31"/>
                    <a:pt x="5" y="33"/>
                  </a:cubicBezTo>
                  <a:cubicBezTo>
                    <a:pt x="5" y="33"/>
                    <a:pt x="5" y="36"/>
                    <a:pt x="4" y="38"/>
                  </a:cubicBezTo>
                  <a:cubicBezTo>
                    <a:pt x="5" y="38"/>
                    <a:pt x="5" y="37"/>
                    <a:pt x="6" y="37"/>
                  </a:cubicBezTo>
                  <a:cubicBezTo>
                    <a:pt x="5" y="39"/>
                    <a:pt x="5" y="40"/>
                    <a:pt x="4" y="42"/>
                  </a:cubicBezTo>
                  <a:cubicBezTo>
                    <a:pt x="4" y="42"/>
                    <a:pt x="3" y="42"/>
                    <a:pt x="3" y="42"/>
                  </a:cubicBezTo>
                  <a:cubicBezTo>
                    <a:pt x="2" y="43"/>
                    <a:pt x="2" y="43"/>
                    <a:pt x="2" y="43"/>
                  </a:cubicBezTo>
                  <a:cubicBezTo>
                    <a:pt x="0" y="46"/>
                    <a:pt x="2" y="47"/>
                    <a:pt x="2" y="47"/>
                  </a:cubicBezTo>
                  <a:cubicBezTo>
                    <a:pt x="3" y="48"/>
                    <a:pt x="3" y="48"/>
                    <a:pt x="3" y="48"/>
                  </a:cubicBezTo>
                  <a:cubicBezTo>
                    <a:pt x="3" y="48"/>
                    <a:pt x="4" y="49"/>
                    <a:pt x="6" y="50"/>
                  </a:cubicBezTo>
                  <a:cubicBezTo>
                    <a:pt x="7" y="51"/>
                    <a:pt x="8" y="51"/>
                    <a:pt x="9" y="50"/>
                  </a:cubicBezTo>
                  <a:cubicBezTo>
                    <a:pt x="10" y="49"/>
                    <a:pt x="12" y="48"/>
                    <a:pt x="12" y="48"/>
                  </a:cubicBezTo>
                  <a:cubicBezTo>
                    <a:pt x="20" y="48"/>
                    <a:pt x="20" y="48"/>
                    <a:pt x="20" y="48"/>
                  </a:cubicBezTo>
                  <a:cubicBezTo>
                    <a:pt x="21" y="49"/>
                    <a:pt x="20" y="47"/>
                    <a:pt x="20" y="47"/>
                  </a:cubicBezTo>
                  <a:cubicBezTo>
                    <a:pt x="19" y="46"/>
                    <a:pt x="18" y="45"/>
                    <a:pt x="18" y="45"/>
                  </a:cubicBezTo>
                  <a:cubicBezTo>
                    <a:pt x="18" y="44"/>
                    <a:pt x="20" y="42"/>
                    <a:pt x="20" y="41"/>
                  </a:cubicBezTo>
                  <a:cubicBezTo>
                    <a:pt x="20" y="41"/>
                    <a:pt x="18" y="36"/>
                    <a:pt x="20" y="37"/>
                  </a:cubicBezTo>
                  <a:cubicBezTo>
                    <a:pt x="20" y="37"/>
                    <a:pt x="20" y="36"/>
                    <a:pt x="20" y="36"/>
                  </a:cubicBezTo>
                  <a:cubicBezTo>
                    <a:pt x="21" y="34"/>
                    <a:pt x="26" y="34"/>
                    <a:pt x="29" y="35"/>
                  </a:cubicBezTo>
                  <a:cubicBezTo>
                    <a:pt x="29" y="34"/>
                    <a:pt x="29" y="33"/>
                    <a:pt x="30" y="33"/>
                  </a:cubicBezTo>
                  <a:cubicBezTo>
                    <a:pt x="31" y="33"/>
                    <a:pt x="31" y="33"/>
                    <a:pt x="31" y="33"/>
                  </a:cubicBezTo>
                  <a:cubicBezTo>
                    <a:pt x="31" y="33"/>
                    <a:pt x="31" y="34"/>
                    <a:pt x="31" y="34"/>
                  </a:cubicBezTo>
                  <a:cubicBezTo>
                    <a:pt x="31" y="34"/>
                    <a:pt x="33" y="34"/>
                    <a:pt x="33" y="34"/>
                  </a:cubicBezTo>
                  <a:cubicBezTo>
                    <a:pt x="33" y="35"/>
                    <a:pt x="32" y="36"/>
                    <a:pt x="32" y="37"/>
                  </a:cubicBezTo>
                  <a:cubicBezTo>
                    <a:pt x="33" y="37"/>
                    <a:pt x="33" y="37"/>
                    <a:pt x="33" y="37"/>
                  </a:cubicBezTo>
                  <a:close/>
                  <a:moveTo>
                    <a:pt x="14" y="22"/>
                  </a:moveTo>
                  <a:cubicBezTo>
                    <a:pt x="14" y="23"/>
                    <a:pt x="14" y="23"/>
                    <a:pt x="13" y="24"/>
                  </a:cubicBezTo>
                  <a:cubicBezTo>
                    <a:pt x="14" y="24"/>
                    <a:pt x="14" y="23"/>
                    <a:pt x="14" y="23"/>
                  </a:cubicBezTo>
                  <a:cubicBezTo>
                    <a:pt x="14" y="23"/>
                    <a:pt x="14" y="23"/>
                    <a:pt x="14" y="22"/>
                  </a:cubicBezTo>
                  <a:close/>
                  <a:moveTo>
                    <a:pt x="23" y="23"/>
                  </a:moveTo>
                  <a:cubicBezTo>
                    <a:pt x="23" y="23"/>
                    <a:pt x="24" y="23"/>
                    <a:pt x="24" y="23"/>
                  </a:cubicBezTo>
                  <a:cubicBezTo>
                    <a:pt x="24" y="23"/>
                    <a:pt x="25" y="24"/>
                    <a:pt x="25" y="25"/>
                  </a:cubicBezTo>
                  <a:cubicBezTo>
                    <a:pt x="25" y="25"/>
                    <a:pt x="25" y="26"/>
                    <a:pt x="24" y="25"/>
                  </a:cubicBezTo>
                  <a:cubicBezTo>
                    <a:pt x="25" y="25"/>
                    <a:pt x="22" y="25"/>
                    <a:pt x="21" y="25"/>
                  </a:cubicBezTo>
                  <a:cubicBezTo>
                    <a:pt x="21" y="24"/>
                    <a:pt x="21" y="23"/>
                    <a:pt x="22" y="24"/>
                  </a:cubicBezTo>
                  <a:cubicBezTo>
                    <a:pt x="22" y="23"/>
                    <a:pt x="22" y="23"/>
                    <a:pt x="23" y="2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2502C0-24D2-482A-BE5D-1CA95F7822A0}"/>
                </a:ext>
              </a:extLst>
            </p:cNvPr>
            <p:cNvSpPr>
              <a:spLocks noEditPoints="1"/>
            </p:cNvSpPr>
            <p:nvPr/>
          </p:nvSpPr>
          <p:spPr bwMode="auto">
            <a:xfrm>
              <a:off x="5543550" y="3068638"/>
              <a:ext cx="334962" cy="239713"/>
            </a:xfrm>
            <a:custGeom>
              <a:avLst/>
              <a:gdLst>
                <a:gd name="T0" fmla="*/ 2 w 89"/>
                <a:gd name="T1" fmla="*/ 11 h 64"/>
                <a:gd name="T2" fmla="*/ 2 w 89"/>
                <a:gd name="T3" fmla="*/ 9 h 64"/>
                <a:gd name="T4" fmla="*/ 5 w 89"/>
                <a:gd name="T5" fmla="*/ 6 h 64"/>
                <a:gd name="T6" fmla="*/ 10 w 89"/>
                <a:gd name="T7" fmla="*/ 10 h 64"/>
                <a:gd name="T8" fmla="*/ 14 w 89"/>
                <a:gd name="T9" fmla="*/ 17 h 64"/>
                <a:gd name="T10" fmla="*/ 12 w 89"/>
                <a:gd name="T11" fmla="*/ 18 h 64"/>
                <a:gd name="T12" fmla="*/ 5 w 89"/>
                <a:gd name="T13" fmla="*/ 18 h 64"/>
                <a:gd name="T14" fmla="*/ 3 w 89"/>
                <a:gd name="T15" fmla="*/ 15 h 64"/>
                <a:gd name="T16" fmla="*/ 1 w 89"/>
                <a:gd name="T17" fmla="*/ 25 h 64"/>
                <a:gd name="T18" fmla="*/ 3 w 89"/>
                <a:gd name="T19" fmla="*/ 26 h 64"/>
                <a:gd name="T20" fmla="*/ 9 w 89"/>
                <a:gd name="T21" fmla="*/ 25 h 64"/>
                <a:gd name="T22" fmla="*/ 6 w 89"/>
                <a:gd name="T23" fmla="*/ 26 h 64"/>
                <a:gd name="T24" fmla="*/ 10 w 89"/>
                <a:gd name="T25" fmla="*/ 37 h 64"/>
                <a:gd name="T26" fmla="*/ 9 w 89"/>
                <a:gd name="T27" fmla="*/ 44 h 64"/>
                <a:gd name="T28" fmla="*/ 14 w 89"/>
                <a:gd name="T29" fmla="*/ 47 h 64"/>
                <a:gd name="T30" fmla="*/ 15 w 89"/>
                <a:gd name="T31" fmla="*/ 43 h 64"/>
                <a:gd name="T32" fmla="*/ 18 w 89"/>
                <a:gd name="T33" fmla="*/ 40 h 64"/>
                <a:gd name="T34" fmla="*/ 24 w 89"/>
                <a:gd name="T35" fmla="*/ 40 h 64"/>
                <a:gd name="T36" fmla="*/ 34 w 89"/>
                <a:gd name="T37" fmla="*/ 40 h 64"/>
                <a:gd name="T38" fmla="*/ 40 w 89"/>
                <a:gd name="T39" fmla="*/ 41 h 64"/>
                <a:gd name="T40" fmla="*/ 49 w 89"/>
                <a:gd name="T41" fmla="*/ 45 h 64"/>
                <a:gd name="T42" fmla="*/ 54 w 89"/>
                <a:gd name="T43" fmla="*/ 49 h 64"/>
                <a:gd name="T44" fmla="*/ 57 w 89"/>
                <a:gd name="T45" fmla="*/ 54 h 64"/>
                <a:gd name="T46" fmla="*/ 61 w 89"/>
                <a:gd name="T47" fmla="*/ 58 h 64"/>
                <a:gd name="T48" fmla="*/ 60 w 89"/>
                <a:gd name="T49" fmla="*/ 63 h 64"/>
                <a:gd name="T50" fmla="*/ 64 w 89"/>
                <a:gd name="T51" fmla="*/ 63 h 64"/>
                <a:gd name="T52" fmla="*/ 72 w 89"/>
                <a:gd name="T53" fmla="*/ 61 h 64"/>
                <a:gd name="T54" fmla="*/ 75 w 89"/>
                <a:gd name="T55" fmla="*/ 55 h 64"/>
                <a:gd name="T56" fmla="*/ 76 w 89"/>
                <a:gd name="T57" fmla="*/ 49 h 64"/>
                <a:gd name="T58" fmla="*/ 78 w 89"/>
                <a:gd name="T59" fmla="*/ 45 h 64"/>
                <a:gd name="T60" fmla="*/ 82 w 89"/>
                <a:gd name="T61" fmla="*/ 47 h 64"/>
                <a:gd name="T62" fmla="*/ 85 w 89"/>
                <a:gd name="T63" fmla="*/ 45 h 64"/>
                <a:gd name="T64" fmla="*/ 89 w 89"/>
                <a:gd name="T65" fmla="*/ 41 h 64"/>
                <a:gd name="T66" fmla="*/ 85 w 89"/>
                <a:gd name="T67" fmla="*/ 39 h 64"/>
                <a:gd name="T68" fmla="*/ 81 w 89"/>
                <a:gd name="T69" fmla="*/ 38 h 64"/>
                <a:gd name="T70" fmla="*/ 75 w 89"/>
                <a:gd name="T71" fmla="*/ 37 h 64"/>
                <a:gd name="T72" fmla="*/ 70 w 89"/>
                <a:gd name="T73" fmla="*/ 32 h 64"/>
                <a:gd name="T74" fmla="*/ 66 w 89"/>
                <a:gd name="T75" fmla="*/ 28 h 64"/>
                <a:gd name="T76" fmla="*/ 63 w 89"/>
                <a:gd name="T77" fmla="*/ 23 h 64"/>
                <a:gd name="T78" fmla="*/ 61 w 89"/>
                <a:gd name="T79" fmla="*/ 18 h 64"/>
                <a:gd name="T80" fmla="*/ 56 w 89"/>
                <a:gd name="T81" fmla="*/ 15 h 64"/>
                <a:gd name="T82" fmla="*/ 51 w 89"/>
                <a:gd name="T83" fmla="*/ 16 h 64"/>
                <a:gd name="T84" fmla="*/ 45 w 89"/>
                <a:gd name="T85" fmla="*/ 17 h 64"/>
                <a:gd name="T86" fmla="*/ 45 w 89"/>
                <a:gd name="T87" fmla="*/ 14 h 64"/>
                <a:gd name="T88" fmla="*/ 42 w 89"/>
                <a:gd name="T89" fmla="*/ 9 h 64"/>
                <a:gd name="T90" fmla="*/ 39 w 89"/>
                <a:gd name="T91" fmla="*/ 1 h 64"/>
                <a:gd name="T92" fmla="*/ 36 w 89"/>
                <a:gd name="T93" fmla="*/ 0 h 64"/>
                <a:gd name="T94" fmla="*/ 33 w 89"/>
                <a:gd name="T95" fmla="*/ 5 h 64"/>
                <a:gd name="T96" fmla="*/ 28 w 89"/>
                <a:gd name="T97" fmla="*/ 6 h 64"/>
                <a:gd name="T98" fmla="*/ 30 w 89"/>
                <a:gd name="T99" fmla="*/ 9 h 64"/>
                <a:gd name="T100" fmla="*/ 23 w 89"/>
                <a:gd name="T101" fmla="*/ 10 h 64"/>
                <a:gd name="T102" fmla="*/ 8 w 89"/>
                <a:gd name="T103" fmla="*/ 3 h 64"/>
                <a:gd name="T104" fmla="*/ 0 w 89"/>
                <a:gd name="T105" fmla="*/ 9 h 64"/>
                <a:gd name="T106" fmla="*/ 4 w 89"/>
                <a:gd name="T10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64">
                  <a:moveTo>
                    <a:pt x="0" y="9"/>
                  </a:moveTo>
                  <a:cubicBezTo>
                    <a:pt x="1" y="10"/>
                    <a:pt x="1" y="10"/>
                    <a:pt x="2" y="11"/>
                  </a:cubicBezTo>
                  <a:cubicBezTo>
                    <a:pt x="2" y="11"/>
                    <a:pt x="3" y="11"/>
                    <a:pt x="3" y="11"/>
                  </a:cubicBezTo>
                  <a:cubicBezTo>
                    <a:pt x="3" y="10"/>
                    <a:pt x="2" y="9"/>
                    <a:pt x="2" y="9"/>
                  </a:cubicBezTo>
                  <a:cubicBezTo>
                    <a:pt x="3" y="8"/>
                    <a:pt x="4" y="8"/>
                    <a:pt x="4" y="8"/>
                  </a:cubicBezTo>
                  <a:cubicBezTo>
                    <a:pt x="4" y="7"/>
                    <a:pt x="5" y="6"/>
                    <a:pt x="5" y="6"/>
                  </a:cubicBezTo>
                  <a:cubicBezTo>
                    <a:pt x="7" y="6"/>
                    <a:pt x="9" y="7"/>
                    <a:pt x="10" y="7"/>
                  </a:cubicBezTo>
                  <a:cubicBezTo>
                    <a:pt x="10" y="8"/>
                    <a:pt x="10" y="9"/>
                    <a:pt x="10" y="10"/>
                  </a:cubicBezTo>
                  <a:cubicBezTo>
                    <a:pt x="11" y="11"/>
                    <a:pt x="14" y="13"/>
                    <a:pt x="15" y="14"/>
                  </a:cubicBezTo>
                  <a:cubicBezTo>
                    <a:pt x="14" y="15"/>
                    <a:pt x="15" y="16"/>
                    <a:pt x="14" y="17"/>
                  </a:cubicBezTo>
                  <a:cubicBezTo>
                    <a:pt x="13" y="17"/>
                    <a:pt x="12" y="17"/>
                    <a:pt x="12" y="17"/>
                  </a:cubicBezTo>
                  <a:cubicBezTo>
                    <a:pt x="12" y="17"/>
                    <a:pt x="11" y="18"/>
                    <a:pt x="12" y="18"/>
                  </a:cubicBezTo>
                  <a:cubicBezTo>
                    <a:pt x="12" y="18"/>
                    <a:pt x="12" y="19"/>
                    <a:pt x="12" y="19"/>
                  </a:cubicBezTo>
                  <a:cubicBezTo>
                    <a:pt x="9" y="19"/>
                    <a:pt x="8" y="19"/>
                    <a:pt x="5" y="18"/>
                  </a:cubicBezTo>
                  <a:cubicBezTo>
                    <a:pt x="5" y="18"/>
                    <a:pt x="5" y="17"/>
                    <a:pt x="4" y="15"/>
                  </a:cubicBezTo>
                  <a:cubicBezTo>
                    <a:pt x="4" y="15"/>
                    <a:pt x="3" y="16"/>
                    <a:pt x="3" y="15"/>
                  </a:cubicBezTo>
                  <a:cubicBezTo>
                    <a:pt x="3" y="15"/>
                    <a:pt x="3" y="18"/>
                    <a:pt x="3" y="18"/>
                  </a:cubicBezTo>
                  <a:cubicBezTo>
                    <a:pt x="3" y="19"/>
                    <a:pt x="2" y="24"/>
                    <a:pt x="1" y="25"/>
                  </a:cubicBezTo>
                  <a:cubicBezTo>
                    <a:pt x="1" y="25"/>
                    <a:pt x="1" y="25"/>
                    <a:pt x="1" y="25"/>
                  </a:cubicBezTo>
                  <a:cubicBezTo>
                    <a:pt x="2" y="25"/>
                    <a:pt x="2" y="26"/>
                    <a:pt x="3" y="26"/>
                  </a:cubicBezTo>
                  <a:cubicBezTo>
                    <a:pt x="3" y="26"/>
                    <a:pt x="4" y="24"/>
                    <a:pt x="5" y="24"/>
                  </a:cubicBezTo>
                  <a:cubicBezTo>
                    <a:pt x="7" y="24"/>
                    <a:pt x="9" y="24"/>
                    <a:pt x="9" y="25"/>
                  </a:cubicBezTo>
                  <a:cubicBezTo>
                    <a:pt x="8" y="25"/>
                    <a:pt x="7" y="24"/>
                    <a:pt x="6" y="25"/>
                  </a:cubicBezTo>
                  <a:cubicBezTo>
                    <a:pt x="6" y="25"/>
                    <a:pt x="6" y="26"/>
                    <a:pt x="6" y="26"/>
                  </a:cubicBezTo>
                  <a:cubicBezTo>
                    <a:pt x="7" y="29"/>
                    <a:pt x="8" y="29"/>
                    <a:pt x="8" y="31"/>
                  </a:cubicBezTo>
                  <a:cubicBezTo>
                    <a:pt x="9" y="32"/>
                    <a:pt x="12" y="33"/>
                    <a:pt x="10" y="37"/>
                  </a:cubicBezTo>
                  <a:cubicBezTo>
                    <a:pt x="10" y="38"/>
                    <a:pt x="9" y="37"/>
                    <a:pt x="9" y="37"/>
                  </a:cubicBezTo>
                  <a:cubicBezTo>
                    <a:pt x="8" y="41"/>
                    <a:pt x="8" y="41"/>
                    <a:pt x="9" y="44"/>
                  </a:cubicBezTo>
                  <a:cubicBezTo>
                    <a:pt x="9" y="45"/>
                    <a:pt x="9" y="46"/>
                    <a:pt x="9" y="47"/>
                  </a:cubicBezTo>
                  <a:cubicBezTo>
                    <a:pt x="14" y="47"/>
                    <a:pt x="14" y="47"/>
                    <a:pt x="14" y="47"/>
                  </a:cubicBezTo>
                  <a:cubicBezTo>
                    <a:pt x="15" y="45"/>
                    <a:pt x="15" y="45"/>
                    <a:pt x="15" y="45"/>
                  </a:cubicBezTo>
                  <a:cubicBezTo>
                    <a:pt x="15" y="43"/>
                    <a:pt x="15" y="43"/>
                    <a:pt x="15" y="43"/>
                  </a:cubicBezTo>
                  <a:cubicBezTo>
                    <a:pt x="17" y="42"/>
                    <a:pt x="17" y="42"/>
                    <a:pt x="17" y="42"/>
                  </a:cubicBezTo>
                  <a:cubicBezTo>
                    <a:pt x="18" y="40"/>
                    <a:pt x="18" y="40"/>
                    <a:pt x="18" y="40"/>
                  </a:cubicBezTo>
                  <a:cubicBezTo>
                    <a:pt x="22" y="41"/>
                    <a:pt x="22" y="41"/>
                    <a:pt x="22" y="41"/>
                  </a:cubicBezTo>
                  <a:cubicBezTo>
                    <a:pt x="24" y="40"/>
                    <a:pt x="24" y="40"/>
                    <a:pt x="24" y="40"/>
                  </a:cubicBezTo>
                  <a:cubicBezTo>
                    <a:pt x="28" y="39"/>
                    <a:pt x="28" y="39"/>
                    <a:pt x="28" y="39"/>
                  </a:cubicBezTo>
                  <a:cubicBezTo>
                    <a:pt x="34" y="40"/>
                    <a:pt x="34" y="40"/>
                    <a:pt x="34" y="40"/>
                  </a:cubicBezTo>
                  <a:cubicBezTo>
                    <a:pt x="39" y="41"/>
                    <a:pt x="39" y="41"/>
                    <a:pt x="39" y="41"/>
                  </a:cubicBezTo>
                  <a:cubicBezTo>
                    <a:pt x="40" y="41"/>
                    <a:pt x="40" y="41"/>
                    <a:pt x="40" y="41"/>
                  </a:cubicBezTo>
                  <a:cubicBezTo>
                    <a:pt x="45" y="44"/>
                    <a:pt x="45" y="44"/>
                    <a:pt x="45" y="44"/>
                  </a:cubicBezTo>
                  <a:cubicBezTo>
                    <a:pt x="49" y="45"/>
                    <a:pt x="49" y="45"/>
                    <a:pt x="49" y="45"/>
                  </a:cubicBezTo>
                  <a:cubicBezTo>
                    <a:pt x="52" y="48"/>
                    <a:pt x="52" y="48"/>
                    <a:pt x="52" y="48"/>
                  </a:cubicBezTo>
                  <a:cubicBezTo>
                    <a:pt x="54" y="49"/>
                    <a:pt x="54" y="49"/>
                    <a:pt x="54" y="49"/>
                  </a:cubicBezTo>
                  <a:cubicBezTo>
                    <a:pt x="56" y="51"/>
                    <a:pt x="56" y="51"/>
                    <a:pt x="56" y="51"/>
                  </a:cubicBezTo>
                  <a:cubicBezTo>
                    <a:pt x="57" y="54"/>
                    <a:pt x="57" y="54"/>
                    <a:pt x="57" y="54"/>
                  </a:cubicBezTo>
                  <a:cubicBezTo>
                    <a:pt x="61" y="55"/>
                    <a:pt x="61" y="55"/>
                    <a:pt x="61" y="55"/>
                  </a:cubicBezTo>
                  <a:cubicBezTo>
                    <a:pt x="61" y="58"/>
                    <a:pt x="61" y="58"/>
                    <a:pt x="61" y="58"/>
                  </a:cubicBezTo>
                  <a:cubicBezTo>
                    <a:pt x="61" y="60"/>
                    <a:pt x="61" y="60"/>
                    <a:pt x="61" y="60"/>
                  </a:cubicBezTo>
                  <a:cubicBezTo>
                    <a:pt x="60" y="63"/>
                    <a:pt x="60" y="63"/>
                    <a:pt x="60" y="63"/>
                  </a:cubicBezTo>
                  <a:cubicBezTo>
                    <a:pt x="63" y="64"/>
                    <a:pt x="63" y="64"/>
                    <a:pt x="63" y="64"/>
                  </a:cubicBezTo>
                  <a:cubicBezTo>
                    <a:pt x="64" y="63"/>
                    <a:pt x="64" y="63"/>
                    <a:pt x="64" y="63"/>
                  </a:cubicBezTo>
                  <a:cubicBezTo>
                    <a:pt x="67" y="64"/>
                    <a:pt x="67" y="64"/>
                    <a:pt x="67" y="64"/>
                  </a:cubicBezTo>
                  <a:cubicBezTo>
                    <a:pt x="72" y="61"/>
                    <a:pt x="72" y="61"/>
                    <a:pt x="72" y="61"/>
                  </a:cubicBezTo>
                  <a:cubicBezTo>
                    <a:pt x="71" y="58"/>
                    <a:pt x="71" y="58"/>
                    <a:pt x="71" y="58"/>
                  </a:cubicBezTo>
                  <a:cubicBezTo>
                    <a:pt x="75" y="55"/>
                    <a:pt x="75" y="55"/>
                    <a:pt x="75" y="55"/>
                  </a:cubicBezTo>
                  <a:cubicBezTo>
                    <a:pt x="76" y="52"/>
                    <a:pt x="76" y="52"/>
                    <a:pt x="76" y="52"/>
                  </a:cubicBezTo>
                  <a:cubicBezTo>
                    <a:pt x="76" y="49"/>
                    <a:pt x="76" y="49"/>
                    <a:pt x="76" y="49"/>
                  </a:cubicBezTo>
                  <a:cubicBezTo>
                    <a:pt x="77" y="47"/>
                    <a:pt x="77" y="47"/>
                    <a:pt x="77" y="47"/>
                  </a:cubicBezTo>
                  <a:cubicBezTo>
                    <a:pt x="78" y="45"/>
                    <a:pt x="78" y="45"/>
                    <a:pt x="78" y="45"/>
                  </a:cubicBezTo>
                  <a:cubicBezTo>
                    <a:pt x="80" y="46"/>
                    <a:pt x="80" y="46"/>
                    <a:pt x="80" y="46"/>
                  </a:cubicBezTo>
                  <a:cubicBezTo>
                    <a:pt x="82" y="47"/>
                    <a:pt x="82" y="47"/>
                    <a:pt x="82" y="47"/>
                  </a:cubicBezTo>
                  <a:cubicBezTo>
                    <a:pt x="85" y="48"/>
                    <a:pt x="85" y="48"/>
                    <a:pt x="85" y="48"/>
                  </a:cubicBezTo>
                  <a:cubicBezTo>
                    <a:pt x="85" y="45"/>
                    <a:pt x="85" y="45"/>
                    <a:pt x="85" y="45"/>
                  </a:cubicBezTo>
                  <a:cubicBezTo>
                    <a:pt x="85" y="43"/>
                    <a:pt x="85" y="43"/>
                    <a:pt x="85" y="43"/>
                  </a:cubicBezTo>
                  <a:cubicBezTo>
                    <a:pt x="89" y="41"/>
                    <a:pt x="89" y="41"/>
                    <a:pt x="89" y="41"/>
                  </a:cubicBezTo>
                  <a:cubicBezTo>
                    <a:pt x="88" y="40"/>
                    <a:pt x="88" y="40"/>
                    <a:pt x="88" y="40"/>
                  </a:cubicBezTo>
                  <a:cubicBezTo>
                    <a:pt x="85" y="39"/>
                    <a:pt x="85" y="39"/>
                    <a:pt x="85" y="39"/>
                  </a:cubicBezTo>
                  <a:cubicBezTo>
                    <a:pt x="83" y="38"/>
                    <a:pt x="83" y="38"/>
                    <a:pt x="83" y="38"/>
                  </a:cubicBezTo>
                  <a:cubicBezTo>
                    <a:pt x="81" y="38"/>
                    <a:pt x="81" y="38"/>
                    <a:pt x="81" y="38"/>
                  </a:cubicBezTo>
                  <a:cubicBezTo>
                    <a:pt x="78" y="36"/>
                    <a:pt x="78" y="36"/>
                    <a:pt x="78" y="36"/>
                  </a:cubicBezTo>
                  <a:cubicBezTo>
                    <a:pt x="75" y="37"/>
                    <a:pt x="75" y="37"/>
                    <a:pt x="75" y="37"/>
                  </a:cubicBezTo>
                  <a:cubicBezTo>
                    <a:pt x="73" y="34"/>
                    <a:pt x="73" y="34"/>
                    <a:pt x="73" y="34"/>
                  </a:cubicBezTo>
                  <a:cubicBezTo>
                    <a:pt x="70" y="32"/>
                    <a:pt x="70" y="32"/>
                    <a:pt x="70" y="32"/>
                  </a:cubicBezTo>
                  <a:cubicBezTo>
                    <a:pt x="68" y="30"/>
                    <a:pt x="68" y="30"/>
                    <a:pt x="68" y="30"/>
                  </a:cubicBezTo>
                  <a:cubicBezTo>
                    <a:pt x="66" y="28"/>
                    <a:pt x="66" y="28"/>
                    <a:pt x="66" y="28"/>
                  </a:cubicBezTo>
                  <a:cubicBezTo>
                    <a:pt x="65" y="25"/>
                    <a:pt x="65" y="25"/>
                    <a:pt x="65" y="25"/>
                  </a:cubicBezTo>
                  <a:cubicBezTo>
                    <a:pt x="63" y="23"/>
                    <a:pt x="63" y="23"/>
                    <a:pt x="63" y="23"/>
                  </a:cubicBezTo>
                  <a:cubicBezTo>
                    <a:pt x="61" y="21"/>
                    <a:pt x="61" y="21"/>
                    <a:pt x="61" y="21"/>
                  </a:cubicBezTo>
                  <a:cubicBezTo>
                    <a:pt x="61" y="18"/>
                    <a:pt x="61" y="18"/>
                    <a:pt x="61" y="18"/>
                  </a:cubicBezTo>
                  <a:cubicBezTo>
                    <a:pt x="59" y="14"/>
                    <a:pt x="59" y="14"/>
                    <a:pt x="59" y="14"/>
                  </a:cubicBezTo>
                  <a:cubicBezTo>
                    <a:pt x="56" y="15"/>
                    <a:pt x="56" y="15"/>
                    <a:pt x="56" y="15"/>
                  </a:cubicBezTo>
                  <a:cubicBezTo>
                    <a:pt x="52" y="15"/>
                    <a:pt x="52" y="15"/>
                    <a:pt x="52" y="15"/>
                  </a:cubicBezTo>
                  <a:cubicBezTo>
                    <a:pt x="51" y="16"/>
                    <a:pt x="51" y="16"/>
                    <a:pt x="51" y="16"/>
                  </a:cubicBezTo>
                  <a:cubicBezTo>
                    <a:pt x="48" y="17"/>
                    <a:pt x="48" y="17"/>
                    <a:pt x="48" y="17"/>
                  </a:cubicBezTo>
                  <a:cubicBezTo>
                    <a:pt x="45" y="17"/>
                    <a:pt x="45" y="17"/>
                    <a:pt x="45" y="17"/>
                  </a:cubicBezTo>
                  <a:cubicBezTo>
                    <a:pt x="44" y="15"/>
                    <a:pt x="44" y="15"/>
                    <a:pt x="44" y="15"/>
                  </a:cubicBezTo>
                  <a:cubicBezTo>
                    <a:pt x="45" y="14"/>
                    <a:pt x="45" y="14"/>
                    <a:pt x="45" y="14"/>
                  </a:cubicBezTo>
                  <a:cubicBezTo>
                    <a:pt x="45" y="11"/>
                    <a:pt x="45" y="11"/>
                    <a:pt x="45" y="11"/>
                  </a:cubicBezTo>
                  <a:cubicBezTo>
                    <a:pt x="42" y="9"/>
                    <a:pt x="42" y="9"/>
                    <a:pt x="42" y="9"/>
                  </a:cubicBezTo>
                  <a:cubicBezTo>
                    <a:pt x="40" y="5"/>
                    <a:pt x="40" y="5"/>
                    <a:pt x="40" y="5"/>
                  </a:cubicBezTo>
                  <a:cubicBezTo>
                    <a:pt x="39" y="1"/>
                    <a:pt x="39" y="1"/>
                    <a:pt x="39" y="1"/>
                  </a:cubicBezTo>
                  <a:cubicBezTo>
                    <a:pt x="38" y="1"/>
                    <a:pt x="38" y="1"/>
                    <a:pt x="38" y="1"/>
                  </a:cubicBezTo>
                  <a:cubicBezTo>
                    <a:pt x="36" y="0"/>
                    <a:pt x="36" y="0"/>
                    <a:pt x="36" y="0"/>
                  </a:cubicBezTo>
                  <a:cubicBezTo>
                    <a:pt x="34" y="2"/>
                    <a:pt x="34" y="2"/>
                    <a:pt x="34" y="2"/>
                  </a:cubicBezTo>
                  <a:cubicBezTo>
                    <a:pt x="33" y="5"/>
                    <a:pt x="33" y="5"/>
                    <a:pt x="33" y="5"/>
                  </a:cubicBezTo>
                  <a:cubicBezTo>
                    <a:pt x="29" y="4"/>
                    <a:pt x="29" y="4"/>
                    <a:pt x="29" y="4"/>
                  </a:cubicBezTo>
                  <a:cubicBezTo>
                    <a:pt x="28" y="6"/>
                    <a:pt x="28" y="6"/>
                    <a:pt x="28" y="6"/>
                  </a:cubicBezTo>
                  <a:cubicBezTo>
                    <a:pt x="28" y="8"/>
                    <a:pt x="28" y="8"/>
                    <a:pt x="28" y="8"/>
                  </a:cubicBezTo>
                  <a:cubicBezTo>
                    <a:pt x="30" y="9"/>
                    <a:pt x="30" y="9"/>
                    <a:pt x="30" y="9"/>
                  </a:cubicBezTo>
                  <a:cubicBezTo>
                    <a:pt x="29" y="11"/>
                    <a:pt x="29" y="11"/>
                    <a:pt x="29" y="11"/>
                  </a:cubicBezTo>
                  <a:cubicBezTo>
                    <a:pt x="23" y="10"/>
                    <a:pt x="23" y="10"/>
                    <a:pt x="23" y="10"/>
                  </a:cubicBezTo>
                  <a:cubicBezTo>
                    <a:pt x="23" y="10"/>
                    <a:pt x="19" y="10"/>
                    <a:pt x="17" y="10"/>
                  </a:cubicBezTo>
                  <a:cubicBezTo>
                    <a:pt x="16" y="9"/>
                    <a:pt x="15" y="3"/>
                    <a:pt x="8" y="3"/>
                  </a:cubicBezTo>
                  <a:cubicBezTo>
                    <a:pt x="6" y="4"/>
                    <a:pt x="2" y="3"/>
                    <a:pt x="2" y="7"/>
                  </a:cubicBezTo>
                  <a:cubicBezTo>
                    <a:pt x="2" y="9"/>
                    <a:pt x="0" y="9"/>
                    <a:pt x="0" y="9"/>
                  </a:cubicBezTo>
                  <a:close/>
                  <a:moveTo>
                    <a:pt x="4" y="28"/>
                  </a:moveTo>
                  <a:cubicBezTo>
                    <a:pt x="4" y="28"/>
                    <a:pt x="2" y="32"/>
                    <a:pt x="4" y="31"/>
                  </a:cubicBezTo>
                  <a:cubicBezTo>
                    <a:pt x="5" y="30"/>
                    <a:pt x="6" y="28"/>
                    <a:pt x="4"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6A551A-C8D3-46F2-AF41-A40D3C2DBB77}"/>
                </a:ext>
              </a:extLst>
            </p:cNvPr>
            <p:cNvSpPr>
              <a:spLocks noEditPoints="1"/>
            </p:cNvSpPr>
            <p:nvPr/>
          </p:nvSpPr>
          <p:spPr bwMode="auto">
            <a:xfrm>
              <a:off x="4932363" y="3094038"/>
              <a:ext cx="447675" cy="211138"/>
            </a:xfrm>
            <a:custGeom>
              <a:avLst/>
              <a:gdLst>
                <a:gd name="T0" fmla="*/ 5 w 119"/>
                <a:gd name="T1" fmla="*/ 3 h 56"/>
                <a:gd name="T2" fmla="*/ 7 w 119"/>
                <a:gd name="T3" fmla="*/ 8 h 56"/>
                <a:gd name="T4" fmla="*/ 2 w 119"/>
                <a:gd name="T5" fmla="*/ 13 h 56"/>
                <a:gd name="T6" fmla="*/ 2 w 119"/>
                <a:gd name="T7" fmla="*/ 17 h 56"/>
                <a:gd name="T8" fmla="*/ 11 w 119"/>
                <a:gd name="T9" fmla="*/ 10 h 56"/>
                <a:gd name="T10" fmla="*/ 12 w 119"/>
                <a:gd name="T11" fmla="*/ 4 h 56"/>
                <a:gd name="T12" fmla="*/ 63 w 119"/>
                <a:gd name="T13" fmla="*/ 55 h 56"/>
                <a:gd name="T14" fmla="*/ 67 w 119"/>
                <a:gd name="T15" fmla="*/ 48 h 56"/>
                <a:gd name="T16" fmla="*/ 77 w 119"/>
                <a:gd name="T17" fmla="*/ 47 h 56"/>
                <a:gd name="T18" fmla="*/ 99 w 119"/>
                <a:gd name="T19" fmla="*/ 40 h 56"/>
                <a:gd name="T20" fmla="*/ 102 w 119"/>
                <a:gd name="T21" fmla="*/ 42 h 56"/>
                <a:gd name="T22" fmla="*/ 109 w 119"/>
                <a:gd name="T23" fmla="*/ 42 h 56"/>
                <a:gd name="T24" fmla="*/ 114 w 119"/>
                <a:gd name="T25" fmla="*/ 43 h 56"/>
                <a:gd name="T26" fmla="*/ 112 w 119"/>
                <a:gd name="T27" fmla="*/ 32 h 56"/>
                <a:gd name="T28" fmla="*/ 113 w 119"/>
                <a:gd name="T29" fmla="*/ 24 h 56"/>
                <a:gd name="T30" fmla="*/ 118 w 119"/>
                <a:gd name="T31" fmla="*/ 22 h 56"/>
                <a:gd name="T32" fmla="*/ 111 w 119"/>
                <a:gd name="T33" fmla="*/ 11 h 56"/>
                <a:gd name="T34" fmla="*/ 108 w 119"/>
                <a:gd name="T35" fmla="*/ 5 h 56"/>
                <a:gd name="T36" fmla="*/ 98 w 119"/>
                <a:gd name="T37" fmla="*/ 4 h 56"/>
                <a:gd name="T38" fmla="*/ 94 w 119"/>
                <a:gd name="T39" fmla="*/ 5 h 56"/>
                <a:gd name="T40" fmla="*/ 86 w 119"/>
                <a:gd name="T41" fmla="*/ 9 h 56"/>
                <a:gd name="T42" fmla="*/ 75 w 119"/>
                <a:gd name="T43" fmla="*/ 9 h 56"/>
                <a:gd name="T44" fmla="*/ 70 w 119"/>
                <a:gd name="T45" fmla="*/ 6 h 56"/>
                <a:gd name="T46" fmla="*/ 64 w 119"/>
                <a:gd name="T47" fmla="*/ 7 h 56"/>
                <a:gd name="T48" fmla="*/ 56 w 119"/>
                <a:gd name="T49" fmla="*/ 0 h 56"/>
                <a:gd name="T50" fmla="*/ 45 w 119"/>
                <a:gd name="T51" fmla="*/ 1 h 56"/>
                <a:gd name="T52" fmla="*/ 35 w 119"/>
                <a:gd name="T53" fmla="*/ 5 h 56"/>
                <a:gd name="T54" fmla="*/ 27 w 119"/>
                <a:gd name="T55" fmla="*/ 7 h 56"/>
                <a:gd name="T56" fmla="*/ 20 w 119"/>
                <a:gd name="T57" fmla="*/ 7 h 56"/>
                <a:gd name="T58" fmla="*/ 19 w 119"/>
                <a:gd name="T59" fmla="*/ 11 h 56"/>
                <a:gd name="T60" fmla="*/ 16 w 119"/>
                <a:gd name="T61" fmla="*/ 14 h 56"/>
                <a:gd name="T62" fmla="*/ 2 w 119"/>
                <a:gd name="T63" fmla="*/ 18 h 56"/>
                <a:gd name="T64" fmla="*/ 5 w 119"/>
                <a:gd name="T65" fmla="*/ 30 h 56"/>
                <a:gd name="T66" fmla="*/ 5 w 119"/>
                <a:gd name="T67" fmla="*/ 33 h 56"/>
                <a:gd name="T68" fmla="*/ 3 w 119"/>
                <a:gd name="T69" fmla="*/ 32 h 56"/>
                <a:gd name="T70" fmla="*/ 7 w 119"/>
                <a:gd name="T71" fmla="*/ 36 h 56"/>
                <a:gd name="T72" fmla="*/ 13 w 119"/>
                <a:gd name="T73" fmla="*/ 46 h 56"/>
                <a:gd name="T74" fmla="*/ 19 w 119"/>
                <a:gd name="T75" fmla="*/ 48 h 56"/>
                <a:gd name="T76" fmla="*/ 29 w 119"/>
                <a:gd name="T77" fmla="*/ 47 h 56"/>
                <a:gd name="T78" fmla="*/ 51 w 119"/>
                <a:gd name="T79" fmla="*/ 51 h 56"/>
                <a:gd name="T80" fmla="*/ 60 w 119"/>
                <a:gd name="T81" fmla="*/ 45 h 56"/>
                <a:gd name="T82" fmla="*/ 60 w 119"/>
                <a:gd name="T83" fmla="*/ 51 h 56"/>
                <a:gd name="T84" fmla="*/ 60 w 119"/>
                <a:gd name="T85" fmla="*/ 55 h 56"/>
                <a:gd name="T86" fmla="*/ 106 w 119"/>
                <a:gd name="T87" fmla="*/ 31 h 56"/>
                <a:gd name="T88" fmla="*/ 98 w 119"/>
                <a:gd name="T89" fmla="*/ 32 h 56"/>
                <a:gd name="T90" fmla="*/ 106 w 119"/>
                <a:gd name="T9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56">
                  <a:moveTo>
                    <a:pt x="12" y="3"/>
                  </a:moveTo>
                  <a:cubicBezTo>
                    <a:pt x="12" y="3"/>
                    <a:pt x="9" y="4"/>
                    <a:pt x="8" y="3"/>
                  </a:cubicBezTo>
                  <a:cubicBezTo>
                    <a:pt x="8" y="2"/>
                    <a:pt x="6" y="2"/>
                    <a:pt x="5" y="3"/>
                  </a:cubicBezTo>
                  <a:cubicBezTo>
                    <a:pt x="4" y="4"/>
                    <a:pt x="5" y="4"/>
                    <a:pt x="5" y="4"/>
                  </a:cubicBezTo>
                  <a:cubicBezTo>
                    <a:pt x="7" y="5"/>
                    <a:pt x="7" y="5"/>
                    <a:pt x="7" y="5"/>
                  </a:cubicBezTo>
                  <a:cubicBezTo>
                    <a:pt x="7" y="5"/>
                    <a:pt x="8" y="7"/>
                    <a:pt x="7" y="8"/>
                  </a:cubicBezTo>
                  <a:cubicBezTo>
                    <a:pt x="5" y="9"/>
                    <a:pt x="3" y="7"/>
                    <a:pt x="3" y="9"/>
                  </a:cubicBezTo>
                  <a:cubicBezTo>
                    <a:pt x="3" y="10"/>
                    <a:pt x="1" y="12"/>
                    <a:pt x="1" y="12"/>
                  </a:cubicBezTo>
                  <a:cubicBezTo>
                    <a:pt x="2" y="13"/>
                    <a:pt x="2" y="13"/>
                    <a:pt x="2" y="13"/>
                  </a:cubicBezTo>
                  <a:cubicBezTo>
                    <a:pt x="3" y="13"/>
                    <a:pt x="3" y="13"/>
                    <a:pt x="3" y="13"/>
                  </a:cubicBezTo>
                  <a:cubicBezTo>
                    <a:pt x="1" y="14"/>
                    <a:pt x="1" y="14"/>
                    <a:pt x="1" y="14"/>
                  </a:cubicBezTo>
                  <a:cubicBezTo>
                    <a:pt x="1" y="15"/>
                    <a:pt x="0" y="17"/>
                    <a:pt x="2" y="17"/>
                  </a:cubicBezTo>
                  <a:cubicBezTo>
                    <a:pt x="3" y="16"/>
                    <a:pt x="5" y="14"/>
                    <a:pt x="6" y="13"/>
                  </a:cubicBezTo>
                  <a:cubicBezTo>
                    <a:pt x="7" y="13"/>
                    <a:pt x="8" y="13"/>
                    <a:pt x="9" y="12"/>
                  </a:cubicBezTo>
                  <a:cubicBezTo>
                    <a:pt x="10" y="12"/>
                    <a:pt x="10" y="11"/>
                    <a:pt x="11" y="10"/>
                  </a:cubicBezTo>
                  <a:cubicBezTo>
                    <a:pt x="13" y="10"/>
                    <a:pt x="15" y="10"/>
                    <a:pt x="17" y="9"/>
                  </a:cubicBezTo>
                  <a:cubicBezTo>
                    <a:pt x="17" y="9"/>
                    <a:pt x="18" y="8"/>
                    <a:pt x="18" y="7"/>
                  </a:cubicBezTo>
                  <a:cubicBezTo>
                    <a:pt x="16" y="7"/>
                    <a:pt x="13" y="5"/>
                    <a:pt x="12" y="4"/>
                  </a:cubicBezTo>
                  <a:cubicBezTo>
                    <a:pt x="12" y="3"/>
                    <a:pt x="12" y="3"/>
                    <a:pt x="12" y="3"/>
                  </a:cubicBezTo>
                  <a:close/>
                  <a:moveTo>
                    <a:pt x="60" y="55"/>
                  </a:moveTo>
                  <a:cubicBezTo>
                    <a:pt x="61" y="55"/>
                    <a:pt x="61" y="56"/>
                    <a:pt x="63" y="55"/>
                  </a:cubicBezTo>
                  <a:cubicBezTo>
                    <a:pt x="65" y="55"/>
                    <a:pt x="63" y="52"/>
                    <a:pt x="65" y="53"/>
                  </a:cubicBezTo>
                  <a:cubicBezTo>
                    <a:pt x="67" y="53"/>
                    <a:pt x="67" y="52"/>
                    <a:pt x="67" y="51"/>
                  </a:cubicBezTo>
                  <a:cubicBezTo>
                    <a:pt x="67" y="50"/>
                    <a:pt x="66" y="49"/>
                    <a:pt x="67" y="48"/>
                  </a:cubicBezTo>
                  <a:cubicBezTo>
                    <a:pt x="68" y="47"/>
                    <a:pt x="69" y="49"/>
                    <a:pt x="70" y="48"/>
                  </a:cubicBezTo>
                  <a:cubicBezTo>
                    <a:pt x="71" y="47"/>
                    <a:pt x="71" y="46"/>
                    <a:pt x="73" y="46"/>
                  </a:cubicBezTo>
                  <a:cubicBezTo>
                    <a:pt x="74" y="46"/>
                    <a:pt x="75" y="48"/>
                    <a:pt x="77" y="47"/>
                  </a:cubicBezTo>
                  <a:cubicBezTo>
                    <a:pt x="78" y="46"/>
                    <a:pt x="82" y="47"/>
                    <a:pt x="85" y="44"/>
                  </a:cubicBezTo>
                  <a:cubicBezTo>
                    <a:pt x="86" y="43"/>
                    <a:pt x="92" y="44"/>
                    <a:pt x="93" y="43"/>
                  </a:cubicBezTo>
                  <a:cubicBezTo>
                    <a:pt x="95" y="42"/>
                    <a:pt x="98" y="40"/>
                    <a:pt x="99" y="40"/>
                  </a:cubicBezTo>
                  <a:cubicBezTo>
                    <a:pt x="99" y="42"/>
                    <a:pt x="99" y="42"/>
                    <a:pt x="99" y="42"/>
                  </a:cubicBezTo>
                  <a:cubicBezTo>
                    <a:pt x="99" y="42"/>
                    <a:pt x="100" y="42"/>
                    <a:pt x="101" y="42"/>
                  </a:cubicBezTo>
                  <a:cubicBezTo>
                    <a:pt x="101" y="43"/>
                    <a:pt x="102" y="42"/>
                    <a:pt x="102" y="42"/>
                  </a:cubicBezTo>
                  <a:cubicBezTo>
                    <a:pt x="104" y="41"/>
                    <a:pt x="105" y="44"/>
                    <a:pt x="106" y="43"/>
                  </a:cubicBezTo>
                  <a:cubicBezTo>
                    <a:pt x="107" y="41"/>
                    <a:pt x="108" y="41"/>
                    <a:pt x="108" y="41"/>
                  </a:cubicBezTo>
                  <a:cubicBezTo>
                    <a:pt x="109" y="42"/>
                    <a:pt x="109" y="42"/>
                    <a:pt x="109" y="42"/>
                  </a:cubicBezTo>
                  <a:cubicBezTo>
                    <a:pt x="110" y="43"/>
                    <a:pt x="110" y="43"/>
                    <a:pt x="110" y="43"/>
                  </a:cubicBezTo>
                  <a:cubicBezTo>
                    <a:pt x="112" y="42"/>
                    <a:pt x="112" y="42"/>
                    <a:pt x="112" y="42"/>
                  </a:cubicBezTo>
                  <a:cubicBezTo>
                    <a:pt x="114" y="43"/>
                    <a:pt x="114" y="43"/>
                    <a:pt x="114" y="43"/>
                  </a:cubicBezTo>
                  <a:cubicBezTo>
                    <a:pt x="114" y="43"/>
                    <a:pt x="116" y="41"/>
                    <a:pt x="115" y="40"/>
                  </a:cubicBezTo>
                  <a:cubicBezTo>
                    <a:pt x="114" y="39"/>
                    <a:pt x="114" y="37"/>
                    <a:pt x="113" y="36"/>
                  </a:cubicBezTo>
                  <a:cubicBezTo>
                    <a:pt x="112" y="35"/>
                    <a:pt x="111" y="33"/>
                    <a:pt x="112" y="32"/>
                  </a:cubicBezTo>
                  <a:cubicBezTo>
                    <a:pt x="112" y="31"/>
                    <a:pt x="113" y="30"/>
                    <a:pt x="113" y="29"/>
                  </a:cubicBezTo>
                  <a:cubicBezTo>
                    <a:pt x="113" y="28"/>
                    <a:pt x="114" y="28"/>
                    <a:pt x="113" y="27"/>
                  </a:cubicBezTo>
                  <a:cubicBezTo>
                    <a:pt x="112" y="26"/>
                    <a:pt x="112" y="25"/>
                    <a:pt x="113" y="24"/>
                  </a:cubicBezTo>
                  <a:cubicBezTo>
                    <a:pt x="115" y="23"/>
                    <a:pt x="114" y="22"/>
                    <a:pt x="115" y="23"/>
                  </a:cubicBezTo>
                  <a:cubicBezTo>
                    <a:pt x="116" y="24"/>
                    <a:pt x="117" y="24"/>
                    <a:pt x="117" y="24"/>
                  </a:cubicBezTo>
                  <a:cubicBezTo>
                    <a:pt x="118" y="22"/>
                    <a:pt x="118" y="22"/>
                    <a:pt x="118" y="22"/>
                  </a:cubicBezTo>
                  <a:cubicBezTo>
                    <a:pt x="118" y="22"/>
                    <a:pt x="119" y="19"/>
                    <a:pt x="116" y="18"/>
                  </a:cubicBezTo>
                  <a:cubicBezTo>
                    <a:pt x="115" y="17"/>
                    <a:pt x="108" y="16"/>
                    <a:pt x="109" y="14"/>
                  </a:cubicBezTo>
                  <a:cubicBezTo>
                    <a:pt x="110" y="12"/>
                    <a:pt x="109" y="12"/>
                    <a:pt x="111" y="11"/>
                  </a:cubicBezTo>
                  <a:cubicBezTo>
                    <a:pt x="113" y="10"/>
                    <a:pt x="111" y="7"/>
                    <a:pt x="111" y="7"/>
                  </a:cubicBezTo>
                  <a:cubicBezTo>
                    <a:pt x="109" y="6"/>
                    <a:pt x="109" y="6"/>
                    <a:pt x="109" y="6"/>
                  </a:cubicBezTo>
                  <a:cubicBezTo>
                    <a:pt x="109" y="6"/>
                    <a:pt x="110" y="4"/>
                    <a:pt x="108" y="5"/>
                  </a:cubicBezTo>
                  <a:cubicBezTo>
                    <a:pt x="107" y="5"/>
                    <a:pt x="105" y="5"/>
                    <a:pt x="105" y="5"/>
                  </a:cubicBezTo>
                  <a:cubicBezTo>
                    <a:pt x="105" y="5"/>
                    <a:pt x="103" y="4"/>
                    <a:pt x="102" y="4"/>
                  </a:cubicBezTo>
                  <a:cubicBezTo>
                    <a:pt x="100" y="4"/>
                    <a:pt x="100" y="3"/>
                    <a:pt x="98" y="4"/>
                  </a:cubicBezTo>
                  <a:cubicBezTo>
                    <a:pt x="97" y="5"/>
                    <a:pt x="96" y="3"/>
                    <a:pt x="96" y="3"/>
                  </a:cubicBezTo>
                  <a:cubicBezTo>
                    <a:pt x="96" y="4"/>
                    <a:pt x="96" y="4"/>
                    <a:pt x="96" y="4"/>
                  </a:cubicBezTo>
                  <a:cubicBezTo>
                    <a:pt x="95" y="4"/>
                    <a:pt x="95" y="4"/>
                    <a:pt x="94" y="5"/>
                  </a:cubicBezTo>
                  <a:cubicBezTo>
                    <a:pt x="94" y="5"/>
                    <a:pt x="94" y="6"/>
                    <a:pt x="93" y="6"/>
                  </a:cubicBezTo>
                  <a:cubicBezTo>
                    <a:pt x="92" y="7"/>
                    <a:pt x="91" y="7"/>
                    <a:pt x="90" y="7"/>
                  </a:cubicBezTo>
                  <a:cubicBezTo>
                    <a:pt x="88" y="8"/>
                    <a:pt x="89" y="10"/>
                    <a:pt x="86" y="9"/>
                  </a:cubicBezTo>
                  <a:cubicBezTo>
                    <a:pt x="85" y="9"/>
                    <a:pt x="85" y="7"/>
                    <a:pt x="83" y="7"/>
                  </a:cubicBezTo>
                  <a:cubicBezTo>
                    <a:pt x="82" y="7"/>
                    <a:pt x="81" y="9"/>
                    <a:pt x="81" y="9"/>
                  </a:cubicBezTo>
                  <a:cubicBezTo>
                    <a:pt x="80" y="9"/>
                    <a:pt x="77" y="10"/>
                    <a:pt x="75" y="9"/>
                  </a:cubicBezTo>
                  <a:cubicBezTo>
                    <a:pt x="75" y="9"/>
                    <a:pt x="74" y="8"/>
                    <a:pt x="74" y="8"/>
                  </a:cubicBezTo>
                  <a:cubicBezTo>
                    <a:pt x="73" y="8"/>
                    <a:pt x="72" y="8"/>
                    <a:pt x="71" y="8"/>
                  </a:cubicBezTo>
                  <a:cubicBezTo>
                    <a:pt x="71" y="8"/>
                    <a:pt x="71" y="7"/>
                    <a:pt x="70" y="6"/>
                  </a:cubicBezTo>
                  <a:cubicBezTo>
                    <a:pt x="69" y="5"/>
                    <a:pt x="68" y="6"/>
                    <a:pt x="66" y="6"/>
                  </a:cubicBezTo>
                  <a:cubicBezTo>
                    <a:pt x="65" y="7"/>
                    <a:pt x="65" y="7"/>
                    <a:pt x="65" y="7"/>
                  </a:cubicBezTo>
                  <a:cubicBezTo>
                    <a:pt x="65" y="7"/>
                    <a:pt x="65" y="7"/>
                    <a:pt x="64" y="7"/>
                  </a:cubicBezTo>
                  <a:cubicBezTo>
                    <a:pt x="63" y="6"/>
                    <a:pt x="62" y="4"/>
                    <a:pt x="62" y="3"/>
                  </a:cubicBezTo>
                  <a:cubicBezTo>
                    <a:pt x="58" y="3"/>
                    <a:pt x="59" y="3"/>
                    <a:pt x="56" y="2"/>
                  </a:cubicBezTo>
                  <a:cubicBezTo>
                    <a:pt x="56" y="1"/>
                    <a:pt x="56" y="0"/>
                    <a:pt x="56" y="0"/>
                  </a:cubicBezTo>
                  <a:cubicBezTo>
                    <a:pt x="55" y="1"/>
                    <a:pt x="53" y="2"/>
                    <a:pt x="52" y="2"/>
                  </a:cubicBezTo>
                  <a:cubicBezTo>
                    <a:pt x="50" y="2"/>
                    <a:pt x="48" y="0"/>
                    <a:pt x="45" y="0"/>
                  </a:cubicBezTo>
                  <a:cubicBezTo>
                    <a:pt x="45" y="1"/>
                    <a:pt x="45" y="1"/>
                    <a:pt x="45" y="1"/>
                  </a:cubicBezTo>
                  <a:cubicBezTo>
                    <a:pt x="44" y="1"/>
                    <a:pt x="41" y="1"/>
                    <a:pt x="40" y="2"/>
                  </a:cubicBezTo>
                  <a:cubicBezTo>
                    <a:pt x="39" y="2"/>
                    <a:pt x="39" y="4"/>
                    <a:pt x="39" y="4"/>
                  </a:cubicBezTo>
                  <a:cubicBezTo>
                    <a:pt x="37" y="5"/>
                    <a:pt x="36" y="4"/>
                    <a:pt x="35" y="5"/>
                  </a:cubicBezTo>
                  <a:cubicBezTo>
                    <a:pt x="35" y="6"/>
                    <a:pt x="35" y="6"/>
                    <a:pt x="35" y="6"/>
                  </a:cubicBezTo>
                  <a:cubicBezTo>
                    <a:pt x="34" y="7"/>
                    <a:pt x="33" y="8"/>
                    <a:pt x="32" y="8"/>
                  </a:cubicBezTo>
                  <a:cubicBezTo>
                    <a:pt x="30" y="8"/>
                    <a:pt x="28" y="8"/>
                    <a:pt x="27" y="7"/>
                  </a:cubicBezTo>
                  <a:cubicBezTo>
                    <a:pt x="27" y="7"/>
                    <a:pt x="27" y="7"/>
                    <a:pt x="27" y="7"/>
                  </a:cubicBezTo>
                  <a:cubicBezTo>
                    <a:pt x="26" y="7"/>
                    <a:pt x="26" y="8"/>
                    <a:pt x="25" y="8"/>
                  </a:cubicBezTo>
                  <a:cubicBezTo>
                    <a:pt x="24" y="8"/>
                    <a:pt x="22" y="8"/>
                    <a:pt x="20" y="7"/>
                  </a:cubicBezTo>
                  <a:cubicBezTo>
                    <a:pt x="19" y="9"/>
                    <a:pt x="19" y="9"/>
                    <a:pt x="19" y="9"/>
                  </a:cubicBezTo>
                  <a:cubicBezTo>
                    <a:pt x="20" y="10"/>
                    <a:pt x="22" y="11"/>
                    <a:pt x="24" y="11"/>
                  </a:cubicBezTo>
                  <a:cubicBezTo>
                    <a:pt x="23" y="11"/>
                    <a:pt x="20" y="11"/>
                    <a:pt x="19" y="11"/>
                  </a:cubicBezTo>
                  <a:cubicBezTo>
                    <a:pt x="19" y="11"/>
                    <a:pt x="19" y="11"/>
                    <a:pt x="19" y="11"/>
                  </a:cubicBezTo>
                  <a:cubicBezTo>
                    <a:pt x="19" y="11"/>
                    <a:pt x="19" y="12"/>
                    <a:pt x="19" y="12"/>
                  </a:cubicBezTo>
                  <a:cubicBezTo>
                    <a:pt x="18" y="12"/>
                    <a:pt x="16" y="14"/>
                    <a:pt x="16" y="14"/>
                  </a:cubicBezTo>
                  <a:cubicBezTo>
                    <a:pt x="13" y="14"/>
                    <a:pt x="14" y="12"/>
                    <a:pt x="11" y="13"/>
                  </a:cubicBezTo>
                  <a:cubicBezTo>
                    <a:pt x="11" y="13"/>
                    <a:pt x="11" y="14"/>
                    <a:pt x="11" y="15"/>
                  </a:cubicBezTo>
                  <a:cubicBezTo>
                    <a:pt x="5" y="14"/>
                    <a:pt x="5" y="16"/>
                    <a:pt x="2" y="18"/>
                  </a:cubicBezTo>
                  <a:cubicBezTo>
                    <a:pt x="3" y="20"/>
                    <a:pt x="1" y="22"/>
                    <a:pt x="1" y="23"/>
                  </a:cubicBezTo>
                  <a:cubicBezTo>
                    <a:pt x="2" y="23"/>
                    <a:pt x="4" y="23"/>
                    <a:pt x="5" y="23"/>
                  </a:cubicBezTo>
                  <a:cubicBezTo>
                    <a:pt x="6" y="27"/>
                    <a:pt x="6" y="27"/>
                    <a:pt x="5" y="30"/>
                  </a:cubicBezTo>
                  <a:cubicBezTo>
                    <a:pt x="6" y="30"/>
                    <a:pt x="6" y="30"/>
                    <a:pt x="7" y="30"/>
                  </a:cubicBezTo>
                  <a:cubicBezTo>
                    <a:pt x="7" y="31"/>
                    <a:pt x="7" y="31"/>
                    <a:pt x="7" y="31"/>
                  </a:cubicBezTo>
                  <a:cubicBezTo>
                    <a:pt x="6" y="32"/>
                    <a:pt x="6" y="32"/>
                    <a:pt x="5" y="33"/>
                  </a:cubicBezTo>
                  <a:cubicBezTo>
                    <a:pt x="5" y="33"/>
                    <a:pt x="3" y="32"/>
                    <a:pt x="4" y="32"/>
                  </a:cubicBezTo>
                  <a:cubicBezTo>
                    <a:pt x="4" y="32"/>
                    <a:pt x="3" y="32"/>
                    <a:pt x="3" y="31"/>
                  </a:cubicBezTo>
                  <a:cubicBezTo>
                    <a:pt x="3" y="32"/>
                    <a:pt x="3" y="32"/>
                    <a:pt x="3" y="32"/>
                  </a:cubicBezTo>
                  <a:cubicBezTo>
                    <a:pt x="4" y="32"/>
                    <a:pt x="3" y="35"/>
                    <a:pt x="3" y="35"/>
                  </a:cubicBezTo>
                  <a:cubicBezTo>
                    <a:pt x="4" y="35"/>
                    <a:pt x="5" y="35"/>
                    <a:pt x="6" y="35"/>
                  </a:cubicBezTo>
                  <a:cubicBezTo>
                    <a:pt x="6" y="35"/>
                    <a:pt x="7" y="36"/>
                    <a:pt x="7" y="36"/>
                  </a:cubicBezTo>
                  <a:cubicBezTo>
                    <a:pt x="8" y="39"/>
                    <a:pt x="8" y="41"/>
                    <a:pt x="7" y="43"/>
                  </a:cubicBezTo>
                  <a:cubicBezTo>
                    <a:pt x="10" y="44"/>
                    <a:pt x="11" y="44"/>
                    <a:pt x="13" y="44"/>
                  </a:cubicBezTo>
                  <a:cubicBezTo>
                    <a:pt x="12" y="44"/>
                    <a:pt x="12" y="46"/>
                    <a:pt x="13" y="46"/>
                  </a:cubicBezTo>
                  <a:cubicBezTo>
                    <a:pt x="13" y="46"/>
                    <a:pt x="15" y="46"/>
                    <a:pt x="16" y="45"/>
                  </a:cubicBezTo>
                  <a:cubicBezTo>
                    <a:pt x="16" y="46"/>
                    <a:pt x="16" y="47"/>
                    <a:pt x="16" y="47"/>
                  </a:cubicBezTo>
                  <a:cubicBezTo>
                    <a:pt x="17" y="48"/>
                    <a:pt x="18" y="48"/>
                    <a:pt x="19" y="48"/>
                  </a:cubicBezTo>
                  <a:cubicBezTo>
                    <a:pt x="19" y="48"/>
                    <a:pt x="20" y="49"/>
                    <a:pt x="19" y="50"/>
                  </a:cubicBezTo>
                  <a:cubicBezTo>
                    <a:pt x="21" y="51"/>
                    <a:pt x="22" y="52"/>
                    <a:pt x="23" y="54"/>
                  </a:cubicBezTo>
                  <a:cubicBezTo>
                    <a:pt x="27" y="51"/>
                    <a:pt x="27" y="52"/>
                    <a:pt x="29" y="47"/>
                  </a:cubicBezTo>
                  <a:cubicBezTo>
                    <a:pt x="32" y="47"/>
                    <a:pt x="35" y="47"/>
                    <a:pt x="38" y="49"/>
                  </a:cubicBezTo>
                  <a:cubicBezTo>
                    <a:pt x="38" y="50"/>
                    <a:pt x="41" y="52"/>
                    <a:pt x="41" y="53"/>
                  </a:cubicBezTo>
                  <a:cubicBezTo>
                    <a:pt x="45" y="53"/>
                    <a:pt x="49" y="52"/>
                    <a:pt x="51" y="51"/>
                  </a:cubicBezTo>
                  <a:cubicBezTo>
                    <a:pt x="52" y="50"/>
                    <a:pt x="53" y="48"/>
                    <a:pt x="53" y="48"/>
                  </a:cubicBezTo>
                  <a:cubicBezTo>
                    <a:pt x="55" y="47"/>
                    <a:pt x="56" y="48"/>
                    <a:pt x="57" y="48"/>
                  </a:cubicBezTo>
                  <a:cubicBezTo>
                    <a:pt x="60" y="45"/>
                    <a:pt x="60" y="45"/>
                    <a:pt x="60" y="45"/>
                  </a:cubicBezTo>
                  <a:cubicBezTo>
                    <a:pt x="60" y="45"/>
                    <a:pt x="61" y="45"/>
                    <a:pt x="61" y="45"/>
                  </a:cubicBezTo>
                  <a:cubicBezTo>
                    <a:pt x="61" y="46"/>
                    <a:pt x="62" y="48"/>
                    <a:pt x="61" y="50"/>
                  </a:cubicBezTo>
                  <a:cubicBezTo>
                    <a:pt x="61" y="50"/>
                    <a:pt x="60" y="50"/>
                    <a:pt x="60" y="51"/>
                  </a:cubicBezTo>
                  <a:cubicBezTo>
                    <a:pt x="60" y="51"/>
                    <a:pt x="60" y="53"/>
                    <a:pt x="60" y="52"/>
                  </a:cubicBezTo>
                  <a:cubicBezTo>
                    <a:pt x="60" y="52"/>
                    <a:pt x="60" y="53"/>
                    <a:pt x="60" y="54"/>
                  </a:cubicBezTo>
                  <a:cubicBezTo>
                    <a:pt x="60" y="54"/>
                    <a:pt x="60" y="54"/>
                    <a:pt x="60" y="55"/>
                  </a:cubicBezTo>
                  <a:close/>
                  <a:moveTo>
                    <a:pt x="106" y="28"/>
                  </a:moveTo>
                  <a:cubicBezTo>
                    <a:pt x="108" y="27"/>
                    <a:pt x="105" y="30"/>
                    <a:pt x="105" y="30"/>
                  </a:cubicBezTo>
                  <a:cubicBezTo>
                    <a:pt x="105" y="31"/>
                    <a:pt x="106" y="31"/>
                    <a:pt x="106" y="31"/>
                  </a:cubicBezTo>
                  <a:cubicBezTo>
                    <a:pt x="107" y="33"/>
                    <a:pt x="106" y="32"/>
                    <a:pt x="106" y="33"/>
                  </a:cubicBezTo>
                  <a:cubicBezTo>
                    <a:pt x="102" y="32"/>
                    <a:pt x="102" y="33"/>
                    <a:pt x="98" y="33"/>
                  </a:cubicBezTo>
                  <a:cubicBezTo>
                    <a:pt x="98" y="33"/>
                    <a:pt x="98" y="32"/>
                    <a:pt x="98" y="32"/>
                  </a:cubicBezTo>
                  <a:cubicBezTo>
                    <a:pt x="98" y="32"/>
                    <a:pt x="99" y="30"/>
                    <a:pt x="99" y="30"/>
                  </a:cubicBezTo>
                  <a:cubicBezTo>
                    <a:pt x="101" y="29"/>
                    <a:pt x="103" y="30"/>
                    <a:pt x="105" y="30"/>
                  </a:cubicBezTo>
                  <a:cubicBezTo>
                    <a:pt x="105" y="29"/>
                    <a:pt x="105" y="28"/>
                    <a:pt x="106"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EC264D-4B50-45E5-8AEC-C5BF3AA073A1}"/>
                </a:ext>
              </a:extLst>
            </p:cNvPr>
            <p:cNvSpPr>
              <a:spLocks/>
            </p:cNvSpPr>
            <p:nvPr/>
          </p:nvSpPr>
          <p:spPr bwMode="auto">
            <a:xfrm>
              <a:off x="4491038" y="3248026"/>
              <a:ext cx="104775" cy="209550"/>
            </a:xfrm>
            <a:custGeom>
              <a:avLst/>
              <a:gdLst>
                <a:gd name="T0" fmla="*/ 25 w 28"/>
                <a:gd name="T1" fmla="*/ 34 h 56"/>
                <a:gd name="T2" fmla="*/ 22 w 28"/>
                <a:gd name="T3" fmla="*/ 32 h 56"/>
                <a:gd name="T4" fmla="*/ 19 w 28"/>
                <a:gd name="T5" fmla="*/ 31 h 56"/>
                <a:gd name="T6" fmla="*/ 19 w 28"/>
                <a:gd name="T7" fmla="*/ 27 h 56"/>
                <a:gd name="T8" fmla="*/ 22 w 28"/>
                <a:gd name="T9" fmla="*/ 24 h 56"/>
                <a:gd name="T10" fmla="*/ 22 w 28"/>
                <a:gd name="T11" fmla="*/ 22 h 56"/>
                <a:gd name="T12" fmla="*/ 24 w 28"/>
                <a:gd name="T13" fmla="*/ 22 h 56"/>
                <a:gd name="T14" fmla="*/ 23 w 28"/>
                <a:gd name="T15" fmla="*/ 18 h 56"/>
                <a:gd name="T16" fmla="*/ 24 w 28"/>
                <a:gd name="T17" fmla="*/ 15 h 56"/>
                <a:gd name="T18" fmla="*/ 21 w 28"/>
                <a:gd name="T19" fmla="*/ 15 h 56"/>
                <a:gd name="T20" fmla="*/ 21 w 28"/>
                <a:gd name="T21" fmla="*/ 11 h 56"/>
                <a:gd name="T22" fmla="*/ 22 w 28"/>
                <a:gd name="T23" fmla="*/ 11 h 56"/>
                <a:gd name="T24" fmla="*/ 24 w 28"/>
                <a:gd name="T25" fmla="*/ 3 h 56"/>
                <a:gd name="T26" fmla="*/ 22 w 28"/>
                <a:gd name="T27" fmla="*/ 4 h 56"/>
                <a:gd name="T28" fmla="*/ 20 w 28"/>
                <a:gd name="T29" fmla="*/ 4 h 56"/>
                <a:gd name="T30" fmla="*/ 20 w 28"/>
                <a:gd name="T31" fmla="*/ 1 h 56"/>
                <a:gd name="T32" fmla="*/ 19 w 28"/>
                <a:gd name="T33" fmla="*/ 1 h 56"/>
                <a:gd name="T34" fmla="*/ 18 w 28"/>
                <a:gd name="T35" fmla="*/ 1 h 56"/>
                <a:gd name="T36" fmla="*/ 17 w 28"/>
                <a:gd name="T37" fmla="*/ 1 h 56"/>
                <a:gd name="T38" fmla="*/ 13 w 28"/>
                <a:gd name="T39" fmla="*/ 2 h 56"/>
                <a:gd name="T40" fmla="*/ 4 w 28"/>
                <a:gd name="T41" fmla="*/ 3 h 56"/>
                <a:gd name="T42" fmla="*/ 4 w 28"/>
                <a:gd name="T43" fmla="*/ 9 h 56"/>
                <a:gd name="T44" fmla="*/ 5 w 28"/>
                <a:gd name="T45" fmla="*/ 12 h 56"/>
                <a:gd name="T46" fmla="*/ 7 w 28"/>
                <a:gd name="T47" fmla="*/ 19 h 56"/>
                <a:gd name="T48" fmla="*/ 5 w 28"/>
                <a:gd name="T49" fmla="*/ 22 h 56"/>
                <a:gd name="T50" fmla="*/ 2 w 28"/>
                <a:gd name="T51" fmla="*/ 26 h 56"/>
                <a:gd name="T52" fmla="*/ 0 w 28"/>
                <a:gd name="T53" fmla="*/ 28 h 56"/>
                <a:gd name="T54" fmla="*/ 1 w 28"/>
                <a:gd name="T55" fmla="*/ 35 h 56"/>
                <a:gd name="T56" fmla="*/ 3 w 28"/>
                <a:gd name="T57" fmla="*/ 36 h 56"/>
                <a:gd name="T58" fmla="*/ 5 w 28"/>
                <a:gd name="T59" fmla="*/ 41 h 56"/>
                <a:gd name="T60" fmla="*/ 8 w 28"/>
                <a:gd name="T61" fmla="*/ 42 h 56"/>
                <a:gd name="T62" fmla="*/ 11 w 28"/>
                <a:gd name="T63" fmla="*/ 56 h 56"/>
                <a:gd name="T64" fmla="*/ 12 w 28"/>
                <a:gd name="T65" fmla="*/ 56 h 56"/>
                <a:gd name="T66" fmla="*/ 14 w 28"/>
                <a:gd name="T67" fmla="*/ 54 h 56"/>
                <a:gd name="T68" fmla="*/ 16 w 28"/>
                <a:gd name="T69" fmla="*/ 50 h 56"/>
                <a:gd name="T70" fmla="*/ 15 w 28"/>
                <a:gd name="T71" fmla="*/ 45 h 56"/>
                <a:gd name="T72" fmla="*/ 18 w 28"/>
                <a:gd name="T73" fmla="*/ 44 h 56"/>
                <a:gd name="T74" fmla="*/ 22 w 28"/>
                <a:gd name="T75" fmla="*/ 41 h 56"/>
                <a:gd name="T76" fmla="*/ 23 w 28"/>
                <a:gd name="T77" fmla="*/ 37 h 56"/>
                <a:gd name="T78" fmla="*/ 25 w 28"/>
                <a:gd name="T79"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 h="56">
                  <a:moveTo>
                    <a:pt x="25" y="34"/>
                  </a:moveTo>
                  <a:cubicBezTo>
                    <a:pt x="24" y="33"/>
                    <a:pt x="23" y="32"/>
                    <a:pt x="22" y="32"/>
                  </a:cubicBezTo>
                  <a:cubicBezTo>
                    <a:pt x="21" y="32"/>
                    <a:pt x="20" y="32"/>
                    <a:pt x="19" y="31"/>
                  </a:cubicBezTo>
                  <a:cubicBezTo>
                    <a:pt x="19" y="30"/>
                    <a:pt x="19" y="27"/>
                    <a:pt x="19" y="27"/>
                  </a:cubicBezTo>
                  <a:cubicBezTo>
                    <a:pt x="20" y="27"/>
                    <a:pt x="22" y="24"/>
                    <a:pt x="22" y="24"/>
                  </a:cubicBezTo>
                  <a:cubicBezTo>
                    <a:pt x="22" y="23"/>
                    <a:pt x="22" y="22"/>
                    <a:pt x="22" y="22"/>
                  </a:cubicBezTo>
                  <a:cubicBezTo>
                    <a:pt x="22" y="22"/>
                    <a:pt x="24" y="22"/>
                    <a:pt x="24" y="22"/>
                  </a:cubicBezTo>
                  <a:cubicBezTo>
                    <a:pt x="24" y="21"/>
                    <a:pt x="23" y="18"/>
                    <a:pt x="23" y="18"/>
                  </a:cubicBezTo>
                  <a:cubicBezTo>
                    <a:pt x="23" y="18"/>
                    <a:pt x="24" y="15"/>
                    <a:pt x="24" y="15"/>
                  </a:cubicBezTo>
                  <a:cubicBezTo>
                    <a:pt x="23" y="15"/>
                    <a:pt x="22" y="15"/>
                    <a:pt x="21" y="15"/>
                  </a:cubicBezTo>
                  <a:cubicBezTo>
                    <a:pt x="21" y="14"/>
                    <a:pt x="21" y="12"/>
                    <a:pt x="21" y="11"/>
                  </a:cubicBezTo>
                  <a:cubicBezTo>
                    <a:pt x="21" y="11"/>
                    <a:pt x="22" y="11"/>
                    <a:pt x="22" y="11"/>
                  </a:cubicBezTo>
                  <a:cubicBezTo>
                    <a:pt x="22" y="10"/>
                    <a:pt x="28" y="4"/>
                    <a:pt x="24" y="3"/>
                  </a:cubicBezTo>
                  <a:cubicBezTo>
                    <a:pt x="22" y="4"/>
                    <a:pt x="22" y="4"/>
                    <a:pt x="22" y="4"/>
                  </a:cubicBezTo>
                  <a:cubicBezTo>
                    <a:pt x="21" y="4"/>
                    <a:pt x="21" y="4"/>
                    <a:pt x="20" y="4"/>
                  </a:cubicBezTo>
                  <a:cubicBezTo>
                    <a:pt x="20" y="3"/>
                    <a:pt x="20" y="3"/>
                    <a:pt x="20" y="1"/>
                  </a:cubicBezTo>
                  <a:cubicBezTo>
                    <a:pt x="19" y="1"/>
                    <a:pt x="19" y="1"/>
                    <a:pt x="19" y="1"/>
                  </a:cubicBezTo>
                  <a:cubicBezTo>
                    <a:pt x="19" y="1"/>
                    <a:pt x="19" y="2"/>
                    <a:pt x="18" y="1"/>
                  </a:cubicBezTo>
                  <a:cubicBezTo>
                    <a:pt x="17" y="1"/>
                    <a:pt x="17" y="1"/>
                    <a:pt x="17" y="1"/>
                  </a:cubicBezTo>
                  <a:cubicBezTo>
                    <a:pt x="15" y="0"/>
                    <a:pt x="14" y="2"/>
                    <a:pt x="13" y="2"/>
                  </a:cubicBezTo>
                  <a:cubicBezTo>
                    <a:pt x="10" y="3"/>
                    <a:pt x="7" y="3"/>
                    <a:pt x="4" y="3"/>
                  </a:cubicBezTo>
                  <a:cubicBezTo>
                    <a:pt x="4" y="3"/>
                    <a:pt x="3" y="8"/>
                    <a:pt x="4" y="9"/>
                  </a:cubicBezTo>
                  <a:cubicBezTo>
                    <a:pt x="6" y="9"/>
                    <a:pt x="5" y="11"/>
                    <a:pt x="5" y="12"/>
                  </a:cubicBezTo>
                  <a:cubicBezTo>
                    <a:pt x="5" y="14"/>
                    <a:pt x="6" y="16"/>
                    <a:pt x="7" y="19"/>
                  </a:cubicBezTo>
                  <a:cubicBezTo>
                    <a:pt x="7" y="21"/>
                    <a:pt x="5" y="20"/>
                    <a:pt x="5" y="22"/>
                  </a:cubicBezTo>
                  <a:cubicBezTo>
                    <a:pt x="5" y="23"/>
                    <a:pt x="3" y="26"/>
                    <a:pt x="2" y="26"/>
                  </a:cubicBezTo>
                  <a:cubicBezTo>
                    <a:pt x="0" y="26"/>
                    <a:pt x="0" y="26"/>
                    <a:pt x="0" y="28"/>
                  </a:cubicBezTo>
                  <a:cubicBezTo>
                    <a:pt x="0" y="30"/>
                    <a:pt x="1" y="35"/>
                    <a:pt x="1" y="35"/>
                  </a:cubicBezTo>
                  <a:cubicBezTo>
                    <a:pt x="1" y="35"/>
                    <a:pt x="3" y="34"/>
                    <a:pt x="3" y="36"/>
                  </a:cubicBezTo>
                  <a:cubicBezTo>
                    <a:pt x="4" y="37"/>
                    <a:pt x="5" y="41"/>
                    <a:pt x="5" y="41"/>
                  </a:cubicBezTo>
                  <a:cubicBezTo>
                    <a:pt x="8" y="42"/>
                    <a:pt x="8" y="42"/>
                    <a:pt x="8" y="42"/>
                  </a:cubicBezTo>
                  <a:cubicBezTo>
                    <a:pt x="11" y="56"/>
                    <a:pt x="11" y="56"/>
                    <a:pt x="11" y="56"/>
                  </a:cubicBezTo>
                  <a:cubicBezTo>
                    <a:pt x="12" y="56"/>
                    <a:pt x="12" y="56"/>
                    <a:pt x="12" y="56"/>
                  </a:cubicBezTo>
                  <a:cubicBezTo>
                    <a:pt x="12" y="56"/>
                    <a:pt x="14" y="55"/>
                    <a:pt x="14" y="54"/>
                  </a:cubicBezTo>
                  <a:cubicBezTo>
                    <a:pt x="15" y="52"/>
                    <a:pt x="16" y="52"/>
                    <a:pt x="16" y="50"/>
                  </a:cubicBezTo>
                  <a:cubicBezTo>
                    <a:pt x="15" y="48"/>
                    <a:pt x="15" y="45"/>
                    <a:pt x="15" y="45"/>
                  </a:cubicBezTo>
                  <a:cubicBezTo>
                    <a:pt x="15" y="45"/>
                    <a:pt x="17" y="44"/>
                    <a:pt x="18" y="44"/>
                  </a:cubicBezTo>
                  <a:cubicBezTo>
                    <a:pt x="20" y="44"/>
                    <a:pt x="20" y="42"/>
                    <a:pt x="22" y="41"/>
                  </a:cubicBezTo>
                  <a:cubicBezTo>
                    <a:pt x="24" y="40"/>
                    <a:pt x="23" y="37"/>
                    <a:pt x="23" y="37"/>
                  </a:cubicBezTo>
                  <a:lnTo>
                    <a:pt x="25" y="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31EFC4-6E14-4E6D-986A-147EB7F02F8E}"/>
                </a:ext>
              </a:extLst>
            </p:cNvPr>
            <p:cNvSpPr>
              <a:spLocks/>
            </p:cNvSpPr>
            <p:nvPr/>
          </p:nvSpPr>
          <p:spPr bwMode="auto">
            <a:xfrm>
              <a:off x="2886075" y="4046538"/>
              <a:ext cx="11112" cy="19050"/>
            </a:xfrm>
            <a:custGeom>
              <a:avLst/>
              <a:gdLst>
                <a:gd name="T0" fmla="*/ 0 w 3"/>
                <a:gd name="T1" fmla="*/ 1 h 5"/>
                <a:gd name="T2" fmla="*/ 0 w 3"/>
                <a:gd name="T3" fmla="*/ 2 h 5"/>
                <a:gd name="T4" fmla="*/ 0 w 3"/>
                <a:gd name="T5" fmla="*/ 5 h 5"/>
                <a:gd name="T6" fmla="*/ 3 w 3"/>
                <a:gd name="T7" fmla="*/ 5 h 5"/>
                <a:gd name="T8" fmla="*/ 3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cubicBezTo>
                    <a:pt x="1" y="1"/>
                    <a:pt x="0" y="2"/>
                    <a:pt x="0" y="2"/>
                  </a:cubicBezTo>
                  <a:cubicBezTo>
                    <a:pt x="0" y="2"/>
                    <a:pt x="0" y="4"/>
                    <a:pt x="0" y="5"/>
                  </a:cubicBezTo>
                  <a:cubicBezTo>
                    <a:pt x="1" y="5"/>
                    <a:pt x="2" y="5"/>
                    <a:pt x="3" y="5"/>
                  </a:cubicBezTo>
                  <a:cubicBezTo>
                    <a:pt x="3" y="1"/>
                    <a:pt x="3" y="1"/>
                    <a:pt x="3" y="1"/>
                  </a:cubicBezTo>
                  <a:cubicBezTo>
                    <a:pt x="3" y="0"/>
                    <a:pt x="1" y="1"/>
                    <a:pt x="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E79F7D-A16F-4623-B778-364DDAA5AD34}"/>
                </a:ext>
              </a:extLst>
            </p:cNvPr>
            <p:cNvSpPr>
              <a:spLocks/>
            </p:cNvSpPr>
            <p:nvPr/>
          </p:nvSpPr>
          <p:spPr bwMode="auto">
            <a:xfrm>
              <a:off x="4310063" y="4021138"/>
              <a:ext cx="52387" cy="179388"/>
            </a:xfrm>
            <a:custGeom>
              <a:avLst/>
              <a:gdLst>
                <a:gd name="T0" fmla="*/ 9 w 14"/>
                <a:gd name="T1" fmla="*/ 46 h 48"/>
                <a:gd name="T2" fmla="*/ 10 w 14"/>
                <a:gd name="T3" fmla="*/ 44 h 48"/>
                <a:gd name="T4" fmla="*/ 11 w 14"/>
                <a:gd name="T5" fmla="*/ 46 h 48"/>
                <a:gd name="T6" fmla="*/ 11 w 14"/>
                <a:gd name="T7" fmla="*/ 47 h 48"/>
                <a:gd name="T8" fmla="*/ 12 w 14"/>
                <a:gd name="T9" fmla="*/ 46 h 48"/>
                <a:gd name="T10" fmla="*/ 14 w 14"/>
                <a:gd name="T11" fmla="*/ 46 h 48"/>
                <a:gd name="T12" fmla="*/ 13 w 14"/>
                <a:gd name="T13" fmla="*/ 42 h 48"/>
                <a:gd name="T14" fmla="*/ 12 w 14"/>
                <a:gd name="T15" fmla="*/ 40 h 48"/>
                <a:gd name="T16" fmla="*/ 12 w 14"/>
                <a:gd name="T17" fmla="*/ 36 h 48"/>
                <a:gd name="T18" fmla="*/ 12 w 14"/>
                <a:gd name="T19" fmla="*/ 32 h 48"/>
                <a:gd name="T20" fmla="*/ 12 w 14"/>
                <a:gd name="T21" fmla="*/ 27 h 48"/>
                <a:gd name="T22" fmla="*/ 12 w 14"/>
                <a:gd name="T23" fmla="*/ 21 h 48"/>
                <a:gd name="T24" fmla="*/ 12 w 14"/>
                <a:gd name="T25" fmla="*/ 17 h 48"/>
                <a:gd name="T26" fmla="*/ 12 w 14"/>
                <a:gd name="T27" fmla="*/ 13 h 48"/>
                <a:gd name="T28" fmla="*/ 12 w 14"/>
                <a:gd name="T29" fmla="*/ 9 h 48"/>
                <a:gd name="T30" fmla="*/ 7 w 14"/>
                <a:gd name="T31" fmla="*/ 8 h 48"/>
                <a:gd name="T32" fmla="*/ 7 w 14"/>
                <a:gd name="T33" fmla="*/ 1 h 48"/>
                <a:gd name="T34" fmla="*/ 4 w 14"/>
                <a:gd name="T35" fmla="*/ 1 h 48"/>
                <a:gd name="T36" fmla="*/ 2 w 14"/>
                <a:gd name="T37" fmla="*/ 0 h 48"/>
                <a:gd name="T38" fmla="*/ 1 w 14"/>
                <a:gd name="T39" fmla="*/ 6 h 48"/>
                <a:gd name="T40" fmla="*/ 4 w 14"/>
                <a:gd name="T41" fmla="*/ 10 h 48"/>
                <a:gd name="T42" fmla="*/ 3 w 14"/>
                <a:gd name="T43" fmla="*/ 16 h 48"/>
                <a:gd name="T44" fmla="*/ 4 w 14"/>
                <a:gd name="T45" fmla="*/ 19 h 48"/>
                <a:gd name="T46" fmla="*/ 4 w 14"/>
                <a:gd name="T47" fmla="*/ 24 h 48"/>
                <a:gd name="T48" fmla="*/ 6 w 14"/>
                <a:gd name="T49" fmla="*/ 28 h 48"/>
                <a:gd name="T50" fmla="*/ 5 w 14"/>
                <a:gd name="T51" fmla="*/ 35 h 48"/>
                <a:gd name="T52" fmla="*/ 5 w 14"/>
                <a:gd name="T53" fmla="*/ 38 h 48"/>
                <a:gd name="T54" fmla="*/ 5 w 14"/>
                <a:gd name="T55" fmla="*/ 39 h 48"/>
                <a:gd name="T56" fmla="*/ 9 w 14"/>
                <a:gd name="T57"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48">
                  <a:moveTo>
                    <a:pt x="9" y="46"/>
                  </a:moveTo>
                  <a:cubicBezTo>
                    <a:pt x="9" y="45"/>
                    <a:pt x="10" y="45"/>
                    <a:pt x="10" y="44"/>
                  </a:cubicBezTo>
                  <a:cubicBezTo>
                    <a:pt x="10" y="45"/>
                    <a:pt x="11" y="46"/>
                    <a:pt x="11" y="46"/>
                  </a:cubicBezTo>
                  <a:cubicBezTo>
                    <a:pt x="9" y="46"/>
                    <a:pt x="9" y="48"/>
                    <a:pt x="11" y="47"/>
                  </a:cubicBezTo>
                  <a:cubicBezTo>
                    <a:pt x="11" y="47"/>
                    <a:pt x="11" y="46"/>
                    <a:pt x="12" y="46"/>
                  </a:cubicBezTo>
                  <a:cubicBezTo>
                    <a:pt x="12" y="45"/>
                    <a:pt x="13" y="46"/>
                    <a:pt x="14" y="46"/>
                  </a:cubicBezTo>
                  <a:cubicBezTo>
                    <a:pt x="14" y="46"/>
                    <a:pt x="14" y="43"/>
                    <a:pt x="13" y="42"/>
                  </a:cubicBezTo>
                  <a:cubicBezTo>
                    <a:pt x="12" y="40"/>
                    <a:pt x="12" y="40"/>
                    <a:pt x="12" y="40"/>
                  </a:cubicBezTo>
                  <a:cubicBezTo>
                    <a:pt x="12" y="40"/>
                    <a:pt x="12" y="38"/>
                    <a:pt x="12" y="36"/>
                  </a:cubicBezTo>
                  <a:cubicBezTo>
                    <a:pt x="11" y="34"/>
                    <a:pt x="11" y="34"/>
                    <a:pt x="12" y="32"/>
                  </a:cubicBezTo>
                  <a:cubicBezTo>
                    <a:pt x="13" y="30"/>
                    <a:pt x="12" y="29"/>
                    <a:pt x="12" y="27"/>
                  </a:cubicBezTo>
                  <a:cubicBezTo>
                    <a:pt x="12" y="24"/>
                    <a:pt x="11" y="24"/>
                    <a:pt x="12" y="21"/>
                  </a:cubicBezTo>
                  <a:cubicBezTo>
                    <a:pt x="13" y="18"/>
                    <a:pt x="12" y="17"/>
                    <a:pt x="12" y="17"/>
                  </a:cubicBezTo>
                  <a:cubicBezTo>
                    <a:pt x="12" y="17"/>
                    <a:pt x="11" y="15"/>
                    <a:pt x="12" y="13"/>
                  </a:cubicBezTo>
                  <a:cubicBezTo>
                    <a:pt x="12" y="12"/>
                    <a:pt x="12" y="9"/>
                    <a:pt x="12" y="9"/>
                  </a:cubicBezTo>
                  <a:cubicBezTo>
                    <a:pt x="7" y="8"/>
                    <a:pt x="7" y="8"/>
                    <a:pt x="7" y="8"/>
                  </a:cubicBezTo>
                  <a:cubicBezTo>
                    <a:pt x="7" y="1"/>
                    <a:pt x="7" y="1"/>
                    <a:pt x="7" y="1"/>
                  </a:cubicBezTo>
                  <a:cubicBezTo>
                    <a:pt x="7" y="1"/>
                    <a:pt x="6" y="1"/>
                    <a:pt x="4" y="1"/>
                  </a:cubicBezTo>
                  <a:cubicBezTo>
                    <a:pt x="3" y="1"/>
                    <a:pt x="2" y="0"/>
                    <a:pt x="2" y="0"/>
                  </a:cubicBezTo>
                  <a:cubicBezTo>
                    <a:pt x="2" y="0"/>
                    <a:pt x="0" y="6"/>
                    <a:pt x="1" y="6"/>
                  </a:cubicBezTo>
                  <a:cubicBezTo>
                    <a:pt x="2" y="6"/>
                    <a:pt x="4" y="8"/>
                    <a:pt x="4" y="10"/>
                  </a:cubicBezTo>
                  <a:cubicBezTo>
                    <a:pt x="4" y="12"/>
                    <a:pt x="4" y="14"/>
                    <a:pt x="3" y="16"/>
                  </a:cubicBezTo>
                  <a:cubicBezTo>
                    <a:pt x="2" y="17"/>
                    <a:pt x="5" y="18"/>
                    <a:pt x="4" y="19"/>
                  </a:cubicBezTo>
                  <a:cubicBezTo>
                    <a:pt x="4" y="20"/>
                    <a:pt x="2" y="22"/>
                    <a:pt x="4" y="24"/>
                  </a:cubicBezTo>
                  <a:cubicBezTo>
                    <a:pt x="5" y="26"/>
                    <a:pt x="6" y="26"/>
                    <a:pt x="6" y="28"/>
                  </a:cubicBezTo>
                  <a:cubicBezTo>
                    <a:pt x="6" y="30"/>
                    <a:pt x="5" y="34"/>
                    <a:pt x="5" y="35"/>
                  </a:cubicBezTo>
                  <a:cubicBezTo>
                    <a:pt x="5" y="36"/>
                    <a:pt x="4" y="37"/>
                    <a:pt x="5" y="38"/>
                  </a:cubicBezTo>
                  <a:cubicBezTo>
                    <a:pt x="6" y="38"/>
                    <a:pt x="4" y="38"/>
                    <a:pt x="5" y="39"/>
                  </a:cubicBezTo>
                  <a:cubicBezTo>
                    <a:pt x="6" y="40"/>
                    <a:pt x="9" y="46"/>
                    <a:pt x="9"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D8254D-E9E5-4E9E-BD20-0CC14F936BC4}"/>
                </a:ext>
              </a:extLst>
            </p:cNvPr>
            <p:cNvSpPr>
              <a:spLocks noEditPoints="1"/>
            </p:cNvSpPr>
            <p:nvPr/>
          </p:nvSpPr>
          <p:spPr bwMode="auto">
            <a:xfrm>
              <a:off x="6605588" y="3784601"/>
              <a:ext cx="173037" cy="427038"/>
            </a:xfrm>
            <a:custGeom>
              <a:avLst/>
              <a:gdLst>
                <a:gd name="T0" fmla="*/ 17 w 46"/>
                <a:gd name="T1" fmla="*/ 2 h 114"/>
                <a:gd name="T2" fmla="*/ 21 w 46"/>
                <a:gd name="T3" fmla="*/ 2 h 114"/>
                <a:gd name="T4" fmla="*/ 19 w 46"/>
                <a:gd name="T5" fmla="*/ 7 h 114"/>
                <a:gd name="T6" fmla="*/ 20 w 46"/>
                <a:gd name="T7" fmla="*/ 11 h 114"/>
                <a:gd name="T8" fmla="*/ 22 w 46"/>
                <a:gd name="T9" fmla="*/ 14 h 114"/>
                <a:gd name="T10" fmla="*/ 23 w 46"/>
                <a:gd name="T11" fmla="*/ 17 h 114"/>
                <a:gd name="T12" fmla="*/ 26 w 46"/>
                <a:gd name="T13" fmla="*/ 14 h 114"/>
                <a:gd name="T14" fmla="*/ 32 w 46"/>
                <a:gd name="T15" fmla="*/ 12 h 114"/>
                <a:gd name="T16" fmla="*/ 33 w 46"/>
                <a:gd name="T17" fmla="*/ 15 h 114"/>
                <a:gd name="T18" fmla="*/ 38 w 46"/>
                <a:gd name="T19" fmla="*/ 16 h 114"/>
                <a:gd name="T20" fmla="*/ 41 w 46"/>
                <a:gd name="T21" fmla="*/ 23 h 114"/>
                <a:gd name="T22" fmla="*/ 42 w 46"/>
                <a:gd name="T23" fmla="*/ 29 h 114"/>
                <a:gd name="T24" fmla="*/ 45 w 46"/>
                <a:gd name="T25" fmla="*/ 32 h 114"/>
                <a:gd name="T26" fmla="*/ 46 w 46"/>
                <a:gd name="T27" fmla="*/ 36 h 114"/>
                <a:gd name="T28" fmla="*/ 44 w 46"/>
                <a:gd name="T29" fmla="*/ 41 h 114"/>
                <a:gd name="T30" fmla="*/ 41 w 46"/>
                <a:gd name="T31" fmla="*/ 44 h 114"/>
                <a:gd name="T32" fmla="*/ 36 w 46"/>
                <a:gd name="T33" fmla="*/ 46 h 114"/>
                <a:gd name="T34" fmla="*/ 31 w 46"/>
                <a:gd name="T35" fmla="*/ 48 h 114"/>
                <a:gd name="T36" fmla="*/ 28 w 46"/>
                <a:gd name="T37" fmla="*/ 52 h 114"/>
                <a:gd name="T38" fmla="*/ 31 w 46"/>
                <a:gd name="T39" fmla="*/ 60 h 114"/>
                <a:gd name="T40" fmla="*/ 31 w 46"/>
                <a:gd name="T41" fmla="*/ 68 h 114"/>
                <a:gd name="T42" fmla="*/ 30 w 46"/>
                <a:gd name="T43" fmla="*/ 64 h 114"/>
                <a:gd name="T44" fmla="*/ 25 w 46"/>
                <a:gd name="T45" fmla="*/ 58 h 114"/>
                <a:gd name="T46" fmla="*/ 15 w 46"/>
                <a:gd name="T47" fmla="*/ 53 h 114"/>
                <a:gd name="T48" fmla="*/ 14 w 46"/>
                <a:gd name="T49" fmla="*/ 63 h 114"/>
                <a:gd name="T50" fmla="*/ 13 w 46"/>
                <a:gd name="T51" fmla="*/ 66 h 114"/>
                <a:gd name="T52" fmla="*/ 12 w 46"/>
                <a:gd name="T53" fmla="*/ 75 h 114"/>
                <a:gd name="T54" fmla="*/ 13 w 46"/>
                <a:gd name="T55" fmla="*/ 87 h 114"/>
                <a:gd name="T56" fmla="*/ 16 w 46"/>
                <a:gd name="T57" fmla="*/ 91 h 114"/>
                <a:gd name="T58" fmla="*/ 23 w 46"/>
                <a:gd name="T59" fmla="*/ 101 h 114"/>
                <a:gd name="T60" fmla="*/ 26 w 46"/>
                <a:gd name="T61" fmla="*/ 106 h 114"/>
                <a:gd name="T62" fmla="*/ 26 w 46"/>
                <a:gd name="T63" fmla="*/ 110 h 114"/>
                <a:gd name="T64" fmla="*/ 23 w 46"/>
                <a:gd name="T65" fmla="*/ 113 h 114"/>
                <a:gd name="T66" fmla="*/ 21 w 46"/>
                <a:gd name="T67" fmla="*/ 114 h 114"/>
                <a:gd name="T68" fmla="*/ 18 w 46"/>
                <a:gd name="T69" fmla="*/ 109 h 114"/>
                <a:gd name="T70" fmla="*/ 15 w 46"/>
                <a:gd name="T71" fmla="*/ 103 h 114"/>
                <a:gd name="T72" fmla="*/ 13 w 46"/>
                <a:gd name="T73" fmla="*/ 99 h 114"/>
                <a:gd name="T74" fmla="*/ 5 w 46"/>
                <a:gd name="T75" fmla="*/ 88 h 114"/>
                <a:gd name="T76" fmla="*/ 8 w 46"/>
                <a:gd name="T77" fmla="*/ 81 h 114"/>
                <a:gd name="T78" fmla="*/ 8 w 46"/>
                <a:gd name="T79" fmla="*/ 73 h 114"/>
                <a:gd name="T80" fmla="*/ 9 w 46"/>
                <a:gd name="T81" fmla="*/ 70 h 114"/>
                <a:gd name="T82" fmla="*/ 10 w 46"/>
                <a:gd name="T83" fmla="*/ 64 h 114"/>
                <a:gd name="T84" fmla="*/ 12 w 46"/>
                <a:gd name="T85" fmla="*/ 56 h 114"/>
                <a:gd name="T86" fmla="*/ 7 w 46"/>
                <a:gd name="T87" fmla="*/ 48 h 114"/>
                <a:gd name="T88" fmla="*/ 4 w 46"/>
                <a:gd name="T89" fmla="*/ 37 h 114"/>
                <a:gd name="T90" fmla="*/ 7 w 46"/>
                <a:gd name="T91" fmla="*/ 32 h 114"/>
                <a:gd name="T92" fmla="*/ 1 w 46"/>
                <a:gd name="T93" fmla="*/ 26 h 114"/>
                <a:gd name="T94" fmla="*/ 1 w 46"/>
                <a:gd name="T95" fmla="*/ 16 h 114"/>
                <a:gd name="T96" fmla="*/ 1 w 46"/>
                <a:gd name="T97" fmla="*/ 9 h 114"/>
                <a:gd name="T98" fmla="*/ 4 w 46"/>
                <a:gd name="T99" fmla="*/ 7 h 114"/>
                <a:gd name="T100" fmla="*/ 8 w 46"/>
                <a:gd name="T101" fmla="*/ 4 h 114"/>
                <a:gd name="T102" fmla="*/ 8 w 46"/>
                <a:gd name="T103" fmla="*/ 0 h 114"/>
                <a:gd name="T104" fmla="*/ 12 w 46"/>
                <a:gd name="T105" fmla="*/ 1 h 114"/>
                <a:gd name="T106" fmla="*/ 11 w 46"/>
                <a:gd name="T107" fmla="*/ 10 h 114"/>
                <a:gd name="T108" fmla="*/ 11 w 46"/>
                <a:gd name="T109"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114">
                  <a:moveTo>
                    <a:pt x="17" y="1"/>
                  </a:moveTo>
                  <a:cubicBezTo>
                    <a:pt x="17" y="2"/>
                    <a:pt x="17" y="2"/>
                    <a:pt x="17" y="2"/>
                  </a:cubicBezTo>
                  <a:cubicBezTo>
                    <a:pt x="18" y="3"/>
                    <a:pt x="18" y="3"/>
                    <a:pt x="18" y="3"/>
                  </a:cubicBezTo>
                  <a:cubicBezTo>
                    <a:pt x="21" y="2"/>
                    <a:pt x="21" y="2"/>
                    <a:pt x="21" y="2"/>
                  </a:cubicBezTo>
                  <a:cubicBezTo>
                    <a:pt x="21" y="5"/>
                    <a:pt x="21" y="5"/>
                    <a:pt x="21" y="5"/>
                  </a:cubicBezTo>
                  <a:cubicBezTo>
                    <a:pt x="19" y="7"/>
                    <a:pt x="19" y="7"/>
                    <a:pt x="19" y="7"/>
                  </a:cubicBezTo>
                  <a:cubicBezTo>
                    <a:pt x="20" y="9"/>
                    <a:pt x="20" y="9"/>
                    <a:pt x="20" y="9"/>
                  </a:cubicBezTo>
                  <a:cubicBezTo>
                    <a:pt x="20" y="11"/>
                    <a:pt x="20" y="11"/>
                    <a:pt x="20" y="11"/>
                  </a:cubicBezTo>
                  <a:cubicBezTo>
                    <a:pt x="21" y="12"/>
                    <a:pt x="21" y="12"/>
                    <a:pt x="21" y="12"/>
                  </a:cubicBezTo>
                  <a:cubicBezTo>
                    <a:pt x="22" y="14"/>
                    <a:pt x="22" y="14"/>
                    <a:pt x="22" y="14"/>
                  </a:cubicBezTo>
                  <a:cubicBezTo>
                    <a:pt x="22" y="16"/>
                    <a:pt x="22" y="16"/>
                    <a:pt x="22" y="16"/>
                  </a:cubicBezTo>
                  <a:cubicBezTo>
                    <a:pt x="23" y="17"/>
                    <a:pt x="23" y="17"/>
                    <a:pt x="23" y="17"/>
                  </a:cubicBezTo>
                  <a:cubicBezTo>
                    <a:pt x="24" y="16"/>
                    <a:pt x="24" y="16"/>
                    <a:pt x="24" y="16"/>
                  </a:cubicBezTo>
                  <a:cubicBezTo>
                    <a:pt x="26" y="14"/>
                    <a:pt x="26" y="14"/>
                    <a:pt x="26" y="14"/>
                  </a:cubicBezTo>
                  <a:cubicBezTo>
                    <a:pt x="30" y="11"/>
                    <a:pt x="30" y="11"/>
                    <a:pt x="30" y="11"/>
                  </a:cubicBezTo>
                  <a:cubicBezTo>
                    <a:pt x="32" y="12"/>
                    <a:pt x="32" y="12"/>
                    <a:pt x="32" y="12"/>
                  </a:cubicBezTo>
                  <a:cubicBezTo>
                    <a:pt x="32" y="13"/>
                    <a:pt x="32" y="13"/>
                    <a:pt x="32" y="13"/>
                  </a:cubicBezTo>
                  <a:cubicBezTo>
                    <a:pt x="33" y="15"/>
                    <a:pt x="33" y="15"/>
                    <a:pt x="33" y="15"/>
                  </a:cubicBezTo>
                  <a:cubicBezTo>
                    <a:pt x="35" y="16"/>
                    <a:pt x="35" y="16"/>
                    <a:pt x="35" y="16"/>
                  </a:cubicBezTo>
                  <a:cubicBezTo>
                    <a:pt x="38" y="16"/>
                    <a:pt x="38" y="16"/>
                    <a:pt x="38" y="16"/>
                  </a:cubicBezTo>
                  <a:cubicBezTo>
                    <a:pt x="41" y="20"/>
                    <a:pt x="41" y="20"/>
                    <a:pt x="41" y="20"/>
                  </a:cubicBezTo>
                  <a:cubicBezTo>
                    <a:pt x="41" y="23"/>
                    <a:pt x="41" y="23"/>
                    <a:pt x="41" y="23"/>
                  </a:cubicBezTo>
                  <a:cubicBezTo>
                    <a:pt x="41" y="27"/>
                    <a:pt x="41" y="27"/>
                    <a:pt x="41" y="27"/>
                  </a:cubicBezTo>
                  <a:cubicBezTo>
                    <a:pt x="42" y="29"/>
                    <a:pt x="42" y="29"/>
                    <a:pt x="42" y="29"/>
                  </a:cubicBezTo>
                  <a:cubicBezTo>
                    <a:pt x="44" y="30"/>
                    <a:pt x="44" y="30"/>
                    <a:pt x="44" y="30"/>
                  </a:cubicBezTo>
                  <a:cubicBezTo>
                    <a:pt x="45" y="32"/>
                    <a:pt x="45" y="32"/>
                    <a:pt x="45" y="32"/>
                  </a:cubicBezTo>
                  <a:cubicBezTo>
                    <a:pt x="45" y="35"/>
                    <a:pt x="45" y="35"/>
                    <a:pt x="45" y="35"/>
                  </a:cubicBezTo>
                  <a:cubicBezTo>
                    <a:pt x="46" y="36"/>
                    <a:pt x="46" y="36"/>
                    <a:pt x="46" y="36"/>
                  </a:cubicBezTo>
                  <a:cubicBezTo>
                    <a:pt x="45" y="38"/>
                    <a:pt x="45" y="38"/>
                    <a:pt x="45" y="38"/>
                  </a:cubicBezTo>
                  <a:cubicBezTo>
                    <a:pt x="44" y="41"/>
                    <a:pt x="44" y="41"/>
                    <a:pt x="44" y="41"/>
                  </a:cubicBezTo>
                  <a:cubicBezTo>
                    <a:pt x="43" y="42"/>
                    <a:pt x="43" y="42"/>
                    <a:pt x="43" y="42"/>
                  </a:cubicBezTo>
                  <a:cubicBezTo>
                    <a:pt x="41" y="44"/>
                    <a:pt x="41" y="44"/>
                    <a:pt x="41" y="44"/>
                  </a:cubicBezTo>
                  <a:cubicBezTo>
                    <a:pt x="38" y="46"/>
                    <a:pt x="38" y="46"/>
                    <a:pt x="38" y="46"/>
                  </a:cubicBezTo>
                  <a:cubicBezTo>
                    <a:pt x="36" y="46"/>
                    <a:pt x="36" y="46"/>
                    <a:pt x="36" y="46"/>
                  </a:cubicBezTo>
                  <a:cubicBezTo>
                    <a:pt x="33" y="46"/>
                    <a:pt x="33" y="46"/>
                    <a:pt x="33" y="46"/>
                  </a:cubicBezTo>
                  <a:cubicBezTo>
                    <a:pt x="31" y="48"/>
                    <a:pt x="31" y="48"/>
                    <a:pt x="31" y="48"/>
                  </a:cubicBezTo>
                  <a:cubicBezTo>
                    <a:pt x="29" y="49"/>
                    <a:pt x="29" y="49"/>
                    <a:pt x="29" y="49"/>
                  </a:cubicBezTo>
                  <a:cubicBezTo>
                    <a:pt x="28" y="52"/>
                    <a:pt x="28" y="52"/>
                    <a:pt x="28" y="52"/>
                  </a:cubicBezTo>
                  <a:cubicBezTo>
                    <a:pt x="28" y="57"/>
                    <a:pt x="28" y="57"/>
                    <a:pt x="28" y="57"/>
                  </a:cubicBezTo>
                  <a:cubicBezTo>
                    <a:pt x="31" y="60"/>
                    <a:pt x="31" y="60"/>
                    <a:pt x="31" y="60"/>
                  </a:cubicBezTo>
                  <a:cubicBezTo>
                    <a:pt x="31" y="63"/>
                    <a:pt x="31" y="63"/>
                    <a:pt x="31" y="63"/>
                  </a:cubicBezTo>
                  <a:cubicBezTo>
                    <a:pt x="31" y="68"/>
                    <a:pt x="31" y="68"/>
                    <a:pt x="31" y="68"/>
                  </a:cubicBezTo>
                  <a:cubicBezTo>
                    <a:pt x="31" y="67"/>
                    <a:pt x="31" y="67"/>
                    <a:pt x="30" y="67"/>
                  </a:cubicBezTo>
                  <a:cubicBezTo>
                    <a:pt x="30" y="66"/>
                    <a:pt x="30" y="65"/>
                    <a:pt x="30" y="64"/>
                  </a:cubicBezTo>
                  <a:cubicBezTo>
                    <a:pt x="29" y="64"/>
                    <a:pt x="28" y="65"/>
                    <a:pt x="28" y="64"/>
                  </a:cubicBezTo>
                  <a:cubicBezTo>
                    <a:pt x="27" y="62"/>
                    <a:pt x="26" y="60"/>
                    <a:pt x="25" y="58"/>
                  </a:cubicBezTo>
                  <a:cubicBezTo>
                    <a:pt x="24" y="58"/>
                    <a:pt x="23" y="59"/>
                    <a:pt x="22" y="59"/>
                  </a:cubicBezTo>
                  <a:cubicBezTo>
                    <a:pt x="20" y="53"/>
                    <a:pt x="21" y="54"/>
                    <a:pt x="15" y="53"/>
                  </a:cubicBezTo>
                  <a:cubicBezTo>
                    <a:pt x="15" y="54"/>
                    <a:pt x="15" y="53"/>
                    <a:pt x="14" y="54"/>
                  </a:cubicBezTo>
                  <a:cubicBezTo>
                    <a:pt x="16" y="58"/>
                    <a:pt x="14" y="59"/>
                    <a:pt x="14" y="63"/>
                  </a:cubicBezTo>
                  <a:cubicBezTo>
                    <a:pt x="14" y="63"/>
                    <a:pt x="15" y="64"/>
                    <a:pt x="15" y="64"/>
                  </a:cubicBezTo>
                  <a:cubicBezTo>
                    <a:pt x="15" y="65"/>
                    <a:pt x="14" y="66"/>
                    <a:pt x="13" y="66"/>
                  </a:cubicBezTo>
                  <a:cubicBezTo>
                    <a:pt x="13" y="69"/>
                    <a:pt x="14" y="71"/>
                    <a:pt x="13" y="74"/>
                  </a:cubicBezTo>
                  <a:cubicBezTo>
                    <a:pt x="12" y="75"/>
                    <a:pt x="12" y="75"/>
                    <a:pt x="12" y="75"/>
                  </a:cubicBezTo>
                  <a:cubicBezTo>
                    <a:pt x="11" y="77"/>
                    <a:pt x="10" y="83"/>
                    <a:pt x="11" y="86"/>
                  </a:cubicBezTo>
                  <a:cubicBezTo>
                    <a:pt x="11" y="87"/>
                    <a:pt x="13" y="86"/>
                    <a:pt x="13" y="87"/>
                  </a:cubicBezTo>
                  <a:cubicBezTo>
                    <a:pt x="14" y="88"/>
                    <a:pt x="14" y="91"/>
                    <a:pt x="14" y="92"/>
                  </a:cubicBezTo>
                  <a:cubicBezTo>
                    <a:pt x="15" y="92"/>
                    <a:pt x="15" y="91"/>
                    <a:pt x="16" y="91"/>
                  </a:cubicBezTo>
                  <a:cubicBezTo>
                    <a:pt x="16" y="95"/>
                    <a:pt x="17" y="99"/>
                    <a:pt x="19" y="100"/>
                  </a:cubicBezTo>
                  <a:cubicBezTo>
                    <a:pt x="20" y="101"/>
                    <a:pt x="22" y="100"/>
                    <a:pt x="23" y="101"/>
                  </a:cubicBezTo>
                  <a:cubicBezTo>
                    <a:pt x="23" y="101"/>
                    <a:pt x="23" y="103"/>
                    <a:pt x="23" y="103"/>
                  </a:cubicBezTo>
                  <a:cubicBezTo>
                    <a:pt x="24" y="104"/>
                    <a:pt x="25" y="105"/>
                    <a:pt x="26" y="106"/>
                  </a:cubicBezTo>
                  <a:cubicBezTo>
                    <a:pt x="27" y="107"/>
                    <a:pt x="26" y="108"/>
                    <a:pt x="27" y="109"/>
                  </a:cubicBezTo>
                  <a:cubicBezTo>
                    <a:pt x="26" y="110"/>
                    <a:pt x="26" y="110"/>
                    <a:pt x="26" y="110"/>
                  </a:cubicBezTo>
                  <a:cubicBezTo>
                    <a:pt x="25" y="113"/>
                    <a:pt x="25" y="113"/>
                    <a:pt x="25" y="113"/>
                  </a:cubicBezTo>
                  <a:cubicBezTo>
                    <a:pt x="23" y="113"/>
                    <a:pt x="23" y="113"/>
                    <a:pt x="23" y="113"/>
                  </a:cubicBezTo>
                  <a:cubicBezTo>
                    <a:pt x="23" y="114"/>
                    <a:pt x="23" y="114"/>
                    <a:pt x="23" y="114"/>
                  </a:cubicBezTo>
                  <a:cubicBezTo>
                    <a:pt x="21" y="114"/>
                    <a:pt x="21" y="114"/>
                    <a:pt x="21" y="114"/>
                  </a:cubicBezTo>
                  <a:cubicBezTo>
                    <a:pt x="21" y="111"/>
                    <a:pt x="21" y="111"/>
                    <a:pt x="21" y="111"/>
                  </a:cubicBezTo>
                  <a:cubicBezTo>
                    <a:pt x="18" y="109"/>
                    <a:pt x="18" y="109"/>
                    <a:pt x="18" y="109"/>
                  </a:cubicBezTo>
                  <a:cubicBezTo>
                    <a:pt x="15" y="110"/>
                    <a:pt x="15" y="110"/>
                    <a:pt x="15" y="110"/>
                  </a:cubicBezTo>
                  <a:cubicBezTo>
                    <a:pt x="15" y="108"/>
                    <a:pt x="16" y="105"/>
                    <a:pt x="15" y="103"/>
                  </a:cubicBezTo>
                  <a:cubicBezTo>
                    <a:pt x="15" y="103"/>
                    <a:pt x="14" y="103"/>
                    <a:pt x="13" y="102"/>
                  </a:cubicBezTo>
                  <a:cubicBezTo>
                    <a:pt x="13" y="101"/>
                    <a:pt x="14" y="101"/>
                    <a:pt x="13" y="99"/>
                  </a:cubicBezTo>
                  <a:cubicBezTo>
                    <a:pt x="13" y="99"/>
                    <a:pt x="11" y="98"/>
                    <a:pt x="11" y="98"/>
                  </a:cubicBezTo>
                  <a:cubicBezTo>
                    <a:pt x="9" y="95"/>
                    <a:pt x="5" y="92"/>
                    <a:pt x="5" y="88"/>
                  </a:cubicBezTo>
                  <a:cubicBezTo>
                    <a:pt x="5" y="86"/>
                    <a:pt x="5" y="83"/>
                    <a:pt x="6" y="82"/>
                  </a:cubicBezTo>
                  <a:cubicBezTo>
                    <a:pt x="6" y="82"/>
                    <a:pt x="8" y="81"/>
                    <a:pt x="8" y="81"/>
                  </a:cubicBezTo>
                  <a:cubicBezTo>
                    <a:pt x="8" y="78"/>
                    <a:pt x="6" y="78"/>
                    <a:pt x="6" y="75"/>
                  </a:cubicBezTo>
                  <a:cubicBezTo>
                    <a:pt x="6" y="75"/>
                    <a:pt x="8" y="73"/>
                    <a:pt x="8" y="73"/>
                  </a:cubicBezTo>
                  <a:cubicBezTo>
                    <a:pt x="8" y="72"/>
                    <a:pt x="8" y="71"/>
                    <a:pt x="8" y="70"/>
                  </a:cubicBezTo>
                  <a:cubicBezTo>
                    <a:pt x="9" y="70"/>
                    <a:pt x="9" y="70"/>
                    <a:pt x="9" y="70"/>
                  </a:cubicBezTo>
                  <a:cubicBezTo>
                    <a:pt x="9" y="68"/>
                    <a:pt x="9" y="68"/>
                    <a:pt x="9" y="68"/>
                  </a:cubicBezTo>
                  <a:cubicBezTo>
                    <a:pt x="10" y="64"/>
                    <a:pt x="10" y="64"/>
                    <a:pt x="10" y="64"/>
                  </a:cubicBezTo>
                  <a:cubicBezTo>
                    <a:pt x="13" y="60"/>
                    <a:pt x="13" y="60"/>
                    <a:pt x="13" y="60"/>
                  </a:cubicBezTo>
                  <a:cubicBezTo>
                    <a:pt x="12" y="56"/>
                    <a:pt x="12" y="56"/>
                    <a:pt x="12" y="56"/>
                  </a:cubicBezTo>
                  <a:cubicBezTo>
                    <a:pt x="11" y="52"/>
                    <a:pt x="11" y="52"/>
                    <a:pt x="11" y="52"/>
                  </a:cubicBezTo>
                  <a:cubicBezTo>
                    <a:pt x="7" y="48"/>
                    <a:pt x="7" y="48"/>
                    <a:pt x="7" y="48"/>
                  </a:cubicBezTo>
                  <a:cubicBezTo>
                    <a:pt x="5" y="43"/>
                    <a:pt x="5" y="43"/>
                    <a:pt x="5" y="43"/>
                  </a:cubicBezTo>
                  <a:cubicBezTo>
                    <a:pt x="4" y="37"/>
                    <a:pt x="4" y="37"/>
                    <a:pt x="4" y="37"/>
                  </a:cubicBezTo>
                  <a:cubicBezTo>
                    <a:pt x="7" y="35"/>
                    <a:pt x="7" y="35"/>
                    <a:pt x="7" y="35"/>
                  </a:cubicBezTo>
                  <a:cubicBezTo>
                    <a:pt x="7" y="32"/>
                    <a:pt x="7" y="32"/>
                    <a:pt x="7" y="32"/>
                  </a:cubicBezTo>
                  <a:cubicBezTo>
                    <a:pt x="4" y="29"/>
                    <a:pt x="4" y="29"/>
                    <a:pt x="4" y="29"/>
                  </a:cubicBezTo>
                  <a:cubicBezTo>
                    <a:pt x="1" y="26"/>
                    <a:pt x="1" y="26"/>
                    <a:pt x="1" y="26"/>
                  </a:cubicBezTo>
                  <a:cubicBezTo>
                    <a:pt x="0" y="20"/>
                    <a:pt x="0" y="20"/>
                    <a:pt x="0" y="20"/>
                  </a:cubicBezTo>
                  <a:cubicBezTo>
                    <a:pt x="1" y="16"/>
                    <a:pt x="1" y="16"/>
                    <a:pt x="1" y="16"/>
                  </a:cubicBezTo>
                  <a:cubicBezTo>
                    <a:pt x="2" y="13"/>
                    <a:pt x="2" y="13"/>
                    <a:pt x="2" y="13"/>
                  </a:cubicBezTo>
                  <a:cubicBezTo>
                    <a:pt x="1" y="9"/>
                    <a:pt x="1" y="9"/>
                    <a:pt x="1" y="9"/>
                  </a:cubicBezTo>
                  <a:cubicBezTo>
                    <a:pt x="1" y="7"/>
                    <a:pt x="1" y="7"/>
                    <a:pt x="1" y="7"/>
                  </a:cubicBezTo>
                  <a:cubicBezTo>
                    <a:pt x="4" y="7"/>
                    <a:pt x="4" y="7"/>
                    <a:pt x="4" y="7"/>
                  </a:cubicBezTo>
                  <a:cubicBezTo>
                    <a:pt x="6" y="4"/>
                    <a:pt x="6" y="4"/>
                    <a:pt x="6" y="4"/>
                  </a:cubicBezTo>
                  <a:cubicBezTo>
                    <a:pt x="8" y="4"/>
                    <a:pt x="8" y="4"/>
                    <a:pt x="8" y="4"/>
                  </a:cubicBezTo>
                  <a:cubicBezTo>
                    <a:pt x="7" y="2"/>
                    <a:pt x="7" y="2"/>
                    <a:pt x="7" y="2"/>
                  </a:cubicBezTo>
                  <a:cubicBezTo>
                    <a:pt x="8" y="0"/>
                    <a:pt x="8" y="0"/>
                    <a:pt x="8" y="0"/>
                  </a:cubicBezTo>
                  <a:cubicBezTo>
                    <a:pt x="10" y="0"/>
                    <a:pt x="10" y="0"/>
                    <a:pt x="10" y="0"/>
                  </a:cubicBezTo>
                  <a:cubicBezTo>
                    <a:pt x="12" y="1"/>
                    <a:pt x="12" y="1"/>
                    <a:pt x="12" y="1"/>
                  </a:cubicBezTo>
                  <a:lnTo>
                    <a:pt x="17" y="1"/>
                  </a:lnTo>
                  <a:close/>
                  <a:moveTo>
                    <a:pt x="11" y="10"/>
                  </a:moveTo>
                  <a:cubicBezTo>
                    <a:pt x="13" y="10"/>
                    <a:pt x="12" y="12"/>
                    <a:pt x="11" y="12"/>
                  </a:cubicBezTo>
                  <a:cubicBezTo>
                    <a:pt x="10" y="12"/>
                    <a:pt x="10" y="10"/>
                    <a:pt x="11"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FF9EC4-3207-492B-9519-DFD6FE14A8F3}"/>
                </a:ext>
              </a:extLst>
            </p:cNvPr>
            <p:cNvSpPr>
              <a:spLocks noEditPoints="1"/>
            </p:cNvSpPr>
            <p:nvPr/>
          </p:nvSpPr>
          <p:spPr bwMode="auto">
            <a:xfrm>
              <a:off x="5014913" y="4418013"/>
              <a:ext cx="252412" cy="304800"/>
            </a:xfrm>
            <a:custGeom>
              <a:avLst/>
              <a:gdLst>
                <a:gd name="T0" fmla="*/ 59 w 67"/>
                <a:gd name="T1" fmla="*/ 25 h 81"/>
                <a:gd name="T2" fmla="*/ 59 w 67"/>
                <a:gd name="T3" fmla="*/ 27 h 81"/>
                <a:gd name="T4" fmla="*/ 56 w 67"/>
                <a:gd name="T5" fmla="*/ 33 h 81"/>
                <a:gd name="T6" fmla="*/ 57 w 67"/>
                <a:gd name="T7" fmla="*/ 37 h 81"/>
                <a:gd name="T8" fmla="*/ 60 w 67"/>
                <a:gd name="T9" fmla="*/ 47 h 81"/>
                <a:gd name="T10" fmla="*/ 62 w 67"/>
                <a:gd name="T11" fmla="*/ 63 h 81"/>
                <a:gd name="T12" fmla="*/ 66 w 67"/>
                <a:gd name="T13" fmla="*/ 68 h 81"/>
                <a:gd name="T14" fmla="*/ 66 w 67"/>
                <a:gd name="T15" fmla="*/ 70 h 81"/>
                <a:gd name="T16" fmla="*/ 56 w 67"/>
                <a:gd name="T17" fmla="*/ 75 h 81"/>
                <a:gd name="T18" fmla="*/ 50 w 67"/>
                <a:gd name="T19" fmla="*/ 77 h 81"/>
                <a:gd name="T20" fmla="*/ 43 w 67"/>
                <a:gd name="T21" fmla="*/ 79 h 81"/>
                <a:gd name="T22" fmla="*/ 35 w 67"/>
                <a:gd name="T23" fmla="*/ 78 h 81"/>
                <a:gd name="T24" fmla="*/ 30 w 67"/>
                <a:gd name="T25" fmla="*/ 79 h 81"/>
                <a:gd name="T26" fmla="*/ 30 w 67"/>
                <a:gd name="T27" fmla="*/ 64 h 81"/>
                <a:gd name="T28" fmla="*/ 27 w 67"/>
                <a:gd name="T29" fmla="*/ 61 h 81"/>
                <a:gd name="T30" fmla="*/ 20 w 67"/>
                <a:gd name="T31" fmla="*/ 60 h 81"/>
                <a:gd name="T32" fmla="*/ 14 w 67"/>
                <a:gd name="T33" fmla="*/ 57 h 81"/>
                <a:gd name="T34" fmla="*/ 12 w 67"/>
                <a:gd name="T35" fmla="*/ 51 h 81"/>
                <a:gd name="T36" fmla="*/ 10 w 67"/>
                <a:gd name="T37" fmla="*/ 49 h 81"/>
                <a:gd name="T38" fmla="*/ 8 w 67"/>
                <a:gd name="T39" fmla="*/ 46 h 81"/>
                <a:gd name="T40" fmla="*/ 7 w 67"/>
                <a:gd name="T41" fmla="*/ 39 h 81"/>
                <a:gd name="T42" fmla="*/ 0 w 67"/>
                <a:gd name="T43" fmla="*/ 28 h 81"/>
                <a:gd name="T44" fmla="*/ 0 w 67"/>
                <a:gd name="T45" fmla="*/ 27 h 81"/>
                <a:gd name="T46" fmla="*/ 0 w 67"/>
                <a:gd name="T47" fmla="*/ 24 h 81"/>
                <a:gd name="T48" fmla="*/ 5 w 67"/>
                <a:gd name="T49" fmla="*/ 23 h 81"/>
                <a:gd name="T50" fmla="*/ 9 w 67"/>
                <a:gd name="T51" fmla="*/ 17 h 81"/>
                <a:gd name="T52" fmla="*/ 8 w 67"/>
                <a:gd name="T53" fmla="*/ 14 h 81"/>
                <a:gd name="T54" fmla="*/ 8 w 67"/>
                <a:gd name="T55" fmla="*/ 8 h 81"/>
                <a:gd name="T56" fmla="*/ 6 w 67"/>
                <a:gd name="T57" fmla="*/ 0 h 81"/>
                <a:gd name="T58" fmla="*/ 13 w 67"/>
                <a:gd name="T59" fmla="*/ 5 h 81"/>
                <a:gd name="T60" fmla="*/ 18 w 67"/>
                <a:gd name="T61" fmla="*/ 12 h 81"/>
                <a:gd name="T62" fmla="*/ 19 w 67"/>
                <a:gd name="T63" fmla="*/ 9 h 81"/>
                <a:gd name="T64" fmla="*/ 19 w 67"/>
                <a:gd name="T65" fmla="*/ 7 h 81"/>
                <a:gd name="T66" fmla="*/ 25 w 67"/>
                <a:gd name="T67" fmla="*/ 12 h 81"/>
                <a:gd name="T68" fmla="*/ 30 w 67"/>
                <a:gd name="T69" fmla="*/ 8 h 81"/>
                <a:gd name="T70" fmla="*/ 31 w 67"/>
                <a:gd name="T71" fmla="*/ 6 h 81"/>
                <a:gd name="T72" fmla="*/ 28 w 67"/>
                <a:gd name="T73" fmla="*/ 5 h 81"/>
                <a:gd name="T74" fmla="*/ 27 w 67"/>
                <a:gd name="T75" fmla="*/ 3 h 81"/>
                <a:gd name="T76" fmla="*/ 49 w 67"/>
                <a:gd name="T77" fmla="*/ 9 h 81"/>
                <a:gd name="T78" fmla="*/ 51 w 67"/>
                <a:gd name="T79" fmla="*/ 16 h 81"/>
                <a:gd name="T80" fmla="*/ 60 w 67"/>
                <a:gd name="T81" fmla="*/ 22 h 81"/>
                <a:gd name="T82" fmla="*/ 23 w 67"/>
                <a:gd name="T83" fmla="*/ 49 h 81"/>
                <a:gd name="T84" fmla="*/ 20 w 67"/>
                <a:gd name="T85" fmla="*/ 46 h 81"/>
                <a:gd name="T86" fmla="*/ 60 w 67"/>
                <a:gd name="T87" fmla="*/ 36 h 81"/>
                <a:gd name="T88" fmla="*/ 60 w 67"/>
                <a:gd name="T89" fmla="*/ 34 h 81"/>
                <a:gd name="T90" fmla="*/ 33 w 67"/>
                <a:gd name="T91" fmla="*/ 20 h 81"/>
                <a:gd name="T92" fmla="*/ 23 w 67"/>
                <a:gd name="T93" fmla="*/ 3 h 81"/>
                <a:gd name="T94" fmla="*/ 26 w 67"/>
                <a:gd name="T95"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81">
                  <a:moveTo>
                    <a:pt x="60" y="22"/>
                  </a:moveTo>
                  <a:cubicBezTo>
                    <a:pt x="60" y="23"/>
                    <a:pt x="60" y="24"/>
                    <a:pt x="59" y="25"/>
                  </a:cubicBezTo>
                  <a:cubicBezTo>
                    <a:pt x="58" y="25"/>
                    <a:pt x="58" y="25"/>
                    <a:pt x="58" y="25"/>
                  </a:cubicBezTo>
                  <a:cubicBezTo>
                    <a:pt x="58" y="26"/>
                    <a:pt x="59" y="27"/>
                    <a:pt x="59" y="27"/>
                  </a:cubicBezTo>
                  <a:cubicBezTo>
                    <a:pt x="57" y="28"/>
                    <a:pt x="58" y="30"/>
                    <a:pt x="57" y="32"/>
                  </a:cubicBezTo>
                  <a:cubicBezTo>
                    <a:pt x="57" y="32"/>
                    <a:pt x="56" y="33"/>
                    <a:pt x="56" y="33"/>
                  </a:cubicBezTo>
                  <a:cubicBezTo>
                    <a:pt x="56" y="34"/>
                    <a:pt x="56" y="34"/>
                    <a:pt x="56" y="34"/>
                  </a:cubicBezTo>
                  <a:cubicBezTo>
                    <a:pt x="57" y="34"/>
                    <a:pt x="56" y="36"/>
                    <a:pt x="57" y="37"/>
                  </a:cubicBezTo>
                  <a:cubicBezTo>
                    <a:pt x="57" y="39"/>
                    <a:pt x="61" y="41"/>
                    <a:pt x="62" y="42"/>
                  </a:cubicBezTo>
                  <a:cubicBezTo>
                    <a:pt x="62" y="44"/>
                    <a:pt x="61" y="46"/>
                    <a:pt x="60" y="47"/>
                  </a:cubicBezTo>
                  <a:cubicBezTo>
                    <a:pt x="59" y="50"/>
                    <a:pt x="60" y="53"/>
                    <a:pt x="60" y="57"/>
                  </a:cubicBezTo>
                  <a:cubicBezTo>
                    <a:pt x="60" y="58"/>
                    <a:pt x="61" y="62"/>
                    <a:pt x="62" y="63"/>
                  </a:cubicBezTo>
                  <a:cubicBezTo>
                    <a:pt x="62" y="64"/>
                    <a:pt x="65" y="65"/>
                    <a:pt x="66" y="66"/>
                  </a:cubicBezTo>
                  <a:cubicBezTo>
                    <a:pt x="66" y="67"/>
                    <a:pt x="65" y="68"/>
                    <a:pt x="66" y="68"/>
                  </a:cubicBezTo>
                  <a:cubicBezTo>
                    <a:pt x="66" y="68"/>
                    <a:pt x="66" y="68"/>
                    <a:pt x="66" y="68"/>
                  </a:cubicBezTo>
                  <a:cubicBezTo>
                    <a:pt x="67" y="69"/>
                    <a:pt x="67" y="70"/>
                    <a:pt x="66" y="70"/>
                  </a:cubicBezTo>
                  <a:cubicBezTo>
                    <a:pt x="66" y="70"/>
                    <a:pt x="62" y="73"/>
                    <a:pt x="60" y="74"/>
                  </a:cubicBezTo>
                  <a:cubicBezTo>
                    <a:pt x="59" y="75"/>
                    <a:pt x="57" y="75"/>
                    <a:pt x="56" y="75"/>
                  </a:cubicBezTo>
                  <a:cubicBezTo>
                    <a:pt x="54" y="75"/>
                    <a:pt x="54" y="77"/>
                    <a:pt x="52" y="77"/>
                  </a:cubicBezTo>
                  <a:cubicBezTo>
                    <a:pt x="51" y="77"/>
                    <a:pt x="51" y="78"/>
                    <a:pt x="50" y="77"/>
                  </a:cubicBezTo>
                  <a:cubicBezTo>
                    <a:pt x="49" y="76"/>
                    <a:pt x="49" y="78"/>
                    <a:pt x="47" y="78"/>
                  </a:cubicBezTo>
                  <a:cubicBezTo>
                    <a:pt x="46" y="79"/>
                    <a:pt x="44" y="79"/>
                    <a:pt x="43" y="79"/>
                  </a:cubicBezTo>
                  <a:cubicBezTo>
                    <a:pt x="41" y="79"/>
                    <a:pt x="40" y="80"/>
                    <a:pt x="38" y="80"/>
                  </a:cubicBezTo>
                  <a:cubicBezTo>
                    <a:pt x="36" y="81"/>
                    <a:pt x="37" y="78"/>
                    <a:pt x="35" y="78"/>
                  </a:cubicBezTo>
                  <a:cubicBezTo>
                    <a:pt x="34" y="77"/>
                    <a:pt x="35" y="77"/>
                    <a:pt x="33" y="78"/>
                  </a:cubicBezTo>
                  <a:cubicBezTo>
                    <a:pt x="31" y="79"/>
                    <a:pt x="30" y="79"/>
                    <a:pt x="30" y="79"/>
                  </a:cubicBezTo>
                  <a:cubicBezTo>
                    <a:pt x="30" y="78"/>
                    <a:pt x="30" y="78"/>
                    <a:pt x="30" y="77"/>
                  </a:cubicBezTo>
                  <a:cubicBezTo>
                    <a:pt x="31" y="72"/>
                    <a:pt x="30" y="69"/>
                    <a:pt x="30" y="64"/>
                  </a:cubicBezTo>
                  <a:cubicBezTo>
                    <a:pt x="30" y="63"/>
                    <a:pt x="29" y="63"/>
                    <a:pt x="28" y="62"/>
                  </a:cubicBezTo>
                  <a:cubicBezTo>
                    <a:pt x="27" y="62"/>
                    <a:pt x="28" y="61"/>
                    <a:pt x="27" y="61"/>
                  </a:cubicBezTo>
                  <a:cubicBezTo>
                    <a:pt x="26" y="61"/>
                    <a:pt x="26" y="61"/>
                    <a:pt x="26" y="61"/>
                  </a:cubicBezTo>
                  <a:cubicBezTo>
                    <a:pt x="20" y="60"/>
                    <a:pt x="20" y="60"/>
                    <a:pt x="20" y="60"/>
                  </a:cubicBezTo>
                  <a:cubicBezTo>
                    <a:pt x="20" y="60"/>
                    <a:pt x="17" y="59"/>
                    <a:pt x="16" y="58"/>
                  </a:cubicBezTo>
                  <a:cubicBezTo>
                    <a:pt x="15" y="57"/>
                    <a:pt x="15" y="57"/>
                    <a:pt x="14" y="57"/>
                  </a:cubicBezTo>
                  <a:cubicBezTo>
                    <a:pt x="13" y="57"/>
                    <a:pt x="13" y="53"/>
                    <a:pt x="13" y="53"/>
                  </a:cubicBezTo>
                  <a:cubicBezTo>
                    <a:pt x="13" y="52"/>
                    <a:pt x="12" y="52"/>
                    <a:pt x="12" y="51"/>
                  </a:cubicBezTo>
                  <a:cubicBezTo>
                    <a:pt x="12" y="51"/>
                    <a:pt x="11" y="51"/>
                    <a:pt x="10" y="51"/>
                  </a:cubicBezTo>
                  <a:cubicBezTo>
                    <a:pt x="10" y="50"/>
                    <a:pt x="11" y="49"/>
                    <a:pt x="10" y="49"/>
                  </a:cubicBezTo>
                  <a:cubicBezTo>
                    <a:pt x="10" y="49"/>
                    <a:pt x="9" y="49"/>
                    <a:pt x="9" y="49"/>
                  </a:cubicBezTo>
                  <a:cubicBezTo>
                    <a:pt x="8" y="48"/>
                    <a:pt x="8" y="46"/>
                    <a:pt x="8" y="46"/>
                  </a:cubicBezTo>
                  <a:cubicBezTo>
                    <a:pt x="8" y="46"/>
                    <a:pt x="6" y="45"/>
                    <a:pt x="6" y="45"/>
                  </a:cubicBezTo>
                  <a:cubicBezTo>
                    <a:pt x="5" y="43"/>
                    <a:pt x="7" y="41"/>
                    <a:pt x="7" y="39"/>
                  </a:cubicBezTo>
                  <a:cubicBezTo>
                    <a:pt x="4" y="38"/>
                    <a:pt x="4" y="36"/>
                    <a:pt x="0" y="34"/>
                  </a:cubicBezTo>
                  <a:cubicBezTo>
                    <a:pt x="0" y="31"/>
                    <a:pt x="1" y="26"/>
                    <a:pt x="0" y="28"/>
                  </a:cubicBezTo>
                  <a:cubicBezTo>
                    <a:pt x="0" y="28"/>
                    <a:pt x="1" y="27"/>
                    <a:pt x="0" y="28"/>
                  </a:cubicBezTo>
                  <a:cubicBezTo>
                    <a:pt x="0" y="28"/>
                    <a:pt x="0" y="26"/>
                    <a:pt x="0" y="27"/>
                  </a:cubicBezTo>
                  <a:cubicBezTo>
                    <a:pt x="0" y="27"/>
                    <a:pt x="1" y="25"/>
                    <a:pt x="1" y="25"/>
                  </a:cubicBezTo>
                  <a:cubicBezTo>
                    <a:pt x="0" y="26"/>
                    <a:pt x="0" y="24"/>
                    <a:pt x="0" y="24"/>
                  </a:cubicBezTo>
                  <a:cubicBezTo>
                    <a:pt x="1" y="24"/>
                    <a:pt x="2" y="24"/>
                    <a:pt x="2" y="24"/>
                  </a:cubicBezTo>
                  <a:cubicBezTo>
                    <a:pt x="3" y="24"/>
                    <a:pt x="5" y="23"/>
                    <a:pt x="5" y="23"/>
                  </a:cubicBezTo>
                  <a:cubicBezTo>
                    <a:pt x="6" y="19"/>
                    <a:pt x="6" y="19"/>
                    <a:pt x="6" y="19"/>
                  </a:cubicBezTo>
                  <a:cubicBezTo>
                    <a:pt x="6" y="19"/>
                    <a:pt x="8" y="18"/>
                    <a:pt x="9" y="17"/>
                  </a:cubicBezTo>
                  <a:cubicBezTo>
                    <a:pt x="10" y="16"/>
                    <a:pt x="10" y="14"/>
                    <a:pt x="10" y="14"/>
                  </a:cubicBezTo>
                  <a:cubicBezTo>
                    <a:pt x="10" y="14"/>
                    <a:pt x="10" y="15"/>
                    <a:pt x="8" y="14"/>
                  </a:cubicBezTo>
                  <a:cubicBezTo>
                    <a:pt x="6" y="13"/>
                    <a:pt x="8" y="10"/>
                    <a:pt x="8" y="10"/>
                  </a:cubicBezTo>
                  <a:cubicBezTo>
                    <a:pt x="8" y="10"/>
                    <a:pt x="8" y="9"/>
                    <a:pt x="8" y="8"/>
                  </a:cubicBezTo>
                  <a:cubicBezTo>
                    <a:pt x="8" y="6"/>
                    <a:pt x="8" y="4"/>
                    <a:pt x="8" y="4"/>
                  </a:cubicBezTo>
                  <a:cubicBezTo>
                    <a:pt x="6" y="0"/>
                    <a:pt x="6" y="0"/>
                    <a:pt x="6" y="0"/>
                  </a:cubicBezTo>
                  <a:cubicBezTo>
                    <a:pt x="14" y="0"/>
                    <a:pt x="14" y="0"/>
                    <a:pt x="14" y="0"/>
                  </a:cubicBezTo>
                  <a:cubicBezTo>
                    <a:pt x="14" y="1"/>
                    <a:pt x="13" y="4"/>
                    <a:pt x="13" y="5"/>
                  </a:cubicBezTo>
                  <a:cubicBezTo>
                    <a:pt x="13" y="6"/>
                    <a:pt x="15" y="10"/>
                    <a:pt x="14" y="9"/>
                  </a:cubicBezTo>
                  <a:cubicBezTo>
                    <a:pt x="15" y="11"/>
                    <a:pt x="16" y="13"/>
                    <a:pt x="18" y="12"/>
                  </a:cubicBezTo>
                  <a:cubicBezTo>
                    <a:pt x="18" y="12"/>
                    <a:pt x="17" y="10"/>
                    <a:pt x="17" y="10"/>
                  </a:cubicBezTo>
                  <a:cubicBezTo>
                    <a:pt x="18" y="9"/>
                    <a:pt x="18" y="10"/>
                    <a:pt x="19" y="9"/>
                  </a:cubicBezTo>
                  <a:cubicBezTo>
                    <a:pt x="20" y="9"/>
                    <a:pt x="20" y="8"/>
                    <a:pt x="20" y="8"/>
                  </a:cubicBezTo>
                  <a:cubicBezTo>
                    <a:pt x="20" y="8"/>
                    <a:pt x="19" y="7"/>
                    <a:pt x="19" y="7"/>
                  </a:cubicBezTo>
                  <a:cubicBezTo>
                    <a:pt x="21" y="7"/>
                    <a:pt x="24" y="9"/>
                    <a:pt x="25" y="9"/>
                  </a:cubicBezTo>
                  <a:cubicBezTo>
                    <a:pt x="25" y="10"/>
                    <a:pt x="25" y="11"/>
                    <a:pt x="25" y="12"/>
                  </a:cubicBezTo>
                  <a:cubicBezTo>
                    <a:pt x="25" y="12"/>
                    <a:pt x="27" y="13"/>
                    <a:pt x="27" y="13"/>
                  </a:cubicBezTo>
                  <a:cubicBezTo>
                    <a:pt x="26" y="9"/>
                    <a:pt x="25" y="8"/>
                    <a:pt x="30" y="8"/>
                  </a:cubicBezTo>
                  <a:cubicBezTo>
                    <a:pt x="31" y="7"/>
                    <a:pt x="30" y="7"/>
                    <a:pt x="31" y="7"/>
                  </a:cubicBezTo>
                  <a:cubicBezTo>
                    <a:pt x="31" y="6"/>
                    <a:pt x="31" y="6"/>
                    <a:pt x="31" y="6"/>
                  </a:cubicBezTo>
                  <a:cubicBezTo>
                    <a:pt x="30" y="6"/>
                    <a:pt x="29" y="6"/>
                    <a:pt x="29" y="6"/>
                  </a:cubicBezTo>
                  <a:cubicBezTo>
                    <a:pt x="28" y="6"/>
                    <a:pt x="28" y="5"/>
                    <a:pt x="28" y="5"/>
                  </a:cubicBezTo>
                  <a:cubicBezTo>
                    <a:pt x="29" y="5"/>
                    <a:pt x="29" y="4"/>
                    <a:pt x="29" y="4"/>
                  </a:cubicBezTo>
                  <a:cubicBezTo>
                    <a:pt x="28" y="4"/>
                    <a:pt x="27" y="4"/>
                    <a:pt x="27" y="3"/>
                  </a:cubicBezTo>
                  <a:cubicBezTo>
                    <a:pt x="29" y="2"/>
                    <a:pt x="29" y="1"/>
                    <a:pt x="29" y="0"/>
                  </a:cubicBezTo>
                  <a:cubicBezTo>
                    <a:pt x="49" y="9"/>
                    <a:pt x="49" y="9"/>
                    <a:pt x="49" y="9"/>
                  </a:cubicBezTo>
                  <a:cubicBezTo>
                    <a:pt x="49" y="9"/>
                    <a:pt x="50" y="11"/>
                    <a:pt x="50" y="13"/>
                  </a:cubicBezTo>
                  <a:cubicBezTo>
                    <a:pt x="49" y="14"/>
                    <a:pt x="49" y="16"/>
                    <a:pt x="51" y="16"/>
                  </a:cubicBezTo>
                  <a:cubicBezTo>
                    <a:pt x="52" y="16"/>
                    <a:pt x="53" y="17"/>
                    <a:pt x="53" y="17"/>
                  </a:cubicBezTo>
                  <a:lnTo>
                    <a:pt x="60" y="22"/>
                  </a:lnTo>
                  <a:close/>
                  <a:moveTo>
                    <a:pt x="20" y="46"/>
                  </a:moveTo>
                  <a:cubicBezTo>
                    <a:pt x="22" y="46"/>
                    <a:pt x="22" y="47"/>
                    <a:pt x="23" y="49"/>
                  </a:cubicBezTo>
                  <a:cubicBezTo>
                    <a:pt x="22" y="49"/>
                    <a:pt x="21" y="48"/>
                    <a:pt x="21" y="49"/>
                  </a:cubicBezTo>
                  <a:cubicBezTo>
                    <a:pt x="21" y="49"/>
                    <a:pt x="18" y="45"/>
                    <a:pt x="20" y="46"/>
                  </a:cubicBezTo>
                  <a:close/>
                  <a:moveTo>
                    <a:pt x="60" y="34"/>
                  </a:moveTo>
                  <a:cubicBezTo>
                    <a:pt x="60" y="35"/>
                    <a:pt x="59" y="34"/>
                    <a:pt x="60" y="36"/>
                  </a:cubicBezTo>
                  <a:cubicBezTo>
                    <a:pt x="60" y="39"/>
                    <a:pt x="62" y="36"/>
                    <a:pt x="62" y="36"/>
                  </a:cubicBezTo>
                  <a:cubicBezTo>
                    <a:pt x="61" y="35"/>
                    <a:pt x="60" y="34"/>
                    <a:pt x="60" y="34"/>
                  </a:cubicBezTo>
                  <a:close/>
                  <a:moveTo>
                    <a:pt x="33" y="17"/>
                  </a:moveTo>
                  <a:cubicBezTo>
                    <a:pt x="35" y="16"/>
                    <a:pt x="33" y="20"/>
                    <a:pt x="33" y="20"/>
                  </a:cubicBezTo>
                  <a:cubicBezTo>
                    <a:pt x="31" y="21"/>
                    <a:pt x="33" y="18"/>
                    <a:pt x="33" y="17"/>
                  </a:cubicBezTo>
                  <a:close/>
                  <a:moveTo>
                    <a:pt x="23" y="3"/>
                  </a:moveTo>
                  <a:cubicBezTo>
                    <a:pt x="23" y="3"/>
                    <a:pt x="23" y="5"/>
                    <a:pt x="24" y="5"/>
                  </a:cubicBezTo>
                  <a:cubicBezTo>
                    <a:pt x="27" y="5"/>
                    <a:pt x="26" y="3"/>
                    <a:pt x="26" y="3"/>
                  </a:cubicBezTo>
                  <a:cubicBezTo>
                    <a:pt x="24" y="3"/>
                    <a:pt x="24" y="3"/>
                    <a:pt x="23"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499C7B-E887-48D1-A774-A41DF7D4BBFF}"/>
                </a:ext>
              </a:extLst>
            </p:cNvPr>
            <p:cNvSpPr>
              <a:spLocks/>
            </p:cNvSpPr>
            <p:nvPr/>
          </p:nvSpPr>
          <p:spPr bwMode="auto">
            <a:xfrm>
              <a:off x="5884863" y="3132138"/>
              <a:ext cx="176212" cy="161925"/>
            </a:xfrm>
            <a:custGeom>
              <a:avLst/>
              <a:gdLst>
                <a:gd name="T0" fmla="*/ 20 w 47"/>
                <a:gd name="T1" fmla="*/ 7 h 43"/>
                <a:gd name="T2" fmla="*/ 20 w 47"/>
                <a:gd name="T3" fmla="*/ 4 h 43"/>
                <a:gd name="T4" fmla="*/ 23 w 47"/>
                <a:gd name="T5" fmla="*/ 3 h 43"/>
                <a:gd name="T6" fmla="*/ 22 w 47"/>
                <a:gd name="T7" fmla="*/ 0 h 43"/>
                <a:gd name="T8" fmla="*/ 19 w 47"/>
                <a:gd name="T9" fmla="*/ 1 h 43"/>
                <a:gd name="T10" fmla="*/ 16 w 47"/>
                <a:gd name="T11" fmla="*/ 3 h 43"/>
                <a:gd name="T12" fmla="*/ 14 w 47"/>
                <a:gd name="T13" fmla="*/ 0 h 43"/>
                <a:gd name="T14" fmla="*/ 11 w 47"/>
                <a:gd name="T15" fmla="*/ 2 h 43"/>
                <a:gd name="T16" fmla="*/ 13 w 47"/>
                <a:gd name="T17" fmla="*/ 5 h 43"/>
                <a:gd name="T18" fmla="*/ 12 w 47"/>
                <a:gd name="T19" fmla="*/ 7 h 43"/>
                <a:gd name="T20" fmla="*/ 10 w 47"/>
                <a:gd name="T21" fmla="*/ 10 h 43"/>
                <a:gd name="T22" fmla="*/ 10 w 47"/>
                <a:gd name="T23" fmla="*/ 12 h 43"/>
                <a:gd name="T24" fmla="*/ 6 w 47"/>
                <a:gd name="T25" fmla="*/ 14 h 43"/>
                <a:gd name="T26" fmla="*/ 2 w 47"/>
                <a:gd name="T27" fmla="*/ 14 h 43"/>
                <a:gd name="T28" fmla="*/ 2 w 47"/>
                <a:gd name="T29" fmla="*/ 17 h 43"/>
                <a:gd name="T30" fmla="*/ 5 w 47"/>
                <a:gd name="T31" fmla="*/ 19 h 43"/>
                <a:gd name="T32" fmla="*/ 8 w 47"/>
                <a:gd name="T33" fmla="*/ 20 h 43"/>
                <a:gd name="T34" fmla="*/ 7 w 47"/>
                <a:gd name="T35" fmla="*/ 24 h 43"/>
                <a:gd name="T36" fmla="*/ 8 w 47"/>
                <a:gd name="T37" fmla="*/ 27 h 43"/>
                <a:gd name="T38" fmla="*/ 5 w 47"/>
                <a:gd name="T39" fmla="*/ 29 h 43"/>
                <a:gd name="T40" fmla="*/ 4 w 47"/>
                <a:gd name="T41" fmla="*/ 33 h 43"/>
                <a:gd name="T42" fmla="*/ 6 w 47"/>
                <a:gd name="T43" fmla="*/ 32 h 43"/>
                <a:gd name="T44" fmla="*/ 8 w 47"/>
                <a:gd name="T45" fmla="*/ 33 h 43"/>
                <a:gd name="T46" fmla="*/ 11 w 47"/>
                <a:gd name="T47" fmla="*/ 31 h 43"/>
                <a:gd name="T48" fmla="*/ 12 w 47"/>
                <a:gd name="T49" fmla="*/ 30 h 43"/>
                <a:gd name="T50" fmla="*/ 14 w 47"/>
                <a:gd name="T51" fmla="*/ 28 h 43"/>
                <a:gd name="T52" fmla="*/ 16 w 47"/>
                <a:gd name="T53" fmla="*/ 29 h 43"/>
                <a:gd name="T54" fmla="*/ 17 w 47"/>
                <a:gd name="T55" fmla="*/ 31 h 43"/>
                <a:gd name="T56" fmla="*/ 19 w 47"/>
                <a:gd name="T57" fmla="*/ 33 h 43"/>
                <a:gd name="T58" fmla="*/ 17 w 47"/>
                <a:gd name="T59" fmla="*/ 36 h 43"/>
                <a:gd name="T60" fmla="*/ 16 w 47"/>
                <a:gd name="T61" fmla="*/ 40 h 43"/>
                <a:gd name="T62" fmla="*/ 19 w 47"/>
                <a:gd name="T63" fmla="*/ 43 h 43"/>
                <a:gd name="T64" fmla="*/ 22 w 47"/>
                <a:gd name="T65" fmla="*/ 42 h 43"/>
                <a:gd name="T66" fmla="*/ 25 w 47"/>
                <a:gd name="T67" fmla="*/ 40 h 43"/>
                <a:gd name="T68" fmla="*/ 27 w 47"/>
                <a:gd name="T69" fmla="*/ 37 h 43"/>
                <a:gd name="T70" fmla="*/ 29 w 47"/>
                <a:gd name="T71" fmla="*/ 37 h 43"/>
                <a:gd name="T72" fmla="*/ 33 w 47"/>
                <a:gd name="T73" fmla="*/ 34 h 43"/>
                <a:gd name="T74" fmla="*/ 35 w 47"/>
                <a:gd name="T75" fmla="*/ 34 h 43"/>
                <a:gd name="T76" fmla="*/ 40 w 47"/>
                <a:gd name="T77" fmla="*/ 35 h 43"/>
                <a:gd name="T78" fmla="*/ 45 w 47"/>
                <a:gd name="T79" fmla="*/ 34 h 43"/>
                <a:gd name="T80" fmla="*/ 47 w 47"/>
                <a:gd name="T81" fmla="*/ 34 h 43"/>
                <a:gd name="T82" fmla="*/ 47 w 47"/>
                <a:gd name="T83" fmla="*/ 32 h 43"/>
                <a:gd name="T84" fmla="*/ 45 w 47"/>
                <a:gd name="T85" fmla="*/ 30 h 43"/>
                <a:gd name="T86" fmla="*/ 45 w 47"/>
                <a:gd name="T87" fmla="*/ 27 h 43"/>
                <a:gd name="T88" fmla="*/ 43 w 47"/>
                <a:gd name="T89" fmla="*/ 24 h 43"/>
                <a:gd name="T90" fmla="*/ 44 w 47"/>
                <a:gd name="T91" fmla="*/ 21 h 43"/>
                <a:gd name="T92" fmla="*/ 45 w 47"/>
                <a:gd name="T93" fmla="*/ 19 h 43"/>
                <a:gd name="T94" fmla="*/ 44 w 47"/>
                <a:gd name="T95" fmla="*/ 18 h 43"/>
                <a:gd name="T96" fmla="*/ 39 w 47"/>
                <a:gd name="T97" fmla="*/ 20 h 43"/>
                <a:gd name="T98" fmla="*/ 38 w 47"/>
                <a:gd name="T99" fmla="*/ 18 h 43"/>
                <a:gd name="T100" fmla="*/ 38 w 47"/>
                <a:gd name="T101" fmla="*/ 16 h 43"/>
                <a:gd name="T102" fmla="*/ 38 w 47"/>
                <a:gd name="T103" fmla="*/ 13 h 43"/>
                <a:gd name="T104" fmla="*/ 33 w 47"/>
                <a:gd name="T105" fmla="*/ 13 h 43"/>
                <a:gd name="T106" fmla="*/ 29 w 47"/>
                <a:gd name="T107" fmla="*/ 13 h 43"/>
                <a:gd name="T108" fmla="*/ 26 w 47"/>
                <a:gd name="T109" fmla="*/ 12 h 43"/>
                <a:gd name="T110" fmla="*/ 22 w 47"/>
                <a:gd name="T111" fmla="*/ 13 h 43"/>
                <a:gd name="T112" fmla="*/ 20 w 47"/>
                <a:gd name="T113" fmla="*/ 11 h 43"/>
                <a:gd name="T114" fmla="*/ 16 w 47"/>
                <a:gd name="T115" fmla="*/ 11 h 43"/>
                <a:gd name="T116" fmla="*/ 14 w 47"/>
                <a:gd name="T117" fmla="*/ 8 h 43"/>
                <a:gd name="T118" fmla="*/ 18 w 47"/>
                <a:gd name="T119" fmla="*/ 7 h 43"/>
                <a:gd name="T120" fmla="*/ 20 w 47"/>
                <a:gd name="T121" fmla="*/ 8 h 43"/>
                <a:gd name="T122" fmla="*/ 20 w 47"/>
                <a:gd name="T12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43">
                  <a:moveTo>
                    <a:pt x="20" y="7"/>
                  </a:moveTo>
                  <a:cubicBezTo>
                    <a:pt x="20" y="4"/>
                    <a:pt x="20" y="4"/>
                    <a:pt x="20" y="4"/>
                  </a:cubicBezTo>
                  <a:cubicBezTo>
                    <a:pt x="23" y="3"/>
                    <a:pt x="23" y="3"/>
                    <a:pt x="23" y="3"/>
                  </a:cubicBezTo>
                  <a:cubicBezTo>
                    <a:pt x="22" y="0"/>
                    <a:pt x="22" y="0"/>
                    <a:pt x="22" y="0"/>
                  </a:cubicBezTo>
                  <a:cubicBezTo>
                    <a:pt x="22" y="0"/>
                    <a:pt x="20" y="0"/>
                    <a:pt x="19" y="1"/>
                  </a:cubicBezTo>
                  <a:cubicBezTo>
                    <a:pt x="19" y="1"/>
                    <a:pt x="18" y="3"/>
                    <a:pt x="16" y="3"/>
                  </a:cubicBezTo>
                  <a:cubicBezTo>
                    <a:pt x="15" y="2"/>
                    <a:pt x="14" y="0"/>
                    <a:pt x="14" y="0"/>
                  </a:cubicBezTo>
                  <a:cubicBezTo>
                    <a:pt x="14" y="0"/>
                    <a:pt x="11" y="0"/>
                    <a:pt x="11" y="2"/>
                  </a:cubicBezTo>
                  <a:cubicBezTo>
                    <a:pt x="11" y="3"/>
                    <a:pt x="13" y="5"/>
                    <a:pt x="13" y="5"/>
                  </a:cubicBezTo>
                  <a:cubicBezTo>
                    <a:pt x="13" y="5"/>
                    <a:pt x="13" y="7"/>
                    <a:pt x="12" y="7"/>
                  </a:cubicBezTo>
                  <a:cubicBezTo>
                    <a:pt x="10" y="7"/>
                    <a:pt x="10" y="11"/>
                    <a:pt x="10" y="10"/>
                  </a:cubicBezTo>
                  <a:cubicBezTo>
                    <a:pt x="11" y="9"/>
                    <a:pt x="11" y="12"/>
                    <a:pt x="10" y="12"/>
                  </a:cubicBezTo>
                  <a:cubicBezTo>
                    <a:pt x="8" y="12"/>
                    <a:pt x="5" y="16"/>
                    <a:pt x="6" y="14"/>
                  </a:cubicBezTo>
                  <a:cubicBezTo>
                    <a:pt x="6" y="13"/>
                    <a:pt x="4" y="13"/>
                    <a:pt x="2" y="14"/>
                  </a:cubicBezTo>
                  <a:cubicBezTo>
                    <a:pt x="1" y="14"/>
                    <a:pt x="0" y="15"/>
                    <a:pt x="2" y="17"/>
                  </a:cubicBezTo>
                  <a:cubicBezTo>
                    <a:pt x="3" y="19"/>
                    <a:pt x="3" y="19"/>
                    <a:pt x="5" y="19"/>
                  </a:cubicBezTo>
                  <a:cubicBezTo>
                    <a:pt x="6" y="19"/>
                    <a:pt x="9" y="18"/>
                    <a:pt x="8" y="20"/>
                  </a:cubicBezTo>
                  <a:cubicBezTo>
                    <a:pt x="7" y="21"/>
                    <a:pt x="6" y="23"/>
                    <a:pt x="7" y="24"/>
                  </a:cubicBezTo>
                  <a:cubicBezTo>
                    <a:pt x="9" y="25"/>
                    <a:pt x="9" y="26"/>
                    <a:pt x="8" y="27"/>
                  </a:cubicBezTo>
                  <a:cubicBezTo>
                    <a:pt x="7" y="28"/>
                    <a:pt x="5" y="28"/>
                    <a:pt x="5" y="29"/>
                  </a:cubicBezTo>
                  <a:cubicBezTo>
                    <a:pt x="5" y="30"/>
                    <a:pt x="4" y="33"/>
                    <a:pt x="4" y="33"/>
                  </a:cubicBezTo>
                  <a:cubicBezTo>
                    <a:pt x="6" y="32"/>
                    <a:pt x="6" y="32"/>
                    <a:pt x="6" y="32"/>
                  </a:cubicBezTo>
                  <a:cubicBezTo>
                    <a:pt x="8" y="33"/>
                    <a:pt x="8" y="33"/>
                    <a:pt x="8" y="33"/>
                  </a:cubicBezTo>
                  <a:cubicBezTo>
                    <a:pt x="11" y="31"/>
                    <a:pt x="11" y="31"/>
                    <a:pt x="11" y="31"/>
                  </a:cubicBezTo>
                  <a:cubicBezTo>
                    <a:pt x="12" y="30"/>
                    <a:pt x="12" y="30"/>
                    <a:pt x="12" y="30"/>
                  </a:cubicBezTo>
                  <a:cubicBezTo>
                    <a:pt x="14" y="28"/>
                    <a:pt x="14" y="28"/>
                    <a:pt x="14" y="28"/>
                  </a:cubicBezTo>
                  <a:cubicBezTo>
                    <a:pt x="16" y="29"/>
                    <a:pt x="16" y="29"/>
                    <a:pt x="16" y="29"/>
                  </a:cubicBezTo>
                  <a:cubicBezTo>
                    <a:pt x="17" y="31"/>
                    <a:pt x="17" y="31"/>
                    <a:pt x="17" y="31"/>
                  </a:cubicBezTo>
                  <a:cubicBezTo>
                    <a:pt x="19" y="33"/>
                    <a:pt x="19" y="33"/>
                    <a:pt x="19" y="33"/>
                  </a:cubicBezTo>
                  <a:cubicBezTo>
                    <a:pt x="17" y="36"/>
                    <a:pt x="17" y="36"/>
                    <a:pt x="17" y="36"/>
                  </a:cubicBezTo>
                  <a:cubicBezTo>
                    <a:pt x="16" y="40"/>
                    <a:pt x="16" y="40"/>
                    <a:pt x="16" y="40"/>
                  </a:cubicBezTo>
                  <a:cubicBezTo>
                    <a:pt x="19" y="43"/>
                    <a:pt x="19" y="43"/>
                    <a:pt x="19" y="43"/>
                  </a:cubicBezTo>
                  <a:cubicBezTo>
                    <a:pt x="22" y="42"/>
                    <a:pt x="22" y="42"/>
                    <a:pt x="22" y="42"/>
                  </a:cubicBezTo>
                  <a:cubicBezTo>
                    <a:pt x="25" y="40"/>
                    <a:pt x="25" y="40"/>
                    <a:pt x="25" y="40"/>
                  </a:cubicBezTo>
                  <a:cubicBezTo>
                    <a:pt x="27" y="37"/>
                    <a:pt x="27" y="37"/>
                    <a:pt x="27" y="37"/>
                  </a:cubicBezTo>
                  <a:cubicBezTo>
                    <a:pt x="29" y="37"/>
                    <a:pt x="29" y="37"/>
                    <a:pt x="29" y="37"/>
                  </a:cubicBezTo>
                  <a:cubicBezTo>
                    <a:pt x="33" y="34"/>
                    <a:pt x="33" y="34"/>
                    <a:pt x="33" y="34"/>
                  </a:cubicBezTo>
                  <a:cubicBezTo>
                    <a:pt x="35" y="34"/>
                    <a:pt x="35" y="34"/>
                    <a:pt x="35" y="34"/>
                  </a:cubicBezTo>
                  <a:cubicBezTo>
                    <a:pt x="40" y="35"/>
                    <a:pt x="40" y="35"/>
                    <a:pt x="40" y="35"/>
                  </a:cubicBezTo>
                  <a:cubicBezTo>
                    <a:pt x="45" y="34"/>
                    <a:pt x="45" y="34"/>
                    <a:pt x="45" y="34"/>
                  </a:cubicBezTo>
                  <a:cubicBezTo>
                    <a:pt x="47" y="34"/>
                    <a:pt x="47" y="34"/>
                    <a:pt x="47" y="34"/>
                  </a:cubicBezTo>
                  <a:cubicBezTo>
                    <a:pt x="47" y="32"/>
                    <a:pt x="47" y="32"/>
                    <a:pt x="47" y="32"/>
                  </a:cubicBezTo>
                  <a:cubicBezTo>
                    <a:pt x="45" y="30"/>
                    <a:pt x="45" y="30"/>
                    <a:pt x="45" y="30"/>
                  </a:cubicBezTo>
                  <a:cubicBezTo>
                    <a:pt x="45" y="27"/>
                    <a:pt x="45" y="27"/>
                    <a:pt x="45" y="27"/>
                  </a:cubicBezTo>
                  <a:cubicBezTo>
                    <a:pt x="43" y="24"/>
                    <a:pt x="43" y="24"/>
                    <a:pt x="43" y="24"/>
                  </a:cubicBezTo>
                  <a:cubicBezTo>
                    <a:pt x="44" y="21"/>
                    <a:pt x="44" y="21"/>
                    <a:pt x="44" y="21"/>
                  </a:cubicBezTo>
                  <a:cubicBezTo>
                    <a:pt x="45" y="19"/>
                    <a:pt x="45" y="19"/>
                    <a:pt x="45" y="19"/>
                  </a:cubicBezTo>
                  <a:cubicBezTo>
                    <a:pt x="44" y="18"/>
                    <a:pt x="44" y="18"/>
                    <a:pt x="44" y="18"/>
                  </a:cubicBezTo>
                  <a:cubicBezTo>
                    <a:pt x="39" y="20"/>
                    <a:pt x="39" y="20"/>
                    <a:pt x="39" y="20"/>
                  </a:cubicBezTo>
                  <a:cubicBezTo>
                    <a:pt x="38" y="18"/>
                    <a:pt x="38" y="18"/>
                    <a:pt x="38" y="18"/>
                  </a:cubicBezTo>
                  <a:cubicBezTo>
                    <a:pt x="38" y="16"/>
                    <a:pt x="38" y="16"/>
                    <a:pt x="38" y="16"/>
                  </a:cubicBezTo>
                  <a:cubicBezTo>
                    <a:pt x="38" y="16"/>
                    <a:pt x="38" y="14"/>
                    <a:pt x="38" y="13"/>
                  </a:cubicBezTo>
                  <a:cubicBezTo>
                    <a:pt x="36" y="12"/>
                    <a:pt x="34" y="12"/>
                    <a:pt x="33" y="13"/>
                  </a:cubicBezTo>
                  <a:cubicBezTo>
                    <a:pt x="31" y="14"/>
                    <a:pt x="29" y="13"/>
                    <a:pt x="29" y="13"/>
                  </a:cubicBezTo>
                  <a:cubicBezTo>
                    <a:pt x="29" y="13"/>
                    <a:pt x="27" y="14"/>
                    <a:pt x="26" y="12"/>
                  </a:cubicBezTo>
                  <a:cubicBezTo>
                    <a:pt x="25" y="11"/>
                    <a:pt x="24" y="12"/>
                    <a:pt x="22" y="13"/>
                  </a:cubicBezTo>
                  <a:cubicBezTo>
                    <a:pt x="21" y="13"/>
                    <a:pt x="20" y="11"/>
                    <a:pt x="20" y="11"/>
                  </a:cubicBezTo>
                  <a:cubicBezTo>
                    <a:pt x="16" y="11"/>
                    <a:pt x="16" y="11"/>
                    <a:pt x="16" y="11"/>
                  </a:cubicBezTo>
                  <a:cubicBezTo>
                    <a:pt x="14" y="8"/>
                    <a:pt x="14" y="8"/>
                    <a:pt x="14" y="8"/>
                  </a:cubicBezTo>
                  <a:cubicBezTo>
                    <a:pt x="18" y="7"/>
                    <a:pt x="18" y="7"/>
                    <a:pt x="18" y="7"/>
                  </a:cubicBezTo>
                  <a:cubicBezTo>
                    <a:pt x="20" y="8"/>
                    <a:pt x="20" y="8"/>
                    <a:pt x="20" y="8"/>
                  </a:cubicBezTo>
                  <a:lnTo>
                    <a:pt x="20"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3B0005-EBE2-4885-8500-C8F225CA4479}"/>
                </a:ext>
              </a:extLst>
            </p:cNvPr>
            <p:cNvSpPr>
              <a:spLocks/>
            </p:cNvSpPr>
            <p:nvPr/>
          </p:nvSpPr>
          <p:spPr bwMode="auto">
            <a:xfrm>
              <a:off x="7123113" y="3619501"/>
              <a:ext cx="44450" cy="96838"/>
            </a:xfrm>
            <a:custGeom>
              <a:avLst/>
              <a:gdLst>
                <a:gd name="T0" fmla="*/ 9 w 12"/>
                <a:gd name="T1" fmla="*/ 0 h 26"/>
                <a:gd name="T2" fmla="*/ 7 w 12"/>
                <a:gd name="T3" fmla="*/ 2 h 26"/>
                <a:gd name="T4" fmla="*/ 6 w 12"/>
                <a:gd name="T5" fmla="*/ 6 h 26"/>
                <a:gd name="T6" fmla="*/ 3 w 12"/>
                <a:gd name="T7" fmla="*/ 9 h 26"/>
                <a:gd name="T8" fmla="*/ 3 w 12"/>
                <a:gd name="T9" fmla="*/ 12 h 26"/>
                <a:gd name="T10" fmla="*/ 1 w 12"/>
                <a:gd name="T11" fmla="*/ 14 h 26"/>
                <a:gd name="T12" fmla="*/ 0 w 12"/>
                <a:gd name="T13" fmla="*/ 21 h 26"/>
                <a:gd name="T14" fmla="*/ 3 w 12"/>
                <a:gd name="T15" fmla="*/ 24 h 26"/>
                <a:gd name="T16" fmla="*/ 5 w 12"/>
                <a:gd name="T17" fmla="*/ 26 h 26"/>
                <a:gd name="T18" fmla="*/ 6 w 12"/>
                <a:gd name="T19" fmla="*/ 23 h 26"/>
                <a:gd name="T20" fmla="*/ 8 w 12"/>
                <a:gd name="T21" fmla="*/ 22 h 26"/>
                <a:gd name="T22" fmla="*/ 8 w 12"/>
                <a:gd name="T23" fmla="*/ 19 h 26"/>
                <a:gd name="T24" fmla="*/ 9 w 12"/>
                <a:gd name="T25" fmla="*/ 18 h 26"/>
                <a:gd name="T26" fmla="*/ 9 w 12"/>
                <a:gd name="T27" fmla="*/ 12 h 26"/>
                <a:gd name="T28" fmla="*/ 12 w 12"/>
                <a:gd name="T29" fmla="*/ 3 h 26"/>
                <a:gd name="T30" fmla="*/ 9 w 12"/>
                <a:gd name="T3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6">
                  <a:moveTo>
                    <a:pt x="9" y="0"/>
                  </a:moveTo>
                  <a:cubicBezTo>
                    <a:pt x="8" y="1"/>
                    <a:pt x="7" y="2"/>
                    <a:pt x="7" y="2"/>
                  </a:cubicBezTo>
                  <a:cubicBezTo>
                    <a:pt x="6" y="3"/>
                    <a:pt x="7" y="5"/>
                    <a:pt x="6" y="6"/>
                  </a:cubicBezTo>
                  <a:cubicBezTo>
                    <a:pt x="5" y="7"/>
                    <a:pt x="4" y="7"/>
                    <a:pt x="3" y="9"/>
                  </a:cubicBezTo>
                  <a:cubicBezTo>
                    <a:pt x="3" y="10"/>
                    <a:pt x="3" y="11"/>
                    <a:pt x="3" y="12"/>
                  </a:cubicBezTo>
                  <a:cubicBezTo>
                    <a:pt x="3" y="13"/>
                    <a:pt x="2" y="13"/>
                    <a:pt x="1" y="14"/>
                  </a:cubicBezTo>
                  <a:cubicBezTo>
                    <a:pt x="1" y="15"/>
                    <a:pt x="0" y="19"/>
                    <a:pt x="0" y="21"/>
                  </a:cubicBezTo>
                  <a:cubicBezTo>
                    <a:pt x="1" y="22"/>
                    <a:pt x="2" y="23"/>
                    <a:pt x="3" y="24"/>
                  </a:cubicBezTo>
                  <a:cubicBezTo>
                    <a:pt x="3" y="25"/>
                    <a:pt x="4" y="25"/>
                    <a:pt x="5" y="26"/>
                  </a:cubicBezTo>
                  <a:cubicBezTo>
                    <a:pt x="5" y="25"/>
                    <a:pt x="5" y="24"/>
                    <a:pt x="6" y="23"/>
                  </a:cubicBezTo>
                  <a:cubicBezTo>
                    <a:pt x="6" y="22"/>
                    <a:pt x="8" y="22"/>
                    <a:pt x="8" y="22"/>
                  </a:cubicBezTo>
                  <a:cubicBezTo>
                    <a:pt x="8" y="21"/>
                    <a:pt x="8" y="20"/>
                    <a:pt x="8" y="19"/>
                  </a:cubicBezTo>
                  <a:cubicBezTo>
                    <a:pt x="9" y="18"/>
                    <a:pt x="9" y="18"/>
                    <a:pt x="9" y="18"/>
                  </a:cubicBezTo>
                  <a:cubicBezTo>
                    <a:pt x="9" y="15"/>
                    <a:pt x="9" y="14"/>
                    <a:pt x="9" y="12"/>
                  </a:cubicBezTo>
                  <a:cubicBezTo>
                    <a:pt x="10" y="11"/>
                    <a:pt x="12" y="4"/>
                    <a:pt x="12" y="3"/>
                  </a:cubicBezTo>
                  <a:cubicBezTo>
                    <a:pt x="12" y="0"/>
                    <a:pt x="10" y="1"/>
                    <a:pt x="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 name="Freeform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74106E9-3C0D-4073-803F-A47639510623}"/>
                </a:ext>
              </a:extLst>
            </p:cNvPr>
            <p:cNvSpPr>
              <a:spLocks/>
            </p:cNvSpPr>
            <p:nvPr/>
          </p:nvSpPr>
          <p:spPr bwMode="auto">
            <a:xfrm>
              <a:off x="5157788" y="3244851"/>
              <a:ext cx="153987" cy="165100"/>
            </a:xfrm>
            <a:custGeom>
              <a:avLst/>
              <a:gdLst>
                <a:gd name="T0" fmla="*/ 0 w 41"/>
                <a:gd name="T1" fmla="*/ 15 h 44"/>
                <a:gd name="T2" fmla="*/ 0 w 41"/>
                <a:gd name="T3" fmla="*/ 17 h 44"/>
                <a:gd name="T4" fmla="*/ 0 w 41"/>
                <a:gd name="T5" fmla="*/ 18 h 44"/>
                <a:gd name="T6" fmla="*/ 2 w 41"/>
                <a:gd name="T7" fmla="*/ 19 h 44"/>
                <a:gd name="T8" fmla="*/ 2 w 41"/>
                <a:gd name="T9" fmla="*/ 22 h 44"/>
                <a:gd name="T10" fmla="*/ 1 w 41"/>
                <a:gd name="T11" fmla="*/ 23 h 44"/>
                <a:gd name="T12" fmla="*/ 1 w 41"/>
                <a:gd name="T13" fmla="*/ 24 h 44"/>
                <a:gd name="T14" fmla="*/ 2 w 41"/>
                <a:gd name="T15" fmla="*/ 24 h 44"/>
                <a:gd name="T16" fmla="*/ 2 w 41"/>
                <a:gd name="T17" fmla="*/ 26 h 44"/>
                <a:gd name="T18" fmla="*/ 5 w 41"/>
                <a:gd name="T19" fmla="*/ 24 h 44"/>
                <a:gd name="T20" fmla="*/ 8 w 41"/>
                <a:gd name="T21" fmla="*/ 27 h 44"/>
                <a:gd name="T22" fmla="*/ 5 w 41"/>
                <a:gd name="T23" fmla="*/ 33 h 44"/>
                <a:gd name="T24" fmla="*/ 4 w 41"/>
                <a:gd name="T25" fmla="*/ 37 h 44"/>
                <a:gd name="T26" fmla="*/ 2 w 41"/>
                <a:gd name="T27" fmla="*/ 38 h 44"/>
                <a:gd name="T28" fmla="*/ 1 w 41"/>
                <a:gd name="T29" fmla="*/ 41 h 44"/>
                <a:gd name="T30" fmla="*/ 1 w 41"/>
                <a:gd name="T31" fmla="*/ 43 h 44"/>
                <a:gd name="T32" fmla="*/ 5 w 41"/>
                <a:gd name="T33" fmla="*/ 42 h 44"/>
                <a:gd name="T34" fmla="*/ 10 w 41"/>
                <a:gd name="T35" fmla="*/ 44 h 44"/>
                <a:gd name="T36" fmla="*/ 20 w 41"/>
                <a:gd name="T37" fmla="*/ 37 h 44"/>
                <a:gd name="T38" fmla="*/ 33 w 41"/>
                <a:gd name="T39" fmla="*/ 26 h 44"/>
                <a:gd name="T40" fmla="*/ 34 w 41"/>
                <a:gd name="T41" fmla="*/ 24 h 44"/>
                <a:gd name="T42" fmla="*/ 36 w 41"/>
                <a:gd name="T43" fmla="*/ 21 h 44"/>
                <a:gd name="T44" fmla="*/ 36 w 41"/>
                <a:gd name="T45" fmla="*/ 17 h 44"/>
                <a:gd name="T46" fmla="*/ 37 w 41"/>
                <a:gd name="T47" fmla="*/ 14 h 44"/>
                <a:gd name="T48" fmla="*/ 36 w 41"/>
                <a:gd name="T49" fmla="*/ 10 h 44"/>
                <a:gd name="T50" fmla="*/ 39 w 41"/>
                <a:gd name="T51" fmla="*/ 7 h 44"/>
                <a:gd name="T52" fmla="*/ 41 w 41"/>
                <a:gd name="T53" fmla="*/ 2 h 44"/>
                <a:gd name="T54" fmla="*/ 39 w 41"/>
                <a:gd name="T55" fmla="*/ 2 h 44"/>
                <a:gd name="T56" fmla="*/ 39 w 41"/>
                <a:gd name="T57" fmla="*/ 2 h 44"/>
                <a:gd name="T58" fmla="*/ 39 w 41"/>
                <a:gd name="T59" fmla="*/ 0 h 44"/>
                <a:gd name="T60" fmla="*/ 33 w 41"/>
                <a:gd name="T61" fmla="*/ 3 h 44"/>
                <a:gd name="T62" fmla="*/ 25 w 41"/>
                <a:gd name="T63" fmla="*/ 4 h 44"/>
                <a:gd name="T64" fmla="*/ 17 w 41"/>
                <a:gd name="T65" fmla="*/ 7 h 44"/>
                <a:gd name="T66" fmla="*/ 13 w 41"/>
                <a:gd name="T67" fmla="*/ 6 h 44"/>
                <a:gd name="T68" fmla="*/ 10 w 41"/>
                <a:gd name="T69" fmla="*/ 8 h 44"/>
                <a:gd name="T70" fmla="*/ 7 w 41"/>
                <a:gd name="T71" fmla="*/ 8 h 44"/>
                <a:gd name="T72" fmla="*/ 7 w 41"/>
                <a:gd name="T73" fmla="*/ 11 h 44"/>
                <a:gd name="T74" fmla="*/ 5 w 41"/>
                <a:gd name="T75" fmla="*/ 13 h 44"/>
                <a:gd name="T76" fmla="*/ 3 w 41"/>
                <a:gd name="T77" fmla="*/ 15 h 44"/>
                <a:gd name="T78" fmla="*/ 0 w 41"/>
                <a:gd name="T79"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44">
                  <a:moveTo>
                    <a:pt x="0" y="15"/>
                  </a:moveTo>
                  <a:cubicBezTo>
                    <a:pt x="0" y="16"/>
                    <a:pt x="0" y="17"/>
                    <a:pt x="0" y="17"/>
                  </a:cubicBezTo>
                  <a:cubicBezTo>
                    <a:pt x="0" y="17"/>
                    <a:pt x="0" y="18"/>
                    <a:pt x="0" y="18"/>
                  </a:cubicBezTo>
                  <a:cubicBezTo>
                    <a:pt x="0" y="19"/>
                    <a:pt x="1" y="19"/>
                    <a:pt x="2" y="19"/>
                  </a:cubicBezTo>
                  <a:cubicBezTo>
                    <a:pt x="2" y="20"/>
                    <a:pt x="1" y="21"/>
                    <a:pt x="2" y="22"/>
                  </a:cubicBezTo>
                  <a:cubicBezTo>
                    <a:pt x="1" y="21"/>
                    <a:pt x="1" y="23"/>
                    <a:pt x="1" y="23"/>
                  </a:cubicBezTo>
                  <a:cubicBezTo>
                    <a:pt x="0" y="22"/>
                    <a:pt x="1" y="23"/>
                    <a:pt x="1" y="24"/>
                  </a:cubicBezTo>
                  <a:cubicBezTo>
                    <a:pt x="1" y="24"/>
                    <a:pt x="2" y="24"/>
                    <a:pt x="2" y="24"/>
                  </a:cubicBezTo>
                  <a:cubicBezTo>
                    <a:pt x="2" y="24"/>
                    <a:pt x="2" y="25"/>
                    <a:pt x="2" y="26"/>
                  </a:cubicBezTo>
                  <a:cubicBezTo>
                    <a:pt x="2" y="26"/>
                    <a:pt x="4" y="23"/>
                    <a:pt x="5" y="24"/>
                  </a:cubicBezTo>
                  <a:cubicBezTo>
                    <a:pt x="6" y="25"/>
                    <a:pt x="8" y="25"/>
                    <a:pt x="8" y="27"/>
                  </a:cubicBezTo>
                  <a:cubicBezTo>
                    <a:pt x="8" y="28"/>
                    <a:pt x="7" y="31"/>
                    <a:pt x="5" y="33"/>
                  </a:cubicBezTo>
                  <a:cubicBezTo>
                    <a:pt x="5" y="33"/>
                    <a:pt x="5" y="36"/>
                    <a:pt x="4" y="37"/>
                  </a:cubicBezTo>
                  <a:cubicBezTo>
                    <a:pt x="4" y="38"/>
                    <a:pt x="3" y="37"/>
                    <a:pt x="2" y="38"/>
                  </a:cubicBezTo>
                  <a:cubicBezTo>
                    <a:pt x="2" y="39"/>
                    <a:pt x="1" y="41"/>
                    <a:pt x="1" y="41"/>
                  </a:cubicBezTo>
                  <a:cubicBezTo>
                    <a:pt x="1" y="43"/>
                    <a:pt x="1" y="43"/>
                    <a:pt x="1" y="43"/>
                  </a:cubicBezTo>
                  <a:cubicBezTo>
                    <a:pt x="1" y="43"/>
                    <a:pt x="4" y="41"/>
                    <a:pt x="5" y="42"/>
                  </a:cubicBezTo>
                  <a:cubicBezTo>
                    <a:pt x="6" y="43"/>
                    <a:pt x="10" y="44"/>
                    <a:pt x="10" y="44"/>
                  </a:cubicBezTo>
                  <a:cubicBezTo>
                    <a:pt x="20" y="37"/>
                    <a:pt x="20" y="37"/>
                    <a:pt x="20" y="37"/>
                  </a:cubicBezTo>
                  <a:cubicBezTo>
                    <a:pt x="33" y="26"/>
                    <a:pt x="33" y="26"/>
                    <a:pt x="33" y="26"/>
                  </a:cubicBezTo>
                  <a:cubicBezTo>
                    <a:pt x="33" y="26"/>
                    <a:pt x="34" y="26"/>
                    <a:pt x="34" y="24"/>
                  </a:cubicBezTo>
                  <a:cubicBezTo>
                    <a:pt x="35" y="23"/>
                    <a:pt x="35" y="22"/>
                    <a:pt x="36" y="21"/>
                  </a:cubicBezTo>
                  <a:cubicBezTo>
                    <a:pt x="36" y="19"/>
                    <a:pt x="36" y="20"/>
                    <a:pt x="36" y="17"/>
                  </a:cubicBezTo>
                  <a:cubicBezTo>
                    <a:pt x="35" y="15"/>
                    <a:pt x="36" y="15"/>
                    <a:pt x="37" y="14"/>
                  </a:cubicBezTo>
                  <a:cubicBezTo>
                    <a:pt x="37" y="12"/>
                    <a:pt x="36" y="12"/>
                    <a:pt x="36" y="10"/>
                  </a:cubicBezTo>
                  <a:cubicBezTo>
                    <a:pt x="36" y="8"/>
                    <a:pt x="38" y="8"/>
                    <a:pt x="39" y="7"/>
                  </a:cubicBezTo>
                  <a:cubicBezTo>
                    <a:pt x="41" y="5"/>
                    <a:pt x="41" y="2"/>
                    <a:pt x="41" y="2"/>
                  </a:cubicBezTo>
                  <a:cubicBezTo>
                    <a:pt x="40" y="2"/>
                    <a:pt x="39" y="2"/>
                    <a:pt x="39" y="2"/>
                  </a:cubicBezTo>
                  <a:cubicBezTo>
                    <a:pt x="39" y="2"/>
                    <a:pt x="39" y="2"/>
                    <a:pt x="39" y="2"/>
                  </a:cubicBezTo>
                  <a:cubicBezTo>
                    <a:pt x="39" y="0"/>
                    <a:pt x="39" y="0"/>
                    <a:pt x="39" y="0"/>
                  </a:cubicBezTo>
                  <a:cubicBezTo>
                    <a:pt x="38" y="0"/>
                    <a:pt x="35" y="2"/>
                    <a:pt x="33" y="3"/>
                  </a:cubicBezTo>
                  <a:cubicBezTo>
                    <a:pt x="32" y="4"/>
                    <a:pt x="26" y="3"/>
                    <a:pt x="25" y="4"/>
                  </a:cubicBezTo>
                  <a:cubicBezTo>
                    <a:pt x="22" y="7"/>
                    <a:pt x="18" y="6"/>
                    <a:pt x="17" y="7"/>
                  </a:cubicBezTo>
                  <a:cubicBezTo>
                    <a:pt x="15" y="8"/>
                    <a:pt x="14" y="6"/>
                    <a:pt x="13" y="6"/>
                  </a:cubicBezTo>
                  <a:cubicBezTo>
                    <a:pt x="11" y="6"/>
                    <a:pt x="11" y="7"/>
                    <a:pt x="10" y="8"/>
                  </a:cubicBezTo>
                  <a:cubicBezTo>
                    <a:pt x="9" y="9"/>
                    <a:pt x="8" y="7"/>
                    <a:pt x="7" y="8"/>
                  </a:cubicBezTo>
                  <a:cubicBezTo>
                    <a:pt x="6" y="9"/>
                    <a:pt x="7" y="10"/>
                    <a:pt x="7" y="11"/>
                  </a:cubicBezTo>
                  <a:cubicBezTo>
                    <a:pt x="7" y="12"/>
                    <a:pt x="7" y="13"/>
                    <a:pt x="5" y="13"/>
                  </a:cubicBezTo>
                  <a:cubicBezTo>
                    <a:pt x="3" y="12"/>
                    <a:pt x="5" y="15"/>
                    <a:pt x="3" y="15"/>
                  </a:cubicBezTo>
                  <a:cubicBezTo>
                    <a:pt x="1" y="16"/>
                    <a:pt x="1"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0E6333-B051-48B2-82BA-0664F21BCD93}"/>
                </a:ext>
              </a:extLst>
            </p:cNvPr>
            <p:cNvSpPr>
              <a:spLocks/>
            </p:cNvSpPr>
            <p:nvPr/>
          </p:nvSpPr>
          <p:spPr bwMode="auto">
            <a:xfrm>
              <a:off x="4452938" y="2895601"/>
              <a:ext cx="115887" cy="82550"/>
            </a:xfrm>
            <a:custGeom>
              <a:avLst/>
              <a:gdLst>
                <a:gd name="T0" fmla="*/ 30 w 31"/>
                <a:gd name="T1" fmla="*/ 11 h 22"/>
                <a:gd name="T2" fmla="*/ 30 w 31"/>
                <a:gd name="T3" fmla="*/ 9 h 22"/>
                <a:gd name="T4" fmla="*/ 29 w 31"/>
                <a:gd name="T5" fmla="*/ 9 h 22"/>
                <a:gd name="T6" fmla="*/ 29 w 31"/>
                <a:gd name="T7" fmla="*/ 9 h 22"/>
                <a:gd name="T8" fmla="*/ 28 w 31"/>
                <a:gd name="T9" fmla="*/ 6 h 22"/>
                <a:gd name="T10" fmla="*/ 23 w 31"/>
                <a:gd name="T11" fmla="*/ 2 h 22"/>
                <a:gd name="T12" fmla="*/ 21 w 31"/>
                <a:gd name="T13" fmla="*/ 1 h 22"/>
                <a:gd name="T14" fmla="*/ 18 w 31"/>
                <a:gd name="T15" fmla="*/ 2 h 22"/>
                <a:gd name="T16" fmla="*/ 15 w 31"/>
                <a:gd name="T17" fmla="*/ 3 h 22"/>
                <a:gd name="T18" fmla="*/ 13 w 31"/>
                <a:gd name="T19" fmla="*/ 4 h 22"/>
                <a:gd name="T20" fmla="*/ 12 w 31"/>
                <a:gd name="T21" fmla="*/ 5 h 22"/>
                <a:gd name="T22" fmla="*/ 10 w 31"/>
                <a:gd name="T23" fmla="*/ 6 h 22"/>
                <a:gd name="T24" fmla="*/ 6 w 31"/>
                <a:gd name="T25" fmla="*/ 11 h 22"/>
                <a:gd name="T26" fmla="*/ 3 w 31"/>
                <a:gd name="T27" fmla="*/ 15 h 22"/>
                <a:gd name="T28" fmla="*/ 3 w 31"/>
                <a:gd name="T29" fmla="*/ 18 h 22"/>
                <a:gd name="T30" fmla="*/ 6 w 31"/>
                <a:gd name="T31" fmla="*/ 18 h 22"/>
                <a:gd name="T32" fmla="*/ 9 w 31"/>
                <a:gd name="T33" fmla="*/ 21 h 22"/>
                <a:gd name="T34" fmla="*/ 11 w 31"/>
                <a:gd name="T35" fmla="*/ 21 h 22"/>
                <a:gd name="T36" fmla="*/ 15 w 31"/>
                <a:gd name="T37" fmla="*/ 19 h 22"/>
                <a:gd name="T38" fmla="*/ 17 w 31"/>
                <a:gd name="T39" fmla="*/ 17 h 22"/>
                <a:gd name="T40" fmla="*/ 19 w 31"/>
                <a:gd name="T41" fmla="*/ 19 h 22"/>
                <a:gd name="T42" fmla="*/ 22 w 31"/>
                <a:gd name="T43" fmla="*/ 20 h 22"/>
                <a:gd name="T44" fmla="*/ 22 w 31"/>
                <a:gd name="T45" fmla="*/ 17 h 22"/>
                <a:gd name="T46" fmla="*/ 25 w 31"/>
                <a:gd name="T47" fmla="*/ 15 h 22"/>
                <a:gd name="T48" fmla="*/ 28 w 31"/>
                <a:gd name="T49" fmla="*/ 14 h 22"/>
                <a:gd name="T50" fmla="*/ 30 w 31"/>
                <a:gd name="T51" fmla="*/ 13 h 22"/>
                <a:gd name="T52" fmla="*/ 29 w 31"/>
                <a:gd name="T53" fmla="*/ 11 h 22"/>
                <a:gd name="T54" fmla="*/ 30 w 31"/>
                <a:gd name="T55"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22">
                  <a:moveTo>
                    <a:pt x="30" y="11"/>
                  </a:moveTo>
                  <a:cubicBezTo>
                    <a:pt x="30" y="10"/>
                    <a:pt x="30" y="10"/>
                    <a:pt x="30" y="9"/>
                  </a:cubicBezTo>
                  <a:cubicBezTo>
                    <a:pt x="30" y="9"/>
                    <a:pt x="30" y="9"/>
                    <a:pt x="29" y="9"/>
                  </a:cubicBezTo>
                  <a:cubicBezTo>
                    <a:pt x="29" y="9"/>
                    <a:pt x="29" y="9"/>
                    <a:pt x="29" y="9"/>
                  </a:cubicBezTo>
                  <a:cubicBezTo>
                    <a:pt x="27" y="8"/>
                    <a:pt x="28" y="6"/>
                    <a:pt x="28" y="6"/>
                  </a:cubicBezTo>
                  <a:cubicBezTo>
                    <a:pt x="23" y="2"/>
                    <a:pt x="23" y="2"/>
                    <a:pt x="23" y="2"/>
                  </a:cubicBezTo>
                  <a:cubicBezTo>
                    <a:pt x="23" y="2"/>
                    <a:pt x="23" y="2"/>
                    <a:pt x="21" y="1"/>
                  </a:cubicBezTo>
                  <a:cubicBezTo>
                    <a:pt x="19" y="0"/>
                    <a:pt x="19" y="1"/>
                    <a:pt x="18" y="2"/>
                  </a:cubicBezTo>
                  <a:cubicBezTo>
                    <a:pt x="17" y="3"/>
                    <a:pt x="15" y="3"/>
                    <a:pt x="15" y="3"/>
                  </a:cubicBezTo>
                  <a:cubicBezTo>
                    <a:pt x="15" y="3"/>
                    <a:pt x="14" y="5"/>
                    <a:pt x="13" y="4"/>
                  </a:cubicBezTo>
                  <a:cubicBezTo>
                    <a:pt x="12" y="3"/>
                    <a:pt x="12" y="5"/>
                    <a:pt x="12" y="5"/>
                  </a:cubicBezTo>
                  <a:cubicBezTo>
                    <a:pt x="12" y="5"/>
                    <a:pt x="13" y="6"/>
                    <a:pt x="10" y="6"/>
                  </a:cubicBezTo>
                  <a:cubicBezTo>
                    <a:pt x="8" y="7"/>
                    <a:pt x="7" y="9"/>
                    <a:pt x="6" y="11"/>
                  </a:cubicBezTo>
                  <a:cubicBezTo>
                    <a:pt x="5" y="13"/>
                    <a:pt x="4" y="14"/>
                    <a:pt x="3" y="15"/>
                  </a:cubicBezTo>
                  <a:cubicBezTo>
                    <a:pt x="2" y="17"/>
                    <a:pt x="0" y="20"/>
                    <a:pt x="3" y="18"/>
                  </a:cubicBezTo>
                  <a:cubicBezTo>
                    <a:pt x="6" y="16"/>
                    <a:pt x="6" y="18"/>
                    <a:pt x="6" y="18"/>
                  </a:cubicBezTo>
                  <a:cubicBezTo>
                    <a:pt x="6" y="20"/>
                    <a:pt x="9" y="19"/>
                    <a:pt x="9" y="21"/>
                  </a:cubicBezTo>
                  <a:cubicBezTo>
                    <a:pt x="10" y="22"/>
                    <a:pt x="11" y="21"/>
                    <a:pt x="11" y="21"/>
                  </a:cubicBezTo>
                  <a:cubicBezTo>
                    <a:pt x="12" y="20"/>
                    <a:pt x="15" y="20"/>
                    <a:pt x="15" y="19"/>
                  </a:cubicBezTo>
                  <a:cubicBezTo>
                    <a:pt x="15" y="17"/>
                    <a:pt x="15" y="15"/>
                    <a:pt x="17" y="17"/>
                  </a:cubicBezTo>
                  <a:cubicBezTo>
                    <a:pt x="18" y="19"/>
                    <a:pt x="17" y="18"/>
                    <a:pt x="19" y="19"/>
                  </a:cubicBezTo>
                  <a:cubicBezTo>
                    <a:pt x="21" y="19"/>
                    <a:pt x="21" y="20"/>
                    <a:pt x="22" y="20"/>
                  </a:cubicBezTo>
                  <a:cubicBezTo>
                    <a:pt x="23" y="19"/>
                    <a:pt x="22" y="20"/>
                    <a:pt x="22" y="17"/>
                  </a:cubicBezTo>
                  <a:cubicBezTo>
                    <a:pt x="22" y="15"/>
                    <a:pt x="25" y="17"/>
                    <a:pt x="25" y="15"/>
                  </a:cubicBezTo>
                  <a:cubicBezTo>
                    <a:pt x="25" y="14"/>
                    <a:pt x="27" y="13"/>
                    <a:pt x="28" y="14"/>
                  </a:cubicBezTo>
                  <a:cubicBezTo>
                    <a:pt x="29" y="14"/>
                    <a:pt x="29" y="15"/>
                    <a:pt x="30" y="13"/>
                  </a:cubicBezTo>
                  <a:cubicBezTo>
                    <a:pt x="31" y="12"/>
                    <a:pt x="28" y="13"/>
                    <a:pt x="29" y="11"/>
                  </a:cubicBezTo>
                  <a:lnTo>
                    <a:pt x="30"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 name="Freeform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06D65A-EC2C-443A-9614-4D0294831074}"/>
                </a:ext>
              </a:extLst>
            </p:cNvPr>
            <p:cNvSpPr>
              <a:spLocks noEditPoints="1"/>
            </p:cNvSpPr>
            <p:nvPr/>
          </p:nvSpPr>
          <p:spPr bwMode="auto">
            <a:xfrm>
              <a:off x="4587875" y="2081213"/>
              <a:ext cx="292100" cy="566738"/>
            </a:xfrm>
            <a:custGeom>
              <a:avLst/>
              <a:gdLst>
                <a:gd name="T0" fmla="*/ 76 w 78"/>
                <a:gd name="T1" fmla="*/ 27 h 151"/>
                <a:gd name="T2" fmla="*/ 75 w 78"/>
                <a:gd name="T3" fmla="*/ 15 h 151"/>
                <a:gd name="T4" fmla="*/ 67 w 78"/>
                <a:gd name="T5" fmla="*/ 6 h 151"/>
                <a:gd name="T6" fmla="*/ 56 w 78"/>
                <a:gd name="T7" fmla="*/ 0 h 151"/>
                <a:gd name="T8" fmla="*/ 54 w 78"/>
                <a:gd name="T9" fmla="*/ 10 h 151"/>
                <a:gd name="T10" fmla="*/ 47 w 78"/>
                <a:gd name="T11" fmla="*/ 14 h 151"/>
                <a:gd name="T12" fmla="*/ 39 w 78"/>
                <a:gd name="T13" fmla="*/ 18 h 151"/>
                <a:gd name="T14" fmla="*/ 31 w 78"/>
                <a:gd name="T15" fmla="*/ 25 h 151"/>
                <a:gd name="T16" fmla="*/ 23 w 78"/>
                <a:gd name="T17" fmla="*/ 41 h 151"/>
                <a:gd name="T18" fmla="*/ 16 w 78"/>
                <a:gd name="T19" fmla="*/ 48 h 151"/>
                <a:gd name="T20" fmla="*/ 5 w 78"/>
                <a:gd name="T21" fmla="*/ 62 h 151"/>
                <a:gd name="T22" fmla="*/ 5 w 78"/>
                <a:gd name="T23" fmla="*/ 77 h 151"/>
                <a:gd name="T24" fmla="*/ 7 w 78"/>
                <a:gd name="T25" fmla="*/ 88 h 151"/>
                <a:gd name="T26" fmla="*/ 4 w 78"/>
                <a:gd name="T27" fmla="*/ 96 h 151"/>
                <a:gd name="T28" fmla="*/ 2 w 78"/>
                <a:gd name="T29" fmla="*/ 104 h 151"/>
                <a:gd name="T30" fmla="*/ 0 w 78"/>
                <a:gd name="T31" fmla="*/ 111 h 151"/>
                <a:gd name="T32" fmla="*/ 3 w 78"/>
                <a:gd name="T33" fmla="*/ 118 h 151"/>
                <a:gd name="T34" fmla="*/ 3 w 78"/>
                <a:gd name="T35" fmla="*/ 122 h 151"/>
                <a:gd name="T36" fmla="*/ 6 w 78"/>
                <a:gd name="T37" fmla="*/ 127 h 151"/>
                <a:gd name="T38" fmla="*/ 12 w 78"/>
                <a:gd name="T39" fmla="*/ 132 h 151"/>
                <a:gd name="T40" fmla="*/ 10 w 78"/>
                <a:gd name="T41" fmla="*/ 136 h 151"/>
                <a:gd name="T42" fmla="*/ 11 w 78"/>
                <a:gd name="T43" fmla="*/ 145 h 151"/>
                <a:gd name="T44" fmla="*/ 21 w 78"/>
                <a:gd name="T45" fmla="*/ 138 h 151"/>
                <a:gd name="T46" fmla="*/ 31 w 78"/>
                <a:gd name="T47" fmla="*/ 134 h 151"/>
                <a:gd name="T48" fmla="*/ 35 w 78"/>
                <a:gd name="T49" fmla="*/ 131 h 151"/>
                <a:gd name="T50" fmla="*/ 32 w 78"/>
                <a:gd name="T51" fmla="*/ 132 h 151"/>
                <a:gd name="T52" fmla="*/ 34 w 78"/>
                <a:gd name="T53" fmla="*/ 122 h 151"/>
                <a:gd name="T54" fmla="*/ 36 w 78"/>
                <a:gd name="T55" fmla="*/ 113 h 151"/>
                <a:gd name="T56" fmla="*/ 41 w 78"/>
                <a:gd name="T57" fmla="*/ 111 h 151"/>
                <a:gd name="T58" fmla="*/ 46 w 78"/>
                <a:gd name="T59" fmla="*/ 108 h 151"/>
                <a:gd name="T60" fmla="*/ 48 w 78"/>
                <a:gd name="T61" fmla="*/ 105 h 151"/>
                <a:gd name="T62" fmla="*/ 49 w 78"/>
                <a:gd name="T63" fmla="*/ 97 h 151"/>
                <a:gd name="T64" fmla="*/ 43 w 78"/>
                <a:gd name="T65" fmla="*/ 91 h 151"/>
                <a:gd name="T66" fmla="*/ 38 w 78"/>
                <a:gd name="T67" fmla="*/ 91 h 151"/>
                <a:gd name="T68" fmla="*/ 39 w 78"/>
                <a:gd name="T69" fmla="*/ 80 h 151"/>
                <a:gd name="T70" fmla="*/ 38 w 78"/>
                <a:gd name="T71" fmla="*/ 70 h 151"/>
                <a:gd name="T72" fmla="*/ 43 w 78"/>
                <a:gd name="T73" fmla="*/ 69 h 151"/>
                <a:gd name="T74" fmla="*/ 43 w 78"/>
                <a:gd name="T75" fmla="*/ 65 h 151"/>
                <a:gd name="T76" fmla="*/ 48 w 78"/>
                <a:gd name="T77" fmla="*/ 60 h 151"/>
                <a:gd name="T78" fmla="*/ 57 w 78"/>
                <a:gd name="T79" fmla="*/ 57 h 151"/>
                <a:gd name="T80" fmla="*/ 63 w 78"/>
                <a:gd name="T81" fmla="*/ 49 h 151"/>
                <a:gd name="T82" fmla="*/ 61 w 78"/>
                <a:gd name="T83" fmla="*/ 43 h 151"/>
                <a:gd name="T84" fmla="*/ 65 w 78"/>
                <a:gd name="T85" fmla="*/ 39 h 151"/>
                <a:gd name="T86" fmla="*/ 70 w 78"/>
                <a:gd name="T87" fmla="*/ 32 h 151"/>
                <a:gd name="T88" fmla="*/ 73 w 78"/>
                <a:gd name="T89" fmla="*/ 34 h 151"/>
                <a:gd name="T90" fmla="*/ 21 w 78"/>
                <a:gd name="T91" fmla="*/ 146 h 151"/>
                <a:gd name="T92" fmla="*/ 49 w 78"/>
                <a:gd name="T93" fmla="*/ 120 h 151"/>
                <a:gd name="T94" fmla="*/ 45 w 78"/>
                <a:gd name="T95" fmla="*/ 132 h 151"/>
                <a:gd name="T96" fmla="*/ 50 w 78"/>
                <a:gd name="T97" fmla="*/ 120 h 151"/>
                <a:gd name="T98" fmla="*/ 23 w 78"/>
                <a:gd name="T99" fmla="*/ 111 h 151"/>
                <a:gd name="T100" fmla="*/ 21 w 78"/>
                <a:gd name="T101" fmla="*/ 110 h 151"/>
                <a:gd name="T102" fmla="*/ 14 w 78"/>
                <a:gd name="T103" fmla="*/ 102 h 151"/>
                <a:gd name="T104" fmla="*/ 14 w 78"/>
                <a:gd name="T105" fmla="*/ 111 h 151"/>
                <a:gd name="T106" fmla="*/ 11 w 78"/>
                <a:gd name="T107" fmla="*/ 113 h 151"/>
                <a:gd name="T108" fmla="*/ 9 w 78"/>
                <a:gd name="T109" fmla="*/ 108 h 151"/>
                <a:gd name="T110" fmla="*/ 13 w 78"/>
                <a:gd name="T111" fmla="*/ 102 h 151"/>
                <a:gd name="T112" fmla="*/ 41 w 78"/>
                <a:gd name="T113" fmla="*/ 102 h 151"/>
                <a:gd name="T114" fmla="*/ 37 w 78"/>
                <a:gd name="T115" fmla="*/ 103 h 151"/>
                <a:gd name="T116" fmla="*/ 35 w 78"/>
                <a:gd name="T11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51">
                  <a:moveTo>
                    <a:pt x="78" y="33"/>
                  </a:moveTo>
                  <a:cubicBezTo>
                    <a:pt x="76" y="29"/>
                    <a:pt x="76" y="29"/>
                    <a:pt x="76" y="29"/>
                  </a:cubicBezTo>
                  <a:cubicBezTo>
                    <a:pt x="76" y="29"/>
                    <a:pt x="76" y="28"/>
                    <a:pt x="76" y="27"/>
                  </a:cubicBezTo>
                  <a:cubicBezTo>
                    <a:pt x="76" y="25"/>
                    <a:pt x="76" y="24"/>
                    <a:pt x="76" y="22"/>
                  </a:cubicBezTo>
                  <a:cubicBezTo>
                    <a:pt x="76" y="20"/>
                    <a:pt x="77" y="20"/>
                    <a:pt x="76" y="18"/>
                  </a:cubicBezTo>
                  <a:cubicBezTo>
                    <a:pt x="74" y="16"/>
                    <a:pt x="76" y="16"/>
                    <a:pt x="75" y="15"/>
                  </a:cubicBezTo>
                  <a:cubicBezTo>
                    <a:pt x="74" y="13"/>
                    <a:pt x="76" y="13"/>
                    <a:pt x="74" y="12"/>
                  </a:cubicBezTo>
                  <a:cubicBezTo>
                    <a:pt x="73" y="11"/>
                    <a:pt x="72" y="10"/>
                    <a:pt x="72" y="8"/>
                  </a:cubicBezTo>
                  <a:cubicBezTo>
                    <a:pt x="71" y="7"/>
                    <a:pt x="68" y="6"/>
                    <a:pt x="67" y="6"/>
                  </a:cubicBezTo>
                  <a:cubicBezTo>
                    <a:pt x="65" y="6"/>
                    <a:pt x="63" y="4"/>
                    <a:pt x="63" y="3"/>
                  </a:cubicBezTo>
                  <a:cubicBezTo>
                    <a:pt x="63" y="1"/>
                    <a:pt x="59" y="0"/>
                    <a:pt x="59" y="0"/>
                  </a:cubicBezTo>
                  <a:cubicBezTo>
                    <a:pt x="56" y="0"/>
                    <a:pt x="56" y="0"/>
                    <a:pt x="56" y="0"/>
                  </a:cubicBezTo>
                  <a:cubicBezTo>
                    <a:pt x="57" y="3"/>
                    <a:pt x="57" y="3"/>
                    <a:pt x="57" y="3"/>
                  </a:cubicBezTo>
                  <a:cubicBezTo>
                    <a:pt x="56" y="7"/>
                    <a:pt x="56" y="7"/>
                    <a:pt x="56" y="7"/>
                  </a:cubicBezTo>
                  <a:cubicBezTo>
                    <a:pt x="56" y="7"/>
                    <a:pt x="55" y="10"/>
                    <a:pt x="54" y="10"/>
                  </a:cubicBezTo>
                  <a:cubicBezTo>
                    <a:pt x="53" y="9"/>
                    <a:pt x="50" y="8"/>
                    <a:pt x="49" y="9"/>
                  </a:cubicBezTo>
                  <a:cubicBezTo>
                    <a:pt x="49" y="9"/>
                    <a:pt x="47" y="9"/>
                    <a:pt x="47" y="10"/>
                  </a:cubicBezTo>
                  <a:cubicBezTo>
                    <a:pt x="48" y="12"/>
                    <a:pt x="46" y="13"/>
                    <a:pt x="47" y="14"/>
                  </a:cubicBezTo>
                  <a:cubicBezTo>
                    <a:pt x="49" y="16"/>
                    <a:pt x="43" y="10"/>
                    <a:pt x="43" y="10"/>
                  </a:cubicBezTo>
                  <a:cubicBezTo>
                    <a:pt x="43" y="10"/>
                    <a:pt x="41" y="11"/>
                    <a:pt x="40" y="13"/>
                  </a:cubicBezTo>
                  <a:cubicBezTo>
                    <a:pt x="40" y="14"/>
                    <a:pt x="39" y="16"/>
                    <a:pt x="39" y="18"/>
                  </a:cubicBezTo>
                  <a:cubicBezTo>
                    <a:pt x="39" y="19"/>
                    <a:pt x="38" y="20"/>
                    <a:pt x="37" y="21"/>
                  </a:cubicBezTo>
                  <a:cubicBezTo>
                    <a:pt x="36" y="22"/>
                    <a:pt x="34" y="22"/>
                    <a:pt x="34" y="24"/>
                  </a:cubicBezTo>
                  <a:cubicBezTo>
                    <a:pt x="34" y="25"/>
                    <a:pt x="33" y="25"/>
                    <a:pt x="31" y="25"/>
                  </a:cubicBezTo>
                  <a:cubicBezTo>
                    <a:pt x="30" y="25"/>
                    <a:pt x="30" y="28"/>
                    <a:pt x="30" y="30"/>
                  </a:cubicBezTo>
                  <a:cubicBezTo>
                    <a:pt x="30" y="31"/>
                    <a:pt x="28" y="37"/>
                    <a:pt x="26" y="38"/>
                  </a:cubicBezTo>
                  <a:cubicBezTo>
                    <a:pt x="25" y="39"/>
                    <a:pt x="23" y="39"/>
                    <a:pt x="23" y="41"/>
                  </a:cubicBezTo>
                  <a:cubicBezTo>
                    <a:pt x="23" y="42"/>
                    <a:pt x="24" y="45"/>
                    <a:pt x="23" y="47"/>
                  </a:cubicBezTo>
                  <a:cubicBezTo>
                    <a:pt x="22" y="49"/>
                    <a:pt x="22" y="52"/>
                    <a:pt x="21" y="51"/>
                  </a:cubicBezTo>
                  <a:cubicBezTo>
                    <a:pt x="19" y="50"/>
                    <a:pt x="18" y="47"/>
                    <a:pt x="16" y="48"/>
                  </a:cubicBezTo>
                  <a:cubicBezTo>
                    <a:pt x="15" y="49"/>
                    <a:pt x="12" y="50"/>
                    <a:pt x="12" y="52"/>
                  </a:cubicBezTo>
                  <a:cubicBezTo>
                    <a:pt x="12" y="53"/>
                    <a:pt x="8" y="56"/>
                    <a:pt x="8" y="57"/>
                  </a:cubicBezTo>
                  <a:cubicBezTo>
                    <a:pt x="8" y="59"/>
                    <a:pt x="4" y="60"/>
                    <a:pt x="5" y="62"/>
                  </a:cubicBezTo>
                  <a:cubicBezTo>
                    <a:pt x="6" y="63"/>
                    <a:pt x="6" y="65"/>
                    <a:pt x="6" y="66"/>
                  </a:cubicBezTo>
                  <a:cubicBezTo>
                    <a:pt x="5" y="67"/>
                    <a:pt x="6" y="70"/>
                    <a:pt x="6" y="71"/>
                  </a:cubicBezTo>
                  <a:cubicBezTo>
                    <a:pt x="6" y="73"/>
                    <a:pt x="6" y="75"/>
                    <a:pt x="5" y="77"/>
                  </a:cubicBezTo>
                  <a:cubicBezTo>
                    <a:pt x="4" y="79"/>
                    <a:pt x="5" y="80"/>
                    <a:pt x="6" y="80"/>
                  </a:cubicBezTo>
                  <a:cubicBezTo>
                    <a:pt x="7" y="80"/>
                    <a:pt x="7" y="81"/>
                    <a:pt x="7" y="83"/>
                  </a:cubicBezTo>
                  <a:cubicBezTo>
                    <a:pt x="7" y="86"/>
                    <a:pt x="8" y="87"/>
                    <a:pt x="7" y="88"/>
                  </a:cubicBezTo>
                  <a:cubicBezTo>
                    <a:pt x="5" y="89"/>
                    <a:pt x="5" y="88"/>
                    <a:pt x="5" y="88"/>
                  </a:cubicBezTo>
                  <a:cubicBezTo>
                    <a:pt x="5" y="88"/>
                    <a:pt x="4" y="91"/>
                    <a:pt x="4" y="92"/>
                  </a:cubicBezTo>
                  <a:cubicBezTo>
                    <a:pt x="4" y="94"/>
                    <a:pt x="3" y="94"/>
                    <a:pt x="4" y="96"/>
                  </a:cubicBezTo>
                  <a:cubicBezTo>
                    <a:pt x="6" y="97"/>
                    <a:pt x="6" y="98"/>
                    <a:pt x="4" y="99"/>
                  </a:cubicBezTo>
                  <a:cubicBezTo>
                    <a:pt x="3" y="100"/>
                    <a:pt x="4" y="101"/>
                    <a:pt x="3" y="102"/>
                  </a:cubicBezTo>
                  <a:cubicBezTo>
                    <a:pt x="1" y="102"/>
                    <a:pt x="2" y="102"/>
                    <a:pt x="2" y="104"/>
                  </a:cubicBezTo>
                  <a:cubicBezTo>
                    <a:pt x="2" y="105"/>
                    <a:pt x="3" y="106"/>
                    <a:pt x="3" y="107"/>
                  </a:cubicBezTo>
                  <a:cubicBezTo>
                    <a:pt x="3" y="109"/>
                    <a:pt x="3" y="111"/>
                    <a:pt x="2" y="111"/>
                  </a:cubicBezTo>
                  <a:cubicBezTo>
                    <a:pt x="1" y="110"/>
                    <a:pt x="0" y="111"/>
                    <a:pt x="0" y="111"/>
                  </a:cubicBezTo>
                  <a:cubicBezTo>
                    <a:pt x="0" y="112"/>
                    <a:pt x="0" y="113"/>
                    <a:pt x="0" y="114"/>
                  </a:cubicBezTo>
                  <a:cubicBezTo>
                    <a:pt x="0" y="114"/>
                    <a:pt x="1" y="114"/>
                    <a:pt x="2" y="115"/>
                  </a:cubicBezTo>
                  <a:cubicBezTo>
                    <a:pt x="2" y="115"/>
                    <a:pt x="3" y="117"/>
                    <a:pt x="3" y="118"/>
                  </a:cubicBezTo>
                  <a:cubicBezTo>
                    <a:pt x="4" y="118"/>
                    <a:pt x="4" y="118"/>
                    <a:pt x="4" y="118"/>
                  </a:cubicBezTo>
                  <a:cubicBezTo>
                    <a:pt x="4" y="118"/>
                    <a:pt x="2" y="121"/>
                    <a:pt x="2" y="121"/>
                  </a:cubicBezTo>
                  <a:cubicBezTo>
                    <a:pt x="2" y="122"/>
                    <a:pt x="3" y="122"/>
                    <a:pt x="3" y="122"/>
                  </a:cubicBezTo>
                  <a:cubicBezTo>
                    <a:pt x="4" y="123"/>
                    <a:pt x="3" y="124"/>
                    <a:pt x="3" y="124"/>
                  </a:cubicBezTo>
                  <a:cubicBezTo>
                    <a:pt x="4" y="124"/>
                    <a:pt x="5" y="124"/>
                    <a:pt x="5" y="124"/>
                  </a:cubicBezTo>
                  <a:cubicBezTo>
                    <a:pt x="6" y="125"/>
                    <a:pt x="5" y="126"/>
                    <a:pt x="6" y="127"/>
                  </a:cubicBezTo>
                  <a:cubicBezTo>
                    <a:pt x="6" y="128"/>
                    <a:pt x="8" y="129"/>
                    <a:pt x="9" y="130"/>
                  </a:cubicBezTo>
                  <a:cubicBezTo>
                    <a:pt x="9" y="130"/>
                    <a:pt x="9" y="132"/>
                    <a:pt x="10" y="132"/>
                  </a:cubicBezTo>
                  <a:cubicBezTo>
                    <a:pt x="10" y="132"/>
                    <a:pt x="11" y="132"/>
                    <a:pt x="12" y="132"/>
                  </a:cubicBezTo>
                  <a:cubicBezTo>
                    <a:pt x="11" y="134"/>
                    <a:pt x="11" y="134"/>
                    <a:pt x="11" y="134"/>
                  </a:cubicBezTo>
                  <a:cubicBezTo>
                    <a:pt x="11" y="134"/>
                    <a:pt x="10" y="134"/>
                    <a:pt x="10" y="134"/>
                  </a:cubicBezTo>
                  <a:cubicBezTo>
                    <a:pt x="10" y="135"/>
                    <a:pt x="10" y="136"/>
                    <a:pt x="10" y="136"/>
                  </a:cubicBezTo>
                  <a:cubicBezTo>
                    <a:pt x="10" y="136"/>
                    <a:pt x="9" y="137"/>
                    <a:pt x="9" y="137"/>
                  </a:cubicBezTo>
                  <a:cubicBezTo>
                    <a:pt x="8" y="138"/>
                    <a:pt x="9" y="141"/>
                    <a:pt x="9" y="141"/>
                  </a:cubicBezTo>
                  <a:cubicBezTo>
                    <a:pt x="9" y="142"/>
                    <a:pt x="9" y="145"/>
                    <a:pt x="11" y="145"/>
                  </a:cubicBezTo>
                  <a:cubicBezTo>
                    <a:pt x="13" y="146"/>
                    <a:pt x="17" y="144"/>
                    <a:pt x="19" y="144"/>
                  </a:cubicBezTo>
                  <a:cubicBezTo>
                    <a:pt x="19" y="141"/>
                    <a:pt x="19" y="141"/>
                    <a:pt x="19" y="138"/>
                  </a:cubicBezTo>
                  <a:cubicBezTo>
                    <a:pt x="20" y="138"/>
                    <a:pt x="21" y="138"/>
                    <a:pt x="21" y="138"/>
                  </a:cubicBezTo>
                  <a:cubicBezTo>
                    <a:pt x="21" y="138"/>
                    <a:pt x="21" y="136"/>
                    <a:pt x="21" y="136"/>
                  </a:cubicBezTo>
                  <a:cubicBezTo>
                    <a:pt x="23" y="135"/>
                    <a:pt x="27" y="136"/>
                    <a:pt x="30" y="136"/>
                  </a:cubicBezTo>
                  <a:cubicBezTo>
                    <a:pt x="30" y="136"/>
                    <a:pt x="31" y="134"/>
                    <a:pt x="31" y="134"/>
                  </a:cubicBezTo>
                  <a:cubicBezTo>
                    <a:pt x="31" y="134"/>
                    <a:pt x="32" y="135"/>
                    <a:pt x="31" y="135"/>
                  </a:cubicBezTo>
                  <a:cubicBezTo>
                    <a:pt x="32" y="136"/>
                    <a:pt x="32" y="136"/>
                    <a:pt x="33" y="136"/>
                  </a:cubicBezTo>
                  <a:cubicBezTo>
                    <a:pt x="33" y="134"/>
                    <a:pt x="34" y="132"/>
                    <a:pt x="35" y="131"/>
                  </a:cubicBezTo>
                  <a:cubicBezTo>
                    <a:pt x="34" y="130"/>
                    <a:pt x="35" y="130"/>
                    <a:pt x="34" y="130"/>
                  </a:cubicBezTo>
                  <a:cubicBezTo>
                    <a:pt x="33" y="131"/>
                    <a:pt x="33" y="133"/>
                    <a:pt x="32" y="133"/>
                  </a:cubicBezTo>
                  <a:cubicBezTo>
                    <a:pt x="31" y="133"/>
                    <a:pt x="32" y="132"/>
                    <a:pt x="32" y="132"/>
                  </a:cubicBezTo>
                  <a:cubicBezTo>
                    <a:pt x="32" y="131"/>
                    <a:pt x="32" y="128"/>
                    <a:pt x="33" y="126"/>
                  </a:cubicBezTo>
                  <a:cubicBezTo>
                    <a:pt x="33" y="126"/>
                    <a:pt x="34" y="125"/>
                    <a:pt x="34" y="124"/>
                  </a:cubicBezTo>
                  <a:cubicBezTo>
                    <a:pt x="34" y="123"/>
                    <a:pt x="33" y="123"/>
                    <a:pt x="34" y="122"/>
                  </a:cubicBezTo>
                  <a:cubicBezTo>
                    <a:pt x="35" y="121"/>
                    <a:pt x="35" y="121"/>
                    <a:pt x="35" y="121"/>
                  </a:cubicBezTo>
                  <a:cubicBezTo>
                    <a:pt x="36" y="119"/>
                    <a:pt x="35" y="116"/>
                    <a:pt x="34" y="114"/>
                  </a:cubicBezTo>
                  <a:cubicBezTo>
                    <a:pt x="35" y="114"/>
                    <a:pt x="36" y="113"/>
                    <a:pt x="36" y="113"/>
                  </a:cubicBezTo>
                  <a:cubicBezTo>
                    <a:pt x="35" y="112"/>
                    <a:pt x="33" y="111"/>
                    <a:pt x="32" y="111"/>
                  </a:cubicBezTo>
                  <a:cubicBezTo>
                    <a:pt x="36" y="111"/>
                    <a:pt x="37" y="110"/>
                    <a:pt x="41" y="109"/>
                  </a:cubicBezTo>
                  <a:cubicBezTo>
                    <a:pt x="41" y="111"/>
                    <a:pt x="41" y="111"/>
                    <a:pt x="41" y="111"/>
                  </a:cubicBezTo>
                  <a:cubicBezTo>
                    <a:pt x="42" y="111"/>
                    <a:pt x="42" y="111"/>
                    <a:pt x="42" y="111"/>
                  </a:cubicBezTo>
                  <a:cubicBezTo>
                    <a:pt x="42" y="111"/>
                    <a:pt x="42" y="109"/>
                    <a:pt x="43" y="109"/>
                  </a:cubicBezTo>
                  <a:cubicBezTo>
                    <a:pt x="44" y="108"/>
                    <a:pt x="45" y="109"/>
                    <a:pt x="46" y="108"/>
                  </a:cubicBezTo>
                  <a:cubicBezTo>
                    <a:pt x="46" y="108"/>
                    <a:pt x="46" y="107"/>
                    <a:pt x="46" y="107"/>
                  </a:cubicBezTo>
                  <a:cubicBezTo>
                    <a:pt x="47" y="106"/>
                    <a:pt x="47" y="106"/>
                    <a:pt x="48" y="106"/>
                  </a:cubicBezTo>
                  <a:cubicBezTo>
                    <a:pt x="48" y="105"/>
                    <a:pt x="48" y="105"/>
                    <a:pt x="48" y="105"/>
                  </a:cubicBezTo>
                  <a:cubicBezTo>
                    <a:pt x="46" y="105"/>
                    <a:pt x="45" y="104"/>
                    <a:pt x="45" y="104"/>
                  </a:cubicBezTo>
                  <a:cubicBezTo>
                    <a:pt x="46" y="104"/>
                    <a:pt x="48" y="103"/>
                    <a:pt x="49" y="102"/>
                  </a:cubicBezTo>
                  <a:cubicBezTo>
                    <a:pt x="49" y="101"/>
                    <a:pt x="49" y="98"/>
                    <a:pt x="49" y="97"/>
                  </a:cubicBezTo>
                  <a:cubicBezTo>
                    <a:pt x="48" y="96"/>
                    <a:pt x="47" y="97"/>
                    <a:pt x="47" y="96"/>
                  </a:cubicBezTo>
                  <a:cubicBezTo>
                    <a:pt x="46" y="96"/>
                    <a:pt x="46" y="95"/>
                    <a:pt x="46" y="94"/>
                  </a:cubicBezTo>
                  <a:cubicBezTo>
                    <a:pt x="44" y="93"/>
                    <a:pt x="44" y="94"/>
                    <a:pt x="43" y="91"/>
                  </a:cubicBezTo>
                  <a:cubicBezTo>
                    <a:pt x="42" y="91"/>
                    <a:pt x="42" y="93"/>
                    <a:pt x="41" y="93"/>
                  </a:cubicBezTo>
                  <a:cubicBezTo>
                    <a:pt x="40" y="93"/>
                    <a:pt x="40" y="92"/>
                    <a:pt x="39" y="92"/>
                  </a:cubicBezTo>
                  <a:cubicBezTo>
                    <a:pt x="39" y="92"/>
                    <a:pt x="38" y="91"/>
                    <a:pt x="38" y="91"/>
                  </a:cubicBezTo>
                  <a:cubicBezTo>
                    <a:pt x="39" y="87"/>
                    <a:pt x="38" y="85"/>
                    <a:pt x="37" y="82"/>
                  </a:cubicBezTo>
                  <a:cubicBezTo>
                    <a:pt x="37" y="82"/>
                    <a:pt x="38" y="80"/>
                    <a:pt x="37" y="80"/>
                  </a:cubicBezTo>
                  <a:cubicBezTo>
                    <a:pt x="38" y="80"/>
                    <a:pt x="39" y="80"/>
                    <a:pt x="39" y="80"/>
                  </a:cubicBezTo>
                  <a:cubicBezTo>
                    <a:pt x="37" y="78"/>
                    <a:pt x="40" y="74"/>
                    <a:pt x="39" y="72"/>
                  </a:cubicBezTo>
                  <a:cubicBezTo>
                    <a:pt x="39" y="71"/>
                    <a:pt x="39" y="71"/>
                    <a:pt x="38" y="71"/>
                  </a:cubicBezTo>
                  <a:cubicBezTo>
                    <a:pt x="38" y="71"/>
                    <a:pt x="39" y="70"/>
                    <a:pt x="38" y="70"/>
                  </a:cubicBezTo>
                  <a:cubicBezTo>
                    <a:pt x="39" y="69"/>
                    <a:pt x="39" y="70"/>
                    <a:pt x="40" y="70"/>
                  </a:cubicBezTo>
                  <a:cubicBezTo>
                    <a:pt x="40" y="70"/>
                    <a:pt x="41" y="69"/>
                    <a:pt x="41" y="69"/>
                  </a:cubicBezTo>
                  <a:cubicBezTo>
                    <a:pt x="41" y="69"/>
                    <a:pt x="42" y="69"/>
                    <a:pt x="43" y="69"/>
                  </a:cubicBezTo>
                  <a:cubicBezTo>
                    <a:pt x="43" y="68"/>
                    <a:pt x="43" y="67"/>
                    <a:pt x="44" y="66"/>
                  </a:cubicBezTo>
                  <a:cubicBezTo>
                    <a:pt x="43" y="66"/>
                    <a:pt x="43" y="66"/>
                    <a:pt x="43" y="66"/>
                  </a:cubicBezTo>
                  <a:cubicBezTo>
                    <a:pt x="43" y="65"/>
                    <a:pt x="43" y="65"/>
                    <a:pt x="43" y="65"/>
                  </a:cubicBezTo>
                  <a:cubicBezTo>
                    <a:pt x="45" y="65"/>
                    <a:pt x="46" y="65"/>
                    <a:pt x="47" y="63"/>
                  </a:cubicBezTo>
                  <a:cubicBezTo>
                    <a:pt x="47" y="63"/>
                    <a:pt x="46" y="63"/>
                    <a:pt x="46" y="62"/>
                  </a:cubicBezTo>
                  <a:cubicBezTo>
                    <a:pt x="48" y="60"/>
                    <a:pt x="48" y="60"/>
                    <a:pt x="48" y="60"/>
                  </a:cubicBezTo>
                  <a:cubicBezTo>
                    <a:pt x="49" y="59"/>
                    <a:pt x="49" y="60"/>
                    <a:pt x="50" y="60"/>
                  </a:cubicBezTo>
                  <a:cubicBezTo>
                    <a:pt x="52" y="60"/>
                    <a:pt x="53" y="58"/>
                    <a:pt x="54" y="57"/>
                  </a:cubicBezTo>
                  <a:cubicBezTo>
                    <a:pt x="55" y="57"/>
                    <a:pt x="57" y="57"/>
                    <a:pt x="57" y="57"/>
                  </a:cubicBezTo>
                  <a:cubicBezTo>
                    <a:pt x="59" y="56"/>
                    <a:pt x="59" y="54"/>
                    <a:pt x="61" y="52"/>
                  </a:cubicBezTo>
                  <a:cubicBezTo>
                    <a:pt x="61" y="52"/>
                    <a:pt x="62" y="52"/>
                    <a:pt x="63" y="51"/>
                  </a:cubicBezTo>
                  <a:cubicBezTo>
                    <a:pt x="63" y="51"/>
                    <a:pt x="63" y="50"/>
                    <a:pt x="63" y="49"/>
                  </a:cubicBezTo>
                  <a:cubicBezTo>
                    <a:pt x="63" y="49"/>
                    <a:pt x="62" y="49"/>
                    <a:pt x="62" y="49"/>
                  </a:cubicBezTo>
                  <a:cubicBezTo>
                    <a:pt x="62" y="48"/>
                    <a:pt x="62" y="48"/>
                    <a:pt x="62" y="47"/>
                  </a:cubicBezTo>
                  <a:cubicBezTo>
                    <a:pt x="62" y="47"/>
                    <a:pt x="61" y="44"/>
                    <a:pt x="61" y="43"/>
                  </a:cubicBezTo>
                  <a:cubicBezTo>
                    <a:pt x="64" y="41"/>
                    <a:pt x="64" y="41"/>
                    <a:pt x="64" y="41"/>
                  </a:cubicBezTo>
                  <a:cubicBezTo>
                    <a:pt x="65" y="40"/>
                    <a:pt x="62" y="40"/>
                    <a:pt x="64" y="39"/>
                  </a:cubicBezTo>
                  <a:cubicBezTo>
                    <a:pt x="65" y="39"/>
                    <a:pt x="65" y="39"/>
                    <a:pt x="65" y="39"/>
                  </a:cubicBezTo>
                  <a:cubicBezTo>
                    <a:pt x="65" y="39"/>
                    <a:pt x="63" y="38"/>
                    <a:pt x="64" y="37"/>
                  </a:cubicBezTo>
                  <a:cubicBezTo>
                    <a:pt x="66" y="37"/>
                    <a:pt x="65" y="38"/>
                    <a:pt x="67" y="37"/>
                  </a:cubicBezTo>
                  <a:cubicBezTo>
                    <a:pt x="69" y="37"/>
                    <a:pt x="69" y="34"/>
                    <a:pt x="70" y="32"/>
                  </a:cubicBezTo>
                  <a:cubicBezTo>
                    <a:pt x="70" y="32"/>
                    <a:pt x="70" y="33"/>
                    <a:pt x="71" y="33"/>
                  </a:cubicBezTo>
                  <a:cubicBezTo>
                    <a:pt x="71" y="33"/>
                    <a:pt x="72" y="32"/>
                    <a:pt x="72" y="32"/>
                  </a:cubicBezTo>
                  <a:cubicBezTo>
                    <a:pt x="73" y="32"/>
                    <a:pt x="73" y="34"/>
                    <a:pt x="73" y="34"/>
                  </a:cubicBezTo>
                  <a:cubicBezTo>
                    <a:pt x="74" y="34"/>
                    <a:pt x="74" y="33"/>
                    <a:pt x="74" y="33"/>
                  </a:cubicBezTo>
                  <a:cubicBezTo>
                    <a:pt x="76" y="33"/>
                    <a:pt x="77" y="33"/>
                    <a:pt x="78" y="33"/>
                  </a:cubicBezTo>
                  <a:close/>
                  <a:moveTo>
                    <a:pt x="21" y="146"/>
                  </a:moveTo>
                  <a:cubicBezTo>
                    <a:pt x="21" y="147"/>
                    <a:pt x="21" y="148"/>
                    <a:pt x="21" y="148"/>
                  </a:cubicBezTo>
                  <a:cubicBezTo>
                    <a:pt x="27" y="151"/>
                    <a:pt x="26" y="148"/>
                    <a:pt x="21" y="146"/>
                  </a:cubicBezTo>
                  <a:close/>
                  <a:moveTo>
                    <a:pt x="49" y="120"/>
                  </a:moveTo>
                  <a:cubicBezTo>
                    <a:pt x="48" y="121"/>
                    <a:pt x="48" y="122"/>
                    <a:pt x="48" y="122"/>
                  </a:cubicBezTo>
                  <a:cubicBezTo>
                    <a:pt x="48" y="122"/>
                    <a:pt x="47" y="122"/>
                    <a:pt x="46" y="122"/>
                  </a:cubicBezTo>
                  <a:cubicBezTo>
                    <a:pt x="42" y="127"/>
                    <a:pt x="41" y="126"/>
                    <a:pt x="45" y="132"/>
                  </a:cubicBezTo>
                  <a:cubicBezTo>
                    <a:pt x="45" y="131"/>
                    <a:pt x="47" y="129"/>
                    <a:pt x="48" y="128"/>
                  </a:cubicBezTo>
                  <a:cubicBezTo>
                    <a:pt x="48" y="127"/>
                    <a:pt x="47" y="127"/>
                    <a:pt x="47" y="126"/>
                  </a:cubicBezTo>
                  <a:cubicBezTo>
                    <a:pt x="47" y="124"/>
                    <a:pt x="49" y="122"/>
                    <a:pt x="50" y="120"/>
                  </a:cubicBezTo>
                  <a:cubicBezTo>
                    <a:pt x="50" y="120"/>
                    <a:pt x="49" y="120"/>
                    <a:pt x="49" y="120"/>
                  </a:cubicBezTo>
                  <a:close/>
                  <a:moveTo>
                    <a:pt x="23" y="109"/>
                  </a:moveTo>
                  <a:cubicBezTo>
                    <a:pt x="22" y="110"/>
                    <a:pt x="23" y="110"/>
                    <a:pt x="23" y="111"/>
                  </a:cubicBezTo>
                  <a:cubicBezTo>
                    <a:pt x="23" y="112"/>
                    <a:pt x="21" y="113"/>
                    <a:pt x="21" y="113"/>
                  </a:cubicBezTo>
                  <a:cubicBezTo>
                    <a:pt x="21" y="113"/>
                    <a:pt x="19" y="120"/>
                    <a:pt x="20" y="116"/>
                  </a:cubicBezTo>
                  <a:cubicBezTo>
                    <a:pt x="20" y="115"/>
                    <a:pt x="20" y="112"/>
                    <a:pt x="21" y="110"/>
                  </a:cubicBezTo>
                  <a:cubicBezTo>
                    <a:pt x="21" y="110"/>
                    <a:pt x="22" y="110"/>
                    <a:pt x="23" y="109"/>
                  </a:cubicBezTo>
                  <a:close/>
                  <a:moveTo>
                    <a:pt x="13" y="102"/>
                  </a:moveTo>
                  <a:cubicBezTo>
                    <a:pt x="14" y="102"/>
                    <a:pt x="14" y="102"/>
                    <a:pt x="14" y="102"/>
                  </a:cubicBezTo>
                  <a:cubicBezTo>
                    <a:pt x="14" y="102"/>
                    <a:pt x="14" y="104"/>
                    <a:pt x="14" y="104"/>
                  </a:cubicBezTo>
                  <a:cubicBezTo>
                    <a:pt x="15" y="104"/>
                    <a:pt x="16" y="104"/>
                    <a:pt x="17" y="104"/>
                  </a:cubicBezTo>
                  <a:cubicBezTo>
                    <a:pt x="19" y="108"/>
                    <a:pt x="16" y="109"/>
                    <a:pt x="14" y="111"/>
                  </a:cubicBezTo>
                  <a:cubicBezTo>
                    <a:pt x="14" y="111"/>
                    <a:pt x="14" y="112"/>
                    <a:pt x="13" y="112"/>
                  </a:cubicBezTo>
                  <a:cubicBezTo>
                    <a:pt x="12" y="113"/>
                    <a:pt x="12" y="112"/>
                    <a:pt x="11" y="112"/>
                  </a:cubicBezTo>
                  <a:cubicBezTo>
                    <a:pt x="11" y="112"/>
                    <a:pt x="11" y="113"/>
                    <a:pt x="11" y="113"/>
                  </a:cubicBezTo>
                  <a:cubicBezTo>
                    <a:pt x="10" y="113"/>
                    <a:pt x="9" y="113"/>
                    <a:pt x="8" y="113"/>
                  </a:cubicBezTo>
                  <a:cubicBezTo>
                    <a:pt x="8" y="112"/>
                    <a:pt x="8" y="110"/>
                    <a:pt x="8" y="109"/>
                  </a:cubicBezTo>
                  <a:cubicBezTo>
                    <a:pt x="8" y="109"/>
                    <a:pt x="9" y="109"/>
                    <a:pt x="9" y="108"/>
                  </a:cubicBezTo>
                  <a:cubicBezTo>
                    <a:pt x="11" y="107"/>
                    <a:pt x="11" y="108"/>
                    <a:pt x="13" y="107"/>
                  </a:cubicBezTo>
                  <a:cubicBezTo>
                    <a:pt x="13" y="107"/>
                    <a:pt x="13" y="104"/>
                    <a:pt x="13" y="104"/>
                  </a:cubicBezTo>
                  <a:lnTo>
                    <a:pt x="13" y="102"/>
                  </a:lnTo>
                  <a:close/>
                  <a:moveTo>
                    <a:pt x="38" y="102"/>
                  </a:moveTo>
                  <a:cubicBezTo>
                    <a:pt x="38" y="102"/>
                    <a:pt x="39" y="103"/>
                    <a:pt x="39" y="103"/>
                  </a:cubicBezTo>
                  <a:cubicBezTo>
                    <a:pt x="40" y="103"/>
                    <a:pt x="40" y="102"/>
                    <a:pt x="41" y="102"/>
                  </a:cubicBezTo>
                  <a:cubicBezTo>
                    <a:pt x="41" y="103"/>
                    <a:pt x="42" y="104"/>
                    <a:pt x="43" y="104"/>
                  </a:cubicBezTo>
                  <a:cubicBezTo>
                    <a:pt x="41" y="104"/>
                    <a:pt x="40" y="104"/>
                    <a:pt x="38" y="104"/>
                  </a:cubicBezTo>
                  <a:cubicBezTo>
                    <a:pt x="38" y="103"/>
                    <a:pt x="38" y="103"/>
                    <a:pt x="37" y="103"/>
                  </a:cubicBezTo>
                  <a:cubicBezTo>
                    <a:pt x="38" y="102"/>
                    <a:pt x="37" y="102"/>
                    <a:pt x="38" y="102"/>
                  </a:cubicBezTo>
                  <a:close/>
                  <a:moveTo>
                    <a:pt x="35" y="102"/>
                  </a:moveTo>
                  <a:cubicBezTo>
                    <a:pt x="37" y="101"/>
                    <a:pt x="35" y="103"/>
                    <a:pt x="35" y="103"/>
                  </a:cubicBezTo>
                  <a:cubicBezTo>
                    <a:pt x="34" y="103"/>
                    <a:pt x="35" y="102"/>
                    <a:pt x="35" y="10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42F1F4-4056-4ED2-BCBF-57A5B0CFA4AD}"/>
                </a:ext>
              </a:extLst>
            </p:cNvPr>
            <p:cNvSpPr>
              <a:spLocks/>
            </p:cNvSpPr>
            <p:nvPr/>
          </p:nvSpPr>
          <p:spPr bwMode="auto">
            <a:xfrm>
              <a:off x="5038725" y="5119688"/>
              <a:ext cx="28575" cy="41275"/>
            </a:xfrm>
            <a:custGeom>
              <a:avLst/>
              <a:gdLst>
                <a:gd name="T0" fmla="*/ 7 w 8"/>
                <a:gd name="T1" fmla="*/ 7 h 11"/>
                <a:gd name="T2" fmla="*/ 8 w 8"/>
                <a:gd name="T3" fmla="*/ 3 h 11"/>
                <a:gd name="T4" fmla="*/ 5 w 8"/>
                <a:gd name="T5" fmla="*/ 0 h 11"/>
                <a:gd name="T6" fmla="*/ 2 w 8"/>
                <a:gd name="T7" fmla="*/ 1 h 11"/>
                <a:gd name="T8" fmla="*/ 0 w 8"/>
                <a:gd name="T9" fmla="*/ 4 h 11"/>
                <a:gd name="T10" fmla="*/ 1 w 8"/>
                <a:gd name="T11" fmla="*/ 8 h 11"/>
                <a:gd name="T12" fmla="*/ 3 w 8"/>
                <a:gd name="T13" fmla="*/ 10 h 11"/>
                <a:gd name="T14" fmla="*/ 7 w 8"/>
                <a:gd name="T15" fmla="*/ 11 h 11"/>
                <a:gd name="T16" fmla="*/ 7 w 8"/>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7"/>
                  </a:moveTo>
                  <a:cubicBezTo>
                    <a:pt x="7" y="7"/>
                    <a:pt x="8" y="5"/>
                    <a:pt x="8" y="3"/>
                  </a:cubicBezTo>
                  <a:cubicBezTo>
                    <a:pt x="8" y="2"/>
                    <a:pt x="5" y="0"/>
                    <a:pt x="5" y="0"/>
                  </a:cubicBezTo>
                  <a:cubicBezTo>
                    <a:pt x="5" y="0"/>
                    <a:pt x="3" y="2"/>
                    <a:pt x="2" y="1"/>
                  </a:cubicBezTo>
                  <a:cubicBezTo>
                    <a:pt x="1" y="0"/>
                    <a:pt x="0" y="1"/>
                    <a:pt x="0" y="4"/>
                  </a:cubicBezTo>
                  <a:cubicBezTo>
                    <a:pt x="0" y="6"/>
                    <a:pt x="0" y="6"/>
                    <a:pt x="1" y="8"/>
                  </a:cubicBezTo>
                  <a:cubicBezTo>
                    <a:pt x="2" y="10"/>
                    <a:pt x="1" y="9"/>
                    <a:pt x="3" y="10"/>
                  </a:cubicBezTo>
                  <a:cubicBezTo>
                    <a:pt x="5" y="11"/>
                    <a:pt x="7" y="11"/>
                    <a:pt x="7" y="11"/>
                  </a:cubicBezTo>
                  <a:lnTo>
                    <a:pt x="7" y="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233C9F-A379-4F6F-B1B2-AD3E9DF1E25D}"/>
                </a:ext>
              </a:extLst>
            </p:cNvPr>
            <p:cNvSpPr>
              <a:spLocks/>
            </p:cNvSpPr>
            <p:nvPr/>
          </p:nvSpPr>
          <p:spPr bwMode="auto">
            <a:xfrm>
              <a:off x="2957513" y="4170363"/>
              <a:ext cx="96837" cy="158750"/>
            </a:xfrm>
            <a:custGeom>
              <a:avLst/>
              <a:gdLst>
                <a:gd name="T0" fmla="*/ 25 w 26"/>
                <a:gd name="T1" fmla="*/ 3 h 42"/>
                <a:gd name="T2" fmla="*/ 23 w 26"/>
                <a:gd name="T3" fmla="*/ 3 h 42"/>
                <a:gd name="T4" fmla="*/ 22 w 26"/>
                <a:gd name="T5" fmla="*/ 2 h 42"/>
                <a:gd name="T6" fmla="*/ 19 w 26"/>
                <a:gd name="T7" fmla="*/ 2 h 42"/>
                <a:gd name="T8" fmla="*/ 19 w 26"/>
                <a:gd name="T9" fmla="*/ 3 h 42"/>
                <a:gd name="T10" fmla="*/ 17 w 26"/>
                <a:gd name="T11" fmla="*/ 4 h 42"/>
                <a:gd name="T12" fmla="*/ 8 w 26"/>
                <a:gd name="T13" fmla="*/ 6 h 42"/>
                <a:gd name="T14" fmla="*/ 8 w 26"/>
                <a:gd name="T15" fmla="*/ 5 h 42"/>
                <a:gd name="T16" fmla="*/ 4 w 26"/>
                <a:gd name="T17" fmla="*/ 10 h 42"/>
                <a:gd name="T18" fmla="*/ 4 w 26"/>
                <a:gd name="T19" fmla="*/ 14 h 42"/>
                <a:gd name="T20" fmla="*/ 1 w 26"/>
                <a:gd name="T21" fmla="*/ 17 h 42"/>
                <a:gd name="T22" fmla="*/ 2 w 26"/>
                <a:gd name="T23" fmla="*/ 21 h 42"/>
                <a:gd name="T24" fmla="*/ 1 w 26"/>
                <a:gd name="T25" fmla="*/ 26 h 42"/>
                <a:gd name="T26" fmla="*/ 3 w 26"/>
                <a:gd name="T27" fmla="*/ 28 h 42"/>
                <a:gd name="T28" fmla="*/ 3 w 26"/>
                <a:gd name="T29" fmla="*/ 32 h 42"/>
                <a:gd name="T30" fmla="*/ 4 w 26"/>
                <a:gd name="T31" fmla="*/ 37 h 42"/>
                <a:gd name="T32" fmla="*/ 5 w 26"/>
                <a:gd name="T33" fmla="*/ 41 h 42"/>
                <a:gd name="T34" fmla="*/ 7 w 26"/>
                <a:gd name="T35" fmla="*/ 40 h 42"/>
                <a:gd name="T36" fmla="*/ 11 w 26"/>
                <a:gd name="T37" fmla="*/ 42 h 42"/>
                <a:gd name="T38" fmla="*/ 13 w 26"/>
                <a:gd name="T39" fmla="*/ 39 h 42"/>
                <a:gd name="T40" fmla="*/ 11 w 26"/>
                <a:gd name="T41" fmla="*/ 37 h 42"/>
                <a:gd name="T42" fmla="*/ 12 w 26"/>
                <a:gd name="T43" fmla="*/ 34 h 42"/>
                <a:gd name="T44" fmla="*/ 16 w 26"/>
                <a:gd name="T45" fmla="*/ 35 h 42"/>
                <a:gd name="T46" fmla="*/ 18 w 26"/>
                <a:gd name="T47" fmla="*/ 34 h 42"/>
                <a:gd name="T48" fmla="*/ 19 w 26"/>
                <a:gd name="T49" fmla="*/ 36 h 42"/>
                <a:gd name="T50" fmla="*/ 22 w 26"/>
                <a:gd name="T51" fmla="*/ 36 h 42"/>
                <a:gd name="T52" fmla="*/ 24 w 26"/>
                <a:gd name="T53" fmla="*/ 31 h 42"/>
                <a:gd name="T54" fmla="*/ 26 w 26"/>
                <a:gd name="T55" fmla="*/ 26 h 42"/>
                <a:gd name="T56" fmla="*/ 22 w 26"/>
                <a:gd name="T57" fmla="*/ 21 h 42"/>
                <a:gd name="T58" fmla="*/ 22 w 26"/>
                <a:gd name="T59" fmla="*/ 13 h 42"/>
                <a:gd name="T60" fmla="*/ 25 w 26"/>
                <a:gd name="T61" fmla="*/ 7 h 42"/>
                <a:gd name="T62" fmla="*/ 25 w 26"/>
                <a:gd name="T63" fmla="*/ 5 h 42"/>
                <a:gd name="T64" fmla="*/ 25 w 26"/>
                <a:gd name="T65" fmla="*/ 6 h 42"/>
                <a:gd name="T66" fmla="*/ 25 w 26"/>
                <a:gd name="T67" fmla="*/ 4 h 42"/>
                <a:gd name="T68" fmla="*/ 25 w 26"/>
                <a:gd name="T6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42">
                  <a:moveTo>
                    <a:pt x="25" y="3"/>
                  </a:moveTo>
                  <a:cubicBezTo>
                    <a:pt x="25" y="3"/>
                    <a:pt x="23" y="3"/>
                    <a:pt x="23" y="3"/>
                  </a:cubicBezTo>
                  <a:cubicBezTo>
                    <a:pt x="23" y="3"/>
                    <a:pt x="22" y="2"/>
                    <a:pt x="22" y="2"/>
                  </a:cubicBezTo>
                  <a:cubicBezTo>
                    <a:pt x="21" y="2"/>
                    <a:pt x="20" y="2"/>
                    <a:pt x="19" y="2"/>
                  </a:cubicBezTo>
                  <a:cubicBezTo>
                    <a:pt x="19" y="3"/>
                    <a:pt x="19" y="3"/>
                    <a:pt x="19" y="3"/>
                  </a:cubicBezTo>
                  <a:cubicBezTo>
                    <a:pt x="18" y="3"/>
                    <a:pt x="17" y="4"/>
                    <a:pt x="17" y="4"/>
                  </a:cubicBezTo>
                  <a:cubicBezTo>
                    <a:pt x="12" y="4"/>
                    <a:pt x="10" y="0"/>
                    <a:pt x="8" y="6"/>
                  </a:cubicBezTo>
                  <a:cubicBezTo>
                    <a:pt x="8" y="5"/>
                    <a:pt x="8" y="5"/>
                    <a:pt x="8" y="5"/>
                  </a:cubicBezTo>
                  <a:cubicBezTo>
                    <a:pt x="8" y="5"/>
                    <a:pt x="5" y="9"/>
                    <a:pt x="4" y="10"/>
                  </a:cubicBezTo>
                  <a:cubicBezTo>
                    <a:pt x="4" y="11"/>
                    <a:pt x="4" y="12"/>
                    <a:pt x="4" y="14"/>
                  </a:cubicBezTo>
                  <a:cubicBezTo>
                    <a:pt x="4" y="15"/>
                    <a:pt x="2" y="16"/>
                    <a:pt x="1" y="17"/>
                  </a:cubicBezTo>
                  <a:cubicBezTo>
                    <a:pt x="0" y="18"/>
                    <a:pt x="2" y="20"/>
                    <a:pt x="2" y="21"/>
                  </a:cubicBezTo>
                  <a:cubicBezTo>
                    <a:pt x="1" y="23"/>
                    <a:pt x="1" y="26"/>
                    <a:pt x="1" y="26"/>
                  </a:cubicBezTo>
                  <a:cubicBezTo>
                    <a:pt x="1" y="26"/>
                    <a:pt x="2" y="27"/>
                    <a:pt x="3" y="28"/>
                  </a:cubicBezTo>
                  <a:cubicBezTo>
                    <a:pt x="4" y="28"/>
                    <a:pt x="3" y="32"/>
                    <a:pt x="3" y="32"/>
                  </a:cubicBezTo>
                  <a:cubicBezTo>
                    <a:pt x="4" y="37"/>
                    <a:pt x="4" y="37"/>
                    <a:pt x="4" y="37"/>
                  </a:cubicBezTo>
                  <a:cubicBezTo>
                    <a:pt x="5" y="41"/>
                    <a:pt x="5" y="41"/>
                    <a:pt x="5" y="41"/>
                  </a:cubicBezTo>
                  <a:cubicBezTo>
                    <a:pt x="7" y="40"/>
                    <a:pt x="7" y="40"/>
                    <a:pt x="7" y="40"/>
                  </a:cubicBezTo>
                  <a:cubicBezTo>
                    <a:pt x="11" y="42"/>
                    <a:pt x="11" y="42"/>
                    <a:pt x="11" y="42"/>
                  </a:cubicBezTo>
                  <a:cubicBezTo>
                    <a:pt x="13" y="39"/>
                    <a:pt x="13" y="39"/>
                    <a:pt x="13" y="39"/>
                  </a:cubicBezTo>
                  <a:cubicBezTo>
                    <a:pt x="11" y="37"/>
                    <a:pt x="11" y="37"/>
                    <a:pt x="11" y="37"/>
                  </a:cubicBezTo>
                  <a:cubicBezTo>
                    <a:pt x="12" y="34"/>
                    <a:pt x="12" y="34"/>
                    <a:pt x="12" y="34"/>
                  </a:cubicBezTo>
                  <a:cubicBezTo>
                    <a:pt x="16" y="35"/>
                    <a:pt x="16" y="35"/>
                    <a:pt x="16" y="35"/>
                  </a:cubicBezTo>
                  <a:cubicBezTo>
                    <a:pt x="18" y="34"/>
                    <a:pt x="18" y="34"/>
                    <a:pt x="18" y="34"/>
                  </a:cubicBezTo>
                  <a:cubicBezTo>
                    <a:pt x="19" y="36"/>
                    <a:pt x="19" y="36"/>
                    <a:pt x="19" y="36"/>
                  </a:cubicBezTo>
                  <a:cubicBezTo>
                    <a:pt x="22" y="36"/>
                    <a:pt x="22" y="36"/>
                    <a:pt x="22" y="36"/>
                  </a:cubicBezTo>
                  <a:cubicBezTo>
                    <a:pt x="22" y="36"/>
                    <a:pt x="23" y="33"/>
                    <a:pt x="24" y="31"/>
                  </a:cubicBezTo>
                  <a:cubicBezTo>
                    <a:pt x="25" y="29"/>
                    <a:pt x="26" y="26"/>
                    <a:pt x="26" y="26"/>
                  </a:cubicBezTo>
                  <a:cubicBezTo>
                    <a:pt x="26" y="26"/>
                    <a:pt x="22" y="23"/>
                    <a:pt x="22" y="21"/>
                  </a:cubicBezTo>
                  <a:cubicBezTo>
                    <a:pt x="22" y="18"/>
                    <a:pt x="22" y="13"/>
                    <a:pt x="22" y="13"/>
                  </a:cubicBezTo>
                  <a:cubicBezTo>
                    <a:pt x="25" y="7"/>
                    <a:pt x="25" y="7"/>
                    <a:pt x="25" y="7"/>
                  </a:cubicBezTo>
                  <a:cubicBezTo>
                    <a:pt x="25" y="7"/>
                    <a:pt x="25" y="6"/>
                    <a:pt x="25" y="5"/>
                  </a:cubicBezTo>
                  <a:cubicBezTo>
                    <a:pt x="25" y="5"/>
                    <a:pt x="25" y="6"/>
                    <a:pt x="25" y="6"/>
                  </a:cubicBezTo>
                  <a:cubicBezTo>
                    <a:pt x="25" y="5"/>
                    <a:pt x="24" y="4"/>
                    <a:pt x="25" y="4"/>
                  </a:cubicBezTo>
                  <a:lnTo>
                    <a:pt x="25"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1947EF-0268-42BA-91C6-E21042E35CEC}"/>
                </a:ext>
              </a:extLst>
            </p:cNvPr>
            <p:cNvSpPr>
              <a:spLocks noEditPoints="1"/>
            </p:cNvSpPr>
            <p:nvPr/>
          </p:nvSpPr>
          <p:spPr bwMode="auto">
            <a:xfrm>
              <a:off x="4824413" y="3679826"/>
              <a:ext cx="396875" cy="577850"/>
            </a:xfrm>
            <a:custGeom>
              <a:avLst/>
              <a:gdLst>
                <a:gd name="T0" fmla="*/ 104 w 106"/>
                <a:gd name="T1" fmla="*/ 37 h 154"/>
                <a:gd name="T2" fmla="*/ 99 w 106"/>
                <a:gd name="T3" fmla="*/ 32 h 154"/>
                <a:gd name="T4" fmla="*/ 98 w 106"/>
                <a:gd name="T5" fmla="*/ 26 h 154"/>
                <a:gd name="T6" fmla="*/ 99 w 106"/>
                <a:gd name="T7" fmla="*/ 24 h 154"/>
                <a:gd name="T8" fmla="*/ 98 w 106"/>
                <a:gd name="T9" fmla="*/ 18 h 154"/>
                <a:gd name="T10" fmla="*/ 97 w 106"/>
                <a:gd name="T11" fmla="*/ 14 h 154"/>
                <a:gd name="T12" fmla="*/ 93 w 106"/>
                <a:gd name="T13" fmla="*/ 7 h 154"/>
                <a:gd name="T14" fmla="*/ 89 w 106"/>
                <a:gd name="T15" fmla="*/ 2 h 154"/>
                <a:gd name="T16" fmla="*/ 89 w 106"/>
                <a:gd name="T17" fmla="*/ 0 h 154"/>
                <a:gd name="T18" fmla="*/ 83 w 106"/>
                <a:gd name="T19" fmla="*/ 1 h 154"/>
                <a:gd name="T20" fmla="*/ 79 w 106"/>
                <a:gd name="T21" fmla="*/ 6 h 154"/>
                <a:gd name="T22" fmla="*/ 76 w 106"/>
                <a:gd name="T23" fmla="*/ 11 h 154"/>
                <a:gd name="T24" fmla="*/ 70 w 106"/>
                <a:gd name="T25" fmla="*/ 9 h 154"/>
                <a:gd name="T26" fmla="*/ 67 w 106"/>
                <a:gd name="T27" fmla="*/ 9 h 154"/>
                <a:gd name="T28" fmla="*/ 23 w 106"/>
                <a:gd name="T29" fmla="*/ 24 h 154"/>
                <a:gd name="T30" fmla="*/ 17 w 106"/>
                <a:gd name="T31" fmla="*/ 29 h 154"/>
                <a:gd name="T32" fmla="*/ 12 w 106"/>
                <a:gd name="T33" fmla="*/ 59 h 154"/>
                <a:gd name="T34" fmla="*/ 8 w 106"/>
                <a:gd name="T35" fmla="*/ 63 h 154"/>
                <a:gd name="T36" fmla="*/ 6 w 106"/>
                <a:gd name="T37" fmla="*/ 69 h 154"/>
                <a:gd name="T38" fmla="*/ 3 w 106"/>
                <a:gd name="T39" fmla="*/ 76 h 154"/>
                <a:gd name="T40" fmla="*/ 0 w 106"/>
                <a:gd name="T41" fmla="*/ 82 h 154"/>
                <a:gd name="T42" fmla="*/ 6 w 106"/>
                <a:gd name="T43" fmla="*/ 84 h 154"/>
                <a:gd name="T44" fmla="*/ 5 w 106"/>
                <a:gd name="T45" fmla="*/ 89 h 154"/>
                <a:gd name="T46" fmla="*/ 6 w 106"/>
                <a:gd name="T47" fmla="*/ 95 h 154"/>
                <a:gd name="T48" fmla="*/ 10 w 106"/>
                <a:gd name="T49" fmla="*/ 101 h 154"/>
                <a:gd name="T50" fmla="*/ 11 w 106"/>
                <a:gd name="T51" fmla="*/ 108 h 154"/>
                <a:gd name="T52" fmla="*/ 15 w 106"/>
                <a:gd name="T53" fmla="*/ 118 h 154"/>
                <a:gd name="T54" fmla="*/ 21 w 106"/>
                <a:gd name="T55" fmla="*/ 122 h 154"/>
                <a:gd name="T56" fmla="*/ 26 w 106"/>
                <a:gd name="T57" fmla="*/ 125 h 154"/>
                <a:gd name="T58" fmla="*/ 33 w 106"/>
                <a:gd name="T59" fmla="*/ 133 h 154"/>
                <a:gd name="T60" fmla="*/ 35 w 106"/>
                <a:gd name="T61" fmla="*/ 140 h 154"/>
                <a:gd name="T62" fmla="*/ 39 w 106"/>
                <a:gd name="T63" fmla="*/ 146 h 154"/>
                <a:gd name="T64" fmla="*/ 45 w 106"/>
                <a:gd name="T65" fmla="*/ 146 h 154"/>
                <a:gd name="T66" fmla="*/ 51 w 106"/>
                <a:gd name="T67" fmla="*/ 146 h 154"/>
                <a:gd name="T68" fmla="*/ 57 w 106"/>
                <a:gd name="T69" fmla="*/ 152 h 154"/>
                <a:gd name="T70" fmla="*/ 63 w 106"/>
                <a:gd name="T71" fmla="*/ 154 h 154"/>
                <a:gd name="T72" fmla="*/ 70 w 106"/>
                <a:gd name="T73" fmla="*/ 150 h 154"/>
                <a:gd name="T74" fmla="*/ 76 w 106"/>
                <a:gd name="T75" fmla="*/ 150 h 154"/>
                <a:gd name="T76" fmla="*/ 81 w 106"/>
                <a:gd name="T77" fmla="*/ 147 h 154"/>
                <a:gd name="T78" fmla="*/ 87 w 106"/>
                <a:gd name="T79" fmla="*/ 147 h 154"/>
                <a:gd name="T80" fmla="*/ 90 w 106"/>
                <a:gd name="T81" fmla="*/ 148 h 154"/>
                <a:gd name="T82" fmla="*/ 87 w 106"/>
                <a:gd name="T83" fmla="*/ 144 h 154"/>
                <a:gd name="T84" fmla="*/ 81 w 106"/>
                <a:gd name="T85" fmla="*/ 135 h 154"/>
                <a:gd name="T86" fmla="*/ 76 w 106"/>
                <a:gd name="T87" fmla="*/ 128 h 154"/>
                <a:gd name="T88" fmla="*/ 69 w 106"/>
                <a:gd name="T89" fmla="*/ 125 h 154"/>
                <a:gd name="T90" fmla="*/ 72 w 106"/>
                <a:gd name="T91" fmla="*/ 121 h 154"/>
                <a:gd name="T92" fmla="*/ 76 w 106"/>
                <a:gd name="T93" fmla="*/ 116 h 154"/>
                <a:gd name="T94" fmla="*/ 79 w 106"/>
                <a:gd name="T95" fmla="*/ 101 h 154"/>
                <a:gd name="T96" fmla="*/ 82 w 106"/>
                <a:gd name="T97" fmla="*/ 95 h 154"/>
                <a:gd name="T98" fmla="*/ 86 w 106"/>
                <a:gd name="T99" fmla="*/ 89 h 154"/>
                <a:gd name="T100" fmla="*/ 91 w 106"/>
                <a:gd name="T101" fmla="*/ 78 h 154"/>
                <a:gd name="T102" fmla="*/ 94 w 106"/>
                <a:gd name="T103" fmla="*/ 65 h 154"/>
                <a:gd name="T104" fmla="*/ 97 w 106"/>
                <a:gd name="T105" fmla="*/ 55 h 154"/>
                <a:gd name="T106" fmla="*/ 98 w 106"/>
                <a:gd name="T107" fmla="*/ 47 h 154"/>
                <a:gd name="T108" fmla="*/ 101 w 106"/>
                <a:gd name="T109" fmla="*/ 43 h 154"/>
                <a:gd name="T110" fmla="*/ 106 w 106"/>
                <a:gd name="T111" fmla="*/ 41 h 154"/>
                <a:gd name="T112" fmla="*/ 68 w 106"/>
                <a:gd name="T113"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154">
                  <a:moveTo>
                    <a:pt x="106" y="41"/>
                  </a:moveTo>
                  <a:cubicBezTo>
                    <a:pt x="105" y="40"/>
                    <a:pt x="105" y="38"/>
                    <a:pt x="104" y="37"/>
                  </a:cubicBezTo>
                  <a:cubicBezTo>
                    <a:pt x="103" y="37"/>
                    <a:pt x="101" y="36"/>
                    <a:pt x="100" y="36"/>
                  </a:cubicBezTo>
                  <a:cubicBezTo>
                    <a:pt x="99" y="35"/>
                    <a:pt x="100" y="33"/>
                    <a:pt x="99" y="32"/>
                  </a:cubicBezTo>
                  <a:cubicBezTo>
                    <a:pt x="98" y="31"/>
                    <a:pt x="98" y="31"/>
                    <a:pt x="98" y="31"/>
                  </a:cubicBezTo>
                  <a:cubicBezTo>
                    <a:pt x="98" y="30"/>
                    <a:pt x="98" y="26"/>
                    <a:pt x="98" y="26"/>
                  </a:cubicBezTo>
                  <a:cubicBezTo>
                    <a:pt x="98" y="25"/>
                    <a:pt x="98" y="25"/>
                    <a:pt x="98" y="25"/>
                  </a:cubicBezTo>
                  <a:cubicBezTo>
                    <a:pt x="98" y="25"/>
                    <a:pt x="99" y="24"/>
                    <a:pt x="99" y="24"/>
                  </a:cubicBezTo>
                  <a:cubicBezTo>
                    <a:pt x="99" y="23"/>
                    <a:pt x="99" y="19"/>
                    <a:pt x="99" y="19"/>
                  </a:cubicBezTo>
                  <a:cubicBezTo>
                    <a:pt x="98" y="18"/>
                    <a:pt x="98" y="18"/>
                    <a:pt x="98" y="18"/>
                  </a:cubicBezTo>
                  <a:cubicBezTo>
                    <a:pt x="98" y="17"/>
                    <a:pt x="99" y="15"/>
                    <a:pt x="99" y="15"/>
                  </a:cubicBezTo>
                  <a:cubicBezTo>
                    <a:pt x="99" y="15"/>
                    <a:pt x="97" y="14"/>
                    <a:pt x="97" y="14"/>
                  </a:cubicBezTo>
                  <a:cubicBezTo>
                    <a:pt x="96" y="13"/>
                    <a:pt x="97" y="10"/>
                    <a:pt x="96" y="8"/>
                  </a:cubicBezTo>
                  <a:cubicBezTo>
                    <a:pt x="95" y="8"/>
                    <a:pt x="94" y="8"/>
                    <a:pt x="93" y="7"/>
                  </a:cubicBezTo>
                  <a:cubicBezTo>
                    <a:pt x="92" y="6"/>
                    <a:pt x="91" y="4"/>
                    <a:pt x="90" y="3"/>
                  </a:cubicBezTo>
                  <a:cubicBezTo>
                    <a:pt x="89" y="2"/>
                    <a:pt x="89" y="2"/>
                    <a:pt x="89" y="2"/>
                  </a:cubicBezTo>
                  <a:cubicBezTo>
                    <a:pt x="89" y="1"/>
                    <a:pt x="89" y="0"/>
                    <a:pt x="89" y="0"/>
                  </a:cubicBezTo>
                  <a:cubicBezTo>
                    <a:pt x="89" y="0"/>
                    <a:pt x="89" y="0"/>
                    <a:pt x="89" y="0"/>
                  </a:cubicBezTo>
                  <a:cubicBezTo>
                    <a:pt x="85" y="1"/>
                    <a:pt x="85" y="1"/>
                    <a:pt x="85" y="1"/>
                  </a:cubicBezTo>
                  <a:cubicBezTo>
                    <a:pt x="83" y="1"/>
                    <a:pt x="83" y="1"/>
                    <a:pt x="83" y="1"/>
                  </a:cubicBezTo>
                  <a:cubicBezTo>
                    <a:pt x="81" y="6"/>
                    <a:pt x="81" y="6"/>
                    <a:pt x="81" y="6"/>
                  </a:cubicBezTo>
                  <a:cubicBezTo>
                    <a:pt x="79" y="6"/>
                    <a:pt x="79" y="6"/>
                    <a:pt x="79" y="6"/>
                  </a:cubicBezTo>
                  <a:cubicBezTo>
                    <a:pt x="78" y="10"/>
                    <a:pt x="78" y="10"/>
                    <a:pt x="78" y="10"/>
                  </a:cubicBezTo>
                  <a:cubicBezTo>
                    <a:pt x="76" y="11"/>
                    <a:pt x="76" y="11"/>
                    <a:pt x="76" y="11"/>
                  </a:cubicBezTo>
                  <a:cubicBezTo>
                    <a:pt x="75" y="9"/>
                    <a:pt x="75" y="9"/>
                    <a:pt x="75" y="9"/>
                  </a:cubicBezTo>
                  <a:cubicBezTo>
                    <a:pt x="70" y="9"/>
                    <a:pt x="70" y="9"/>
                    <a:pt x="70" y="9"/>
                  </a:cubicBezTo>
                  <a:cubicBezTo>
                    <a:pt x="69" y="8"/>
                    <a:pt x="69" y="8"/>
                    <a:pt x="69" y="8"/>
                  </a:cubicBezTo>
                  <a:cubicBezTo>
                    <a:pt x="67" y="9"/>
                    <a:pt x="67" y="9"/>
                    <a:pt x="67" y="9"/>
                  </a:cubicBezTo>
                  <a:cubicBezTo>
                    <a:pt x="23" y="9"/>
                    <a:pt x="23" y="9"/>
                    <a:pt x="23" y="9"/>
                  </a:cubicBezTo>
                  <a:cubicBezTo>
                    <a:pt x="23" y="24"/>
                    <a:pt x="23" y="24"/>
                    <a:pt x="23" y="24"/>
                  </a:cubicBezTo>
                  <a:cubicBezTo>
                    <a:pt x="17" y="24"/>
                    <a:pt x="17" y="24"/>
                    <a:pt x="17" y="24"/>
                  </a:cubicBezTo>
                  <a:cubicBezTo>
                    <a:pt x="17" y="29"/>
                    <a:pt x="17" y="29"/>
                    <a:pt x="17" y="29"/>
                  </a:cubicBezTo>
                  <a:cubicBezTo>
                    <a:pt x="17" y="59"/>
                    <a:pt x="17" y="59"/>
                    <a:pt x="17" y="59"/>
                  </a:cubicBezTo>
                  <a:cubicBezTo>
                    <a:pt x="17" y="59"/>
                    <a:pt x="14" y="59"/>
                    <a:pt x="12" y="59"/>
                  </a:cubicBezTo>
                  <a:cubicBezTo>
                    <a:pt x="11" y="58"/>
                    <a:pt x="10" y="57"/>
                    <a:pt x="9" y="59"/>
                  </a:cubicBezTo>
                  <a:cubicBezTo>
                    <a:pt x="9" y="61"/>
                    <a:pt x="7" y="62"/>
                    <a:pt x="8" y="63"/>
                  </a:cubicBezTo>
                  <a:cubicBezTo>
                    <a:pt x="9" y="65"/>
                    <a:pt x="8" y="65"/>
                    <a:pt x="7" y="66"/>
                  </a:cubicBezTo>
                  <a:cubicBezTo>
                    <a:pt x="5" y="67"/>
                    <a:pt x="6" y="68"/>
                    <a:pt x="6" y="69"/>
                  </a:cubicBezTo>
                  <a:cubicBezTo>
                    <a:pt x="6" y="71"/>
                    <a:pt x="6" y="73"/>
                    <a:pt x="4" y="74"/>
                  </a:cubicBezTo>
                  <a:cubicBezTo>
                    <a:pt x="3" y="75"/>
                    <a:pt x="3" y="74"/>
                    <a:pt x="3" y="76"/>
                  </a:cubicBezTo>
                  <a:cubicBezTo>
                    <a:pt x="3" y="78"/>
                    <a:pt x="2" y="78"/>
                    <a:pt x="1" y="79"/>
                  </a:cubicBezTo>
                  <a:cubicBezTo>
                    <a:pt x="0" y="80"/>
                    <a:pt x="0" y="80"/>
                    <a:pt x="0" y="82"/>
                  </a:cubicBezTo>
                  <a:cubicBezTo>
                    <a:pt x="0" y="83"/>
                    <a:pt x="2" y="82"/>
                    <a:pt x="3" y="82"/>
                  </a:cubicBezTo>
                  <a:cubicBezTo>
                    <a:pt x="4" y="82"/>
                    <a:pt x="5" y="82"/>
                    <a:pt x="6" y="84"/>
                  </a:cubicBezTo>
                  <a:cubicBezTo>
                    <a:pt x="6" y="85"/>
                    <a:pt x="4" y="86"/>
                    <a:pt x="4" y="87"/>
                  </a:cubicBezTo>
                  <a:cubicBezTo>
                    <a:pt x="5" y="89"/>
                    <a:pt x="5" y="89"/>
                    <a:pt x="5" y="89"/>
                  </a:cubicBezTo>
                  <a:cubicBezTo>
                    <a:pt x="5" y="89"/>
                    <a:pt x="5" y="90"/>
                    <a:pt x="5" y="92"/>
                  </a:cubicBezTo>
                  <a:cubicBezTo>
                    <a:pt x="4" y="93"/>
                    <a:pt x="4" y="93"/>
                    <a:pt x="6" y="95"/>
                  </a:cubicBezTo>
                  <a:cubicBezTo>
                    <a:pt x="7" y="96"/>
                    <a:pt x="6" y="97"/>
                    <a:pt x="6" y="97"/>
                  </a:cubicBezTo>
                  <a:cubicBezTo>
                    <a:pt x="10" y="101"/>
                    <a:pt x="10" y="101"/>
                    <a:pt x="10" y="101"/>
                  </a:cubicBezTo>
                  <a:cubicBezTo>
                    <a:pt x="10" y="101"/>
                    <a:pt x="10" y="104"/>
                    <a:pt x="10" y="105"/>
                  </a:cubicBezTo>
                  <a:cubicBezTo>
                    <a:pt x="9" y="107"/>
                    <a:pt x="9" y="107"/>
                    <a:pt x="11" y="108"/>
                  </a:cubicBezTo>
                  <a:cubicBezTo>
                    <a:pt x="13" y="110"/>
                    <a:pt x="13" y="110"/>
                    <a:pt x="12" y="112"/>
                  </a:cubicBezTo>
                  <a:cubicBezTo>
                    <a:pt x="11" y="114"/>
                    <a:pt x="14" y="117"/>
                    <a:pt x="15" y="118"/>
                  </a:cubicBezTo>
                  <a:cubicBezTo>
                    <a:pt x="16" y="118"/>
                    <a:pt x="16" y="121"/>
                    <a:pt x="18" y="121"/>
                  </a:cubicBezTo>
                  <a:cubicBezTo>
                    <a:pt x="19" y="121"/>
                    <a:pt x="20" y="121"/>
                    <a:pt x="21" y="122"/>
                  </a:cubicBezTo>
                  <a:cubicBezTo>
                    <a:pt x="21" y="123"/>
                    <a:pt x="22" y="124"/>
                    <a:pt x="24" y="124"/>
                  </a:cubicBezTo>
                  <a:cubicBezTo>
                    <a:pt x="25" y="124"/>
                    <a:pt x="25" y="124"/>
                    <a:pt x="26" y="125"/>
                  </a:cubicBezTo>
                  <a:cubicBezTo>
                    <a:pt x="27" y="126"/>
                    <a:pt x="27" y="129"/>
                    <a:pt x="29" y="129"/>
                  </a:cubicBezTo>
                  <a:cubicBezTo>
                    <a:pt x="31" y="130"/>
                    <a:pt x="32" y="131"/>
                    <a:pt x="33" y="133"/>
                  </a:cubicBezTo>
                  <a:cubicBezTo>
                    <a:pt x="34" y="135"/>
                    <a:pt x="33" y="137"/>
                    <a:pt x="34" y="137"/>
                  </a:cubicBezTo>
                  <a:cubicBezTo>
                    <a:pt x="35" y="137"/>
                    <a:pt x="35" y="140"/>
                    <a:pt x="35" y="140"/>
                  </a:cubicBezTo>
                  <a:cubicBezTo>
                    <a:pt x="37" y="143"/>
                    <a:pt x="37" y="143"/>
                    <a:pt x="37" y="143"/>
                  </a:cubicBezTo>
                  <a:cubicBezTo>
                    <a:pt x="37" y="143"/>
                    <a:pt x="38" y="145"/>
                    <a:pt x="39" y="146"/>
                  </a:cubicBezTo>
                  <a:cubicBezTo>
                    <a:pt x="40" y="146"/>
                    <a:pt x="41" y="146"/>
                    <a:pt x="41" y="144"/>
                  </a:cubicBezTo>
                  <a:cubicBezTo>
                    <a:pt x="41" y="142"/>
                    <a:pt x="43" y="145"/>
                    <a:pt x="45" y="146"/>
                  </a:cubicBezTo>
                  <a:cubicBezTo>
                    <a:pt x="46" y="146"/>
                    <a:pt x="46" y="146"/>
                    <a:pt x="47" y="145"/>
                  </a:cubicBezTo>
                  <a:cubicBezTo>
                    <a:pt x="48" y="143"/>
                    <a:pt x="50" y="144"/>
                    <a:pt x="51" y="146"/>
                  </a:cubicBezTo>
                  <a:cubicBezTo>
                    <a:pt x="51" y="147"/>
                    <a:pt x="52" y="149"/>
                    <a:pt x="53" y="150"/>
                  </a:cubicBezTo>
                  <a:cubicBezTo>
                    <a:pt x="54" y="151"/>
                    <a:pt x="56" y="151"/>
                    <a:pt x="57" y="152"/>
                  </a:cubicBezTo>
                  <a:cubicBezTo>
                    <a:pt x="58" y="153"/>
                    <a:pt x="59" y="152"/>
                    <a:pt x="59" y="152"/>
                  </a:cubicBezTo>
                  <a:cubicBezTo>
                    <a:pt x="63" y="154"/>
                    <a:pt x="63" y="154"/>
                    <a:pt x="63" y="154"/>
                  </a:cubicBezTo>
                  <a:cubicBezTo>
                    <a:pt x="63" y="154"/>
                    <a:pt x="65" y="150"/>
                    <a:pt x="67" y="151"/>
                  </a:cubicBezTo>
                  <a:cubicBezTo>
                    <a:pt x="69" y="151"/>
                    <a:pt x="68" y="151"/>
                    <a:pt x="70" y="150"/>
                  </a:cubicBezTo>
                  <a:cubicBezTo>
                    <a:pt x="71" y="149"/>
                    <a:pt x="74" y="151"/>
                    <a:pt x="74" y="151"/>
                  </a:cubicBezTo>
                  <a:cubicBezTo>
                    <a:pt x="76" y="150"/>
                    <a:pt x="76" y="150"/>
                    <a:pt x="76" y="150"/>
                  </a:cubicBezTo>
                  <a:cubicBezTo>
                    <a:pt x="80" y="149"/>
                    <a:pt x="80" y="149"/>
                    <a:pt x="80" y="149"/>
                  </a:cubicBezTo>
                  <a:cubicBezTo>
                    <a:pt x="81" y="147"/>
                    <a:pt x="81" y="147"/>
                    <a:pt x="81" y="147"/>
                  </a:cubicBezTo>
                  <a:cubicBezTo>
                    <a:pt x="83" y="147"/>
                    <a:pt x="84" y="147"/>
                    <a:pt x="84" y="147"/>
                  </a:cubicBezTo>
                  <a:cubicBezTo>
                    <a:pt x="87" y="147"/>
                    <a:pt x="87" y="147"/>
                    <a:pt x="87" y="147"/>
                  </a:cubicBezTo>
                  <a:cubicBezTo>
                    <a:pt x="90" y="150"/>
                    <a:pt x="90" y="150"/>
                    <a:pt x="90" y="150"/>
                  </a:cubicBezTo>
                  <a:cubicBezTo>
                    <a:pt x="90" y="148"/>
                    <a:pt x="90" y="148"/>
                    <a:pt x="90" y="148"/>
                  </a:cubicBezTo>
                  <a:cubicBezTo>
                    <a:pt x="90" y="148"/>
                    <a:pt x="90" y="144"/>
                    <a:pt x="88" y="144"/>
                  </a:cubicBezTo>
                  <a:cubicBezTo>
                    <a:pt x="88" y="144"/>
                    <a:pt x="87" y="144"/>
                    <a:pt x="87" y="144"/>
                  </a:cubicBezTo>
                  <a:cubicBezTo>
                    <a:pt x="85" y="144"/>
                    <a:pt x="83" y="143"/>
                    <a:pt x="83" y="142"/>
                  </a:cubicBezTo>
                  <a:cubicBezTo>
                    <a:pt x="83" y="139"/>
                    <a:pt x="81" y="137"/>
                    <a:pt x="81" y="135"/>
                  </a:cubicBezTo>
                  <a:cubicBezTo>
                    <a:pt x="81" y="133"/>
                    <a:pt x="80" y="133"/>
                    <a:pt x="79" y="132"/>
                  </a:cubicBezTo>
                  <a:cubicBezTo>
                    <a:pt x="78" y="131"/>
                    <a:pt x="77" y="130"/>
                    <a:pt x="76" y="128"/>
                  </a:cubicBezTo>
                  <a:cubicBezTo>
                    <a:pt x="75" y="126"/>
                    <a:pt x="74" y="126"/>
                    <a:pt x="73" y="126"/>
                  </a:cubicBezTo>
                  <a:cubicBezTo>
                    <a:pt x="72" y="125"/>
                    <a:pt x="68" y="126"/>
                    <a:pt x="69" y="125"/>
                  </a:cubicBezTo>
                  <a:cubicBezTo>
                    <a:pt x="69" y="123"/>
                    <a:pt x="70" y="121"/>
                    <a:pt x="70" y="121"/>
                  </a:cubicBezTo>
                  <a:cubicBezTo>
                    <a:pt x="70" y="121"/>
                    <a:pt x="70" y="121"/>
                    <a:pt x="72" y="121"/>
                  </a:cubicBezTo>
                  <a:cubicBezTo>
                    <a:pt x="74" y="120"/>
                    <a:pt x="74" y="120"/>
                    <a:pt x="74" y="120"/>
                  </a:cubicBezTo>
                  <a:cubicBezTo>
                    <a:pt x="74" y="120"/>
                    <a:pt x="76" y="117"/>
                    <a:pt x="76" y="116"/>
                  </a:cubicBezTo>
                  <a:cubicBezTo>
                    <a:pt x="76" y="114"/>
                    <a:pt x="76" y="110"/>
                    <a:pt x="76" y="109"/>
                  </a:cubicBezTo>
                  <a:cubicBezTo>
                    <a:pt x="76" y="107"/>
                    <a:pt x="79" y="104"/>
                    <a:pt x="79" y="101"/>
                  </a:cubicBezTo>
                  <a:cubicBezTo>
                    <a:pt x="79" y="99"/>
                    <a:pt x="79" y="97"/>
                    <a:pt x="79" y="97"/>
                  </a:cubicBezTo>
                  <a:cubicBezTo>
                    <a:pt x="79" y="97"/>
                    <a:pt x="81" y="96"/>
                    <a:pt x="82" y="95"/>
                  </a:cubicBezTo>
                  <a:cubicBezTo>
                    <a:pt x="83" y="95"/>
                    <a:pt x="84" y="94"/>
                    <a:pt x="84" y="93"/>
                  </a:cubicBezTo>
                  <a:cubicBezTo>
                    <a:pt x="85" y="92"/>
                    <a:pt x="85" y="91"/>
                    <a:pt x="86" y="89"/>
                  </a:cubicBezTo>
                  <a:cubicBezTo>
                    <a:pt x="87" y="88"/>
                    <a:pt x="88" y="86"/>
                    <a:pt x="88" y="83"/>
                  </a:cubicBezTo>
                  <a:cubicBezTo>
                    <a:pt x="88" y="81"/>
                    <a:pt x="91" y="79"/>
                    <a:pt x="91" y="78"/>
                  </a:cubicBezTo>
                  <a:cubicBezTo>
                    <a:pt x="92" y="76"/>
                    <a:pt x="95" y="73"/>
                    <a:pt x="95" y="73"/>
                  </a:cubicBezTo>
                  <a:cubicBezTo>
                    <a:pt x="95" y="73"/>
                    <a:pt x="95" y="66"/>
                    <a:pt x="94" y="65"/>
                  </a:cubicBezTo>
                  <a:cubicBezTo>
                    <a:pt x="94" y="64"/>
                    <a:pt x="94" y="62"/>
                    <a:pt x="95" y="60"/>
                  </a:cubicBezTo>
                  <a:cubicBezTo>
                    <a:pt x="95" y="58"/>
                    <a:pt x="97" y="57"/>
                    <a:pt x="97" y="55"/>
                  </a:cubicBezTo>
                  <a:cubicBezTo>
                    <a:pt x="97" y="52"/>
                    <a:pt x="96" y="52"/>
                    <a:pt x="97" y="50"/>
                  </a:cubicBezTo>
                  <a:cubicBezTo>
                    <a:pt x="97" y="47"/>
                    <a:pt x="96" y="47"/>
                    <a:pt x="98" y="47"/>
                  </a:cubicBezTo>
                  <a:cubicBezTo>
                    <a:pt x="99" y="47"/>
                    <a:pt x="98" y="45"/>
                    <a:pt x="99" y="44"/>
                  </a:cubicBezTo>
                  <a:cubicBezTo>
                    <a:pt x="100" y="43"/>
                    <a:pt x="101" y="43"/>
                    <a:pt x="101" y="43"/>
                  </a:cubicBezTo>
                  <a:cubicBezTo>
                    <a:pt x="104" y="43"/>
                    <a:pt x="104" y="43"/>
                    <a:pt x="104" y="43"/>
                  </a:cubicBezTo>
                  <a:lnTo>
                    <a:pt x="106" y="41"/>
                  </a:lnTo>
                  <a:close/>
                  <a:moveTo>
                    <a:pt x="68" y="95"/>
                  </a:moveTo>
                  <a:cubicBezTo>
                    <a:pt x="68" y="95"/>
                    <a:pt x="69" y="96"/>
                    <a:pt x="68" y="96"/>
                  </a:cubicBezTo>
                  <a:cubicBezTo>
                    <a:pt x="68" y="96"/>
                    <a:pt x="67" y="94"/>
                    <a:pt x="68" y="9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5FF8EE-6B51-4944-A045-CA057719CB6E}"/>
                </a:ext>
              </a:extLst>
            </p:cNvPr>
            <p:cNvSpPr>
              <a:spLocks/>
            </p:cNvSpPr>
            <p:nvPr/>
          </p:nvSpPr>
          <p:spPr bwMode="auto">
            <a:xfrm>
              <a:off x="6167438" y="4087813"/>
              <a:ext cx="55562" cy="109538"/>
            </a:xfrm>
            <a:custGeom>
              <a:avLst/>
              <a:gdLst>
                <a:gd name="T0" fmla="*/ 3 w 15"/>
                <a:gd name="T1" fmla="*/ 0 h 29"/>
                <a:gd name="T2" fmla="*/ 3 w 15"/>
                <a:gd name="T3" fmla="*/ 0 h 29"/>
                <a:gd name="T4" fmla="*/ 4 w 15"/>
                <a:gd name="T5" fmla="*/ 4 h 29"/>
                <a:gd name="T6" fmla="*/ 4 w 15"/>
                <a:gd name="T7" fmla="*/ 5 h 29"/>
                <a:gd name="T8" fmla="*/ 3 w 15"/>
                <a:gd name="T9" fmla="*/ 5 h 29"/>
                <a:gd name="T10" fmla="*/ 3 w 15"/>
                <a:gd name="T11" fmla="*/ 8 h 29"/>
                <a:gd name="T12" fmla="*/ 1 w 15"/>
                <a:gd name="T13" fmla="*/ 13 h 29"/>
                <a:gd name="T14" fmla="*/ 1 w 15"/>
                <a:gd name="T15" fmla="*/ 13 h 29"/>
                <a:gd name="T16" fmla="*/ 2 w 15"/>
                <a:gd name="T17" fmla="*/ 20 h 29"/>
                <a:gd name="T18" fmla="*/ 3 w 15"/>
                <a:gd name="T19" fmla="*/ 26 h 29"/>
                <a:gd name="T20" fmla="*/ 4 w 15"/>
                <a:gd name="T21" fmla="*/ 27 h 29"/>
                <a:gd name="T22" fmla="*/ 5 w 15"/>
                <a:gd name="T23" fmla="*/ 29 h 29"/>
                <a:gd name="T24" fmla="*/ 8 w 15"/>
                <a:gd name="T25" fmla="*/ 29 h 29"/>
                <a:gd name="T26" fmla="*/ 13 w 15"/>
                <a:gd name="T27" fmla="*/ 26 h 29"/>
                <a:gd name="T28" fmla="*/ 15 w 15"/>
                <a:gd name="T29" fmla="*/ 17 h 29"/>
                <a:gd name="T30" fmla="*/ 14 w 15"/>
                <a:gd name="T31" fmla="*/ 17 h 29"/>
                <a:gd name="T32" fmla="*/ 14 w 15"/>
                <a:gd name="T33" fmla="*/ 14 h 29"/>
                <a:gd name="T34" fmla="*/ 12 w 15"/>
                <a:gd name="T35" fmla="*/ 12 h 29"/>
                <a:gd name="T36" fmla="*/ 11 w 15"/>
                <a:gd name="T37" fmla="*/ 9 h 29"/>
                <a:gd name="T38" fmla="*/ 9 w 15"/>
                <a:gd name="T39" fmla="*/ 7 h 29"/>
                <a:gd name="T40" fmla="*/ 9 w 15"/>
                <a:gd name="T41" fmla="*/ 6 h 29"/>
                <a:gd name="T42" fmla="*/ 7 w 15"/>
                <a:gd name="T43" fmla="*/ 5 h 29"/>
                <a:gd name="T44" fmla="*/ 5 w 15"/>
                <a:gd name="T45" fmla="*/ 0 h 29"/>
                <a:gd name="T46" fmla="*/ 3 w 15"/>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3" y="0"/>
                  </a:moveTo>
                  <a:cubicBezTo>
                    <a:pt x="3" y="0"/>
                    <a:pt x="3" y="0"/>
                    <a:pt x="3" y="0"/>
                  </a:cubicBezTo>
                  <a:cubicBezTo>
                    <a:pt x="3" y="2"/>
                    <a:pt x="3" y="2"/>
                    <a:pt x="4" y="4"/>
                  </a:cubicBezTo>
                  <a:cubicBezTo>
                    <a:pt x="4" y="5"/>
                    <a:pt x="4" y="5"/>
                    <a:pt x="4" y="5"/>
                  </a:cubicBezTo>
                  <a:cubicBezTo>
                    <a:pt x="4" y="5"/>
                    <a:pt x="3" y="5"/>
                    <a:pt x="3" y="5"/>
                  </a:cubicBezTo>
                  <a:cubicBezTo>
                    <a:pt x="3" y="6"/>
                    <a:pt x="3" y="8"/>
                    <a:pt x="3" y="8"/>
                  </a:cubicBezTo>
                  <a:cubicBezTo>
                    <a:pt x="3" y="9"/>
                    <a:pt x="2" y="11"/>
                    <a:pt x="1" y="13"/>
                  </a:cubicBezTo>
                  <a:cubicBezTo>
                    <a:pt x="1" y="13"/>
                    <a:pt x="1" y="13"/>
                    <a:pt x="1" y="13"/>
                  </a:cubicBezTo>
                  <a:cubicBezTo>
                    <a:pt x="0" y="15"/>
                    <a:pt x="2" y="17"/>
                    <a:pt x="2" y="20"/>
                  </a:cubicBezTo>
                  <a:cubicBezTo>
                    <a:pt x="3" y="22"/>
                    <a:pt x="2" y="24"/>
                    <a:pt x="3" y="26"/>
                  </a:cubicBezTo>
                  <a:cubicBezTo>
                    <a:pt x="4" y="27"/>
                    <a:pt x="4" y="27"/>
                    <a:pt x="4" y="27"/>
                  </a:cubicBezTo>
                  <a:cubicBezTo>
                    <a:pt x="5" y="27"/>
                    <a:pt x="5" y="28"/>
                    <a:pt x="5" y="29"/>
                  </a:cubicBezTo>
                  <a:cubicBezTo>
                    <a:pt x="7" y="29"/>
                    <a:pt x="6" y="29"/>
                    <a:pt x="8" y="29"/>
                  </a:cubicBezTo>
                  <a:cubicBezTo>
                    <a:pt x="9" y="29"/>
                    <a:pt x="13" y="27"/>
                    <a:pt x="13" y="26"/>
                  </a:cubicBezTo>
                  <a:cubicBezTo>
                    <a:pt x="15" y="24"/>
                    <a:pt x="15" y="21"/>
                    <a:pt x="15" y="17"/>
                  </a:cubicBezTo>
                  <a:cubicBezTo>
                    <a:pt x="15" y="17"/>
                    <a:pt x="14" y="17"/>
                    <a:pt x="14" y="17"/>
                  </a:cubicBezTo>
                  <a:cubicBezTo>
                    <a:pt x="14" y="16"/>
                    <a:pt x="14" y="15"/>
                    <a:pt x="14" y="14"/>
                  </a:cubicBezTo>
                  <a:cubicBezTo>
                    <a:pt x="14" y="13"/>
                    <a:pt x="12" y="12"/>
                    <a:pt x="12" y="12"/>
                  </a:cubicBezTo>
                  <a:cubicBezTo>
                    <a:pt x="12" y="11"/>
                    <a:pt x="12" y="10"/>
                    <a:pt x="11" y="9"/>
                  </a:cubicBezTo>
                  <a:cubicBezTo>
                    <a:pt x="11" y="9"/>
                    <a:pt x="9" y="8"/>
                    <a:pt x="9" y="7"/>
                  </a:cubicBezTo>
                  <a:cubicBezTo>
                    <a:pt x="9" y="7"/>
                    <a:pt x="9" y="6"/>
                    <a:pt x="9" y="6"/>
                  </a:cubicBezTo>
                  <a:cubicBezTo>
                    <a:pt x="9" y="5"/>
                    <a:pt x="8" y="5"/>
                    <a:pt x="7" y="5"/>
                  </a:cubicBezTo>
                  <a:cubicBezTo>
                    <a:pt x="6" y="4"/>
                    <a:pt x="5" y="1"/>
                    <a:pt x="5" y="0"/>
                  </a:cubicBezTo>
                  <a:cubicBezTo>
                    <a:pt x="5" y="0"/>
                    <a:pt x="4" y="0"/>
                    <a:pt x="3"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 name="Freeform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8B3E4D-FE58-49D2-B62A-D2BCB6B7FFE9}"/>
                </a:ext>
              </a:extLst>
            </p:cNvPr>
            <p:cNvSpPr>
              <a:spLocks noEditPoints="1"/>
            </p:cNvSpPr>
            <p:nvPr/>
          </p:nvSpPr>
          <p:spPr bwMode="auto">
            <a:xfrm>
              <a:off x="3916363" y="3035301"/>
              <a:ext cx="536575" cy="512763"/>
            </a:xfrm>
            <a:custGeom>
              <a:avLst/>
              <a:gdLst>
                <a:gd name="T0" fmla="*/ 129 w 143"/>
                <a:gd name="T1" fmla="*/ 16 h 137"/>
                <a:gd name="T2" fmla="*/ 122 w 143"/>
                <a:gd name="T3" fmla="*/ 20 h 137"/>
                <a:gd name="T4" fmla="*/ 119 w 143"/>
                <a:gd name="T5" fmla="*/ 22 h 137"/>
                <a:gd name="T6" fmla="*/ 113 w 143"/>
                <a:gd name="T7" fmla="*/ 27 h 137"/>
                <a:gd name="T8" fmla="*/ 111 w 143"/>
                <a:gd name="T9" fmla="*/ 30 h 137"/>
                <a:gd name="T10" fmla="*/ 108 w 143"/>
                <a:gd name="T11" fmla="*/ 38 h 137"/>
                <a:gd name="T12" fmla="*/ 109 w 143"/>
                <a:gd name="T13" fmla="*/ 41 h 137"/>
                <a:gd name="T14" fmla="*/ 105 w 143"/>
                <a:gd name="T15" fmla="*/ 47 h 137"/>
                <a:gd name="T16" fmla="*/ 103 w 143"/>
                <a:gd name="T17" fmla="*/ 52 h 137"/>
                <a:gd name="T18" fmla="*/ 94 w 143"/>
                <a:gd name="T19" fmla="*/ 58 h 137"/>
                <a:gd name="T20" fmla="*/ 89 w 143"/>
                <a:gd name="T21" fmla="*/ 61 h 137"/>
                <a:gd name="T22" fmla="*/ 81 w 143"/>
                <a:gd name="T23" fmla="*/ 61 h 137"/>
                <a:gd name="T24" fmla="*/ 77 w 143"/>
                <a:gd name="T25" fmla="*/ 63 h 137"/>
                <a:gd name="T26" fmla="*/ 73 w 143"/>
                <a:gd name="T27" fmla="*/ 66 h 137"/>
                <a:gd name="T28" fmla="*/ 63 w 143"/>
                <a:gd name="T29" fmla="*/ 57 h 137"/>
                <a:gd name="T30" fmla="*/ 62 w 143"/>
                <a:gd name="T31" fmla="*/ 51 h 137"/>
                <a:gd name="T32" fmla="*/ 62 w 143"/>
                <a:gd name="T33" fmla="*/ 44 h 137"/>
                <a:gd name="T34" fmla="*/ 63 w 143"/>
                <a:gd name="T35" fmla="*/ 35 h 137"/>
                <a:gd name="T36" fmla="*/ 63 w 143"/>
                <a:gd name="T37" fmla="*/ 25 h 137"/>
                <a:gd name="T38" fmla="*/ 65 w 143"/>
                <a:gd name="T39" fmla="*/ 18 h 137"/>
                <a:gd name="T40" fmla="*/ 58 w 143"/>
                <a:gd name="T41" fmla="*/ 17 h 137"/>
                <a:gd name="T42" fmla="*/ 53 w 143"/>
                <a:gd name="T43" fmla="*/ 16 h 137"/>
                <a:gd name="T44" fmla="*/ 54 w 143"/>
                <a:gd name="T45" fmla="*/ 13 h 137"/>
                <a:gd name="T46" fmla="*/ 51 w 143"/>
                <a:gd name="T47" fmla="*/ 10 h 137"/>
                <a:gd name="T48" fmla="*/ 49 w 143"/>
                <a:gd name="T49" fmla="*/ 7 h 137"/>
                <a:gd name="T50" fmla="*/ 53 w 143"/>
                <a:gd name="T51" fmla="*/ 3 h 137"/>
                <a:gd name="T52" fmla="*/ 57 w 143"/>
                <a:gd name="T53" fmla="*/ 2 h 137"/>
                <a:gd name="T54" fmla="*/ 66 w 143"/>
                <a:gd name="T55" fmla="*/ 2 h 137"/>
                <a:gd name="T56" fmla="*/ 81 w 143"/>
                <a:gd name="T57" fmla="*/ 3 h 137"/>
                <a:gd name="T58" fmla="*/ 91 w 143"/>
                <a:gd name="T59" fmla="*/ 3 h 137"/>
                <a:gd name="T60" fmla="*/ 97 w 143"/>
                <a:gd name="T61" fmla="*/ 5 h 137"/>
                <a:gd name="T62" fmla="*/ 102 w 143"/>
                <a:gd name="T63" fmla="*/ 8 h 137"/>
                <a:gd name="T64" fmla="*/ 109 w 143"/>
                <a:gd name="T65" fmla="*/ 11 h 137"/>
                <a:gd name="T66" fmla="*/ 118 w 143"/>
                <a:gd name="T67" fmla="*/ 13 h 137"/>
                <a:gd name="T68" fmla="*/ 120 w 143"/>
                <a:gd name="T69" fmla="*/ 13 h 137"/>
                <a:gd name="T70" fmla="*/ 127 w 143"/>
                <a:gd name="T71" fmla="*/ 11 h 137"/>
                <a:gd name="T72" fmla="*/ 10 w 143"/>
                <a:gd name="T73" fmla="*/ 136 h 137"/>
                <a:gd name="T74" fmla="*/ 12 w 143"/>
                <a:gd name="T75" fmla="*/ 137 h 137"/>
                <a:gd name="T76" fmla="*/ 10 w 143"/>
                <a:gd name="T77" fmla="*/ 134 h 137"/>
                <a:gd name="T78" fmla="*/ 3 w 143"/>
                <a:gd name="T79" fmla="*/ 133 h 137"/>
                <a:gd name="T80" fmla="*/ 5 w 143"/>
                <a:gd name="T81" fmla="*/ 133 h 137"/>
                <a:gd name="T82" fmla="*/ 21 w 143"/>
                <a:gd name="T83" fmla="*/ 131 h 137"/>
                <a:gd name="T84" fmla="*/ 20 w 143"/>
                <a:gd name="T85" fmla="*/ 134 h 137"/>
                <a:gd name="T86" fmla="*/ 22 w 143"/>
                <a:gd name="T87" fmla="*/ 131 h 137"/>
                <a:gd name="T88" fmla="*/ 0 w 143"/>
                <a:gd name="T89" fmla="*/ 130 h 137"/>
                <a:gd name="T90" fmla="*/ 0 w 143"/>
                <a:gd name="T91" fmla="*/ 130 h 137"/>
                <a:gd name="T92" fmla="*/ 23 w 143"/>
                <a:gd name="T93" fmla="*/ 129 h 137"/>
                <a:gd name="T94" fmla="*/ 23 w 143"/>
                <a:gd name="T95" fmla="*/ 128 h 137"/>
                <a:gd name="T96" fmla="*/ 116 w 143"/>
                <a:gd name="T97" fmla="*/ 41 h 137"/>
                <a:gd name="T98" fmla="*/ 118 w 143"/>
                <a:gd name="T99" fmla="*/ 39 h 137"/>
                <a:gd name="T100" fmla="*/ 138 w 143"/>
                <a:gd name="T101" fmla="*/ 33 h 137"/>
                <a:gd name="T102" fmla="*/ 141 w 143"/>
                <a:gd name="T103" fmla="*/ 34 h 137"/>
                <a:gd name="T104" fmla="*/ 138 w 143"/>
                <a:gd name="T105" fmla="*/ 33 h 137"/>
                <a:gd name="T106" fmla="*/ 127 w 143"/>
                <a:gd name="T107" fmla="*/ 34 h 137"/>
                <a:gd name="T108" fmla="*/ 128 w 143"/>
                <a:gd name="T109" fmla="*/ 40 h 137"/>
                <a:gd name="T110" fmla="*/ 131 w 143"/>
                <a:gd name="T111" fmla="*/ 3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3" h="137">
                  <a:moveTo>
                    <a:pt x="127" y="11"/>
                  </a:moveTo>
                  <a:cubicBezTo>
                    <a:pt x="127" y="12"/>
                    <a:pt x="129" y="16"/>
                    <a:pt x="129" y="16"/>
                  </a:cubicBezTo>
                  <a:cubicBezTo>
                    <a:pt x="128" y="17"/>
                    <a:pt x="125" y="19"/>
                    <a:pt x="125" y="20"/>
                  </a:cubicBezTo>
                  <a:cubicBezTo>
                    <a:pt x="124" y="20"/>
                    <a:pt x="123" y="20"/>
                    <a:pt x="122" y="20"/>
                  </a:cubicBezTo>
                  <a:cubicBezTo>
                    <a:pt x="122" y="20"/>
                    <a:pt x="122" y="21"/>
                    <a:pt x="122" y="22"/>
                  </a:cubicBezTo>
                  <a:cubicBezTo>
                    <a:pt x="121" y="22"/>
                    <a:pt x="120" y="21"/>
                    <a:pt x="119" y="22"/>
                  </a:cubicBezTo>
                  <a:cubicBezTo>
                    <a:pt x="118" y="23"/>
                    <a:pt x="116" y="26"/>
                    <a:pt x="115" y="26"/>
                  </a:cubicBezTo>
                  <a:cubicBezTo>
                    <a:pt x="115" y="27"/>
                    <a:pt x="114" y="26"/>
                    <a:pt x="113" y="27"/>
                  </a:cubicBezTo>
                  <a:cubicBezTo>
                    <a:pt x="113" y="27"/>
                    <a:pt x="113" y="29"/>
                    <a:pt x="113" y="29"/>
                  </a:cubicBezTo>
                  <a:cubicBezTo>
                    <a:pt x="112" y="30"/>
                    <a:pt x="111" y="30"/>
                    <a:pt x="111" y="30"/>
                  </a:cubicBezTo>
                  <a:cubicBezTo>
                    <a:pt x="110" y="31"/>
                    <a:pt x="110" y="33"/>
                    <a:pt x="109" y="34"/>
                  </a:cubicBezTo>
                  <a:cubicBezTo>
                    <a:pt x="109" y="35"/>
                    <a:pt x="104" y="37"/>
                    <a:pt x="108" y="38"/>
                  </a:cubicBezTo>
                  <a:cubicBezTo>
                    <a:pt x="108" y="39"/>
                    <a:pt x="107" y="39"/>
                    <a:pt x="108" y="40"/>
                  </a:cubicBezTo>
                  <a:cubicBezTo>
                    <a:pt x="108" y="40"/>
                    <a:pt x="109" y="41"/>
                    <a:pt x="109" y="41"/>
                  </a:cubicBezTo>
                  <a:cubicBezTo>
                    <a:pt x="110" y="41"/>
                    <a:pt x="109" y="42"/>
                    <a:pt x="109" y="42"/>
                  </a:cubicBezTo>
                  <a:cubicBezTo>
                    <a:pt x="107" y="44"/>
                    <a:pt x="107" y="45"/>
                    <a:pt x="105" y="47"/>
                  </a:cubicBezTo>
                  <a:cubicBezTo>
                    <a:pt x="105" y="47"/>
                    <a:pt x="103" y="48"/>
                    <a:pt x="103" y="48"/>
                  </a:cubicBezTo>
                  <a:cubicBezTo>
                    <a:pt x="103" y="50"/>
                    <a:pt x="103" y="51"/>
                    <a:pt x="103" y="52"/>
                  </a:cubicBezTo>
                  <a:cubicBezTo>
                    <a:pt x="102" y="53"/>
                    <a:pt x="101" y="53"/>
                    <a:pt x="99" y="53"/>
                  </a:cubicBezTo>
                  <a:cubicBezTo>
                    <a:pt x="98" y="54"/>
                    <a:pt x="95" y="57"/>
                    <a:pt x="94" y="58"/>
                  </a:cubicBezTo>
                  <a:cubicBezTo>
                    <a:pt x="93" y="59"/>
                    <a:pt x="94" y="61"/>
                    <a:pt x="92" y="61"/>
                  </a:cubicBezTo>
                  <a:cubicBezTo>
                    <a:pt x="91" y="62"/>
                    <a:pt x="90" y="61"/>
                    <a:pt x="89" y="61"/>
                  </a:cubicBezTo>
                  <a:cubicBezTo>
                    <a:pt x="88" y="62"/>
                    <a:pt x="88" y="62"/>
                    <a:pt x="88" y="62"/>
                  </a:cubicBezTo>
                  <a:cubicBezTo>
                    <a:pt x="87" y="63"/>
                    <a:pt x="82" y="61"/>
                    <a:pt x="81" y="61"/>
                  </a:cubicBezTo>
                  <a:cubicBezTo>
                    <a:pt x="80" y="61"/>
                    <a:pt x="80" y="62"/>
                    <a:pt x="80" y="63"/>
                  </a:cubicBezTo>
                  <a:cubicBezTo>
                    <a:pt x="79" y="63"/>
                    <a:pt x="78" y="63"/>
                    <a:pt x="77" y="63"/>
                  </a:cubicBezTo>
                  <a:cubicBezTo>
                    <a:pt x="76" y="64"/>
                    <a:pt x="74" y="65"/>
                    <a:pt x="73" y="65"/>
                  </a:cubicBezTo>
                  <a:cubicBezTo>
                    <a:pt x="73" y="66"/>
                    <a:pt x="73" y="66"/>
                    <a:pt x="73" y="66"/>
                  </a:cubicBezTo>
                  <a:cubicBezTo>
                    <a:pt x="73" y="66"/>
                    <a:pt x="72" y="65"/>
                    <a:pt x="71" y="65"/>
                  </a:cubicBezTo>
                  <a:cubicBezTo>
                    <a:pt x="69" y="63"/>
                    <a:pt x="67" y="57"/>
                    <a:pt x="63" y="57"/>
                  </a:cubicBezTo>
                  <a:cubicBezTo>
                    <a:pt x="63" y="57"/>
                    <a:pt x="63" y="55"/>
                    <a:pt x="64" y="53"/>
                  </a:cubicBezTo>
                  <a:cubicBezTo>
                    <a:pt x="65" y="51"/>
                    <a:pt x="63" y="53"/>
                    <a:pt x="62" y="51"/>
                  </a:cubicBezTo>
                  <a:cubicBezTo>
                    <a:pt x="61" y="49"/>
                    <a:pt x="62" y="49"/>
                    <a:pt x="62" y="47"/>
                  </a:cubicBezTo>
                  <a:cubicBezTo>
                    <a:pt x="63" y="44"/>
                    <a:pt x="64" y="46"/>
                    <a:pt x="62" y="44"/>
                  </a:cubicBezTo>
                  <a:cubicBezTo>
                    <a:pt x="60" y="40"/>
                    <a:pt x="62" y="41"/>
                    <a:pt x="63" y="39"/>
                  </a:cubicBezTo>
                  <a:cubicBezTo>
                    <a:pt x="64" y="38"/>
                    <a:pt x="63" y="37"/>
                    <a:pt x="63" y="35"/>
                  </a:cubicBezTo>
                  <a:cubicBezTo>
                    <a:pt x="63" y="33"/>
                    <a:pt x="62" y="33"/>
                    <a:pt x="64" y="31"/>
                  </a:cubicBezTo>
                  <a:cubicBezTo>
                    <a:pt x="66" y="30"/>
                    <a:pt x="65" y="27"/>
                    <a:pt x="63" y="25"/>
                  </a:cubicBezTo>
                  <a:cubicBezTo>
                    <a:pt x="62" y="23"/>
                    <a:pt x="64" y="23"/>
                    <a:pt x="65" y="20"/>
                  </a:cubicBezTo>
                  <a:cubicBezTo>
                    <a:pt x="67" y="18"/>
                    <a:pt x="66" y="18"/>
                    <a:pt x="65" y="18"/>
                  </a:cubicBezTo>
                  <a:cubicBezTo>
                    <a:pt x="64" y="17"/>
                    <a:pt x="65" y="17"/>
                    <a:pt x="63" y="17"/>
                  </a:cubicBezTo>
                  <a:cubicBezTo>
                    <a:pt x="61" y="17"/>
                    <a:pt x="61" y="17"/>
                    <a:pt x="58" y="17"/>
                  </a:cubicBezTo>
                  <a:cubicBezTo>
                    <a:pt x="55" y="18"/>
                    <a:pt x="57" y="17"/>
                    <a:pt x="57" y="16"/>
                  </a:cubicBezTo>
                  <a:cubicBezTo>
                    <a:pt x="56" y="14"/>
                    <a:pt x="53" y="16"/>
                    <a:pt x="53" y="16"/>
                  </a:cubicBezTo>
                  <a:cubicBezTo>
                    <a:pt x="53" y="16"/>
                    <a:pt x="51" y="16"/>
                    <a:pt x="52" y="15"/>
                  </a:cubicBezTo>
                  <a:cubicBezTo>
                    <a:pt x="53" y="15"/>
                    <a:pt x="53" y="14"/>
                    <a:pt x="54" y="13"/>
                  </a:cubicBezTo>
                  <a:cubicBezTo>
                    <a:pt x="54" y="13"/>
                    <a:pt x="52" y="13"/>
                    <a:pt x="52" y="12"/>
                  </a:cubicBezTo>
                  <a:cubicBezTo>
                    <a:pt x="52" y="10"/>
                    <a:pt x="52" y="11"/>
                    <a:pt x="51" y="10"/>
                  </a:cubicBezTo>
                  <a:cubicBezTo>
                    <a:pt x="51" y="10"/>
                    <a:pt x="52" y="9"/>
                    <a:pt x="51" y="9"/>
                  </a:cubicBezTo>
                  <a:cubicBezTo>
                    <a:pt x="49" y="7"/>
                    <a:pt x="49" y="7"/>
                    <a:pt x="49" y="7"/>
                  </a:cubicBezTo>
                  <a:cubicBezTo>
                    <a:pt x="49" y="6"/>
                    <a:pt x="50" y="6"/>
                    <a:pt x="50" y="5"/>
                  </a:cubicBezTo>
                  <a:cubicBezTo>
                    <a:pt x="51" y="5"/>
                    <a:pt x="52" y="3"/>
                    <a:pt x="53" y="3"/>
                  </a:cubicBezTo>
                  <a:cubicBezTo>
                    <a:pt x="54" y="3"/>
                    <a:pt x="55" y="4"/>
                    <a:pt x="57" y="3"/>
                  </a:cubicBezTo>
                  <a:cubicBezTo>
                    <a:pt x="57" y="3"/>
                    <a:pt x="57" y="2"/>
                    <a:pt x="57" y="2"/>
                  </a:cubicBezTo>
                  <a:cubicBezTo>
                    <a:pt x="58" y="1"/>
                    <a:pt x="61" y="0"/>
                    <a:pt x="62" y="0"/>
                  </a:cubicBezTo>
                  <a:cubicBezTo>
                    <a:pt x="64" y="0"/>
                    <a:pt x="65" y="2"/>
                    <a:pt x="66" y="2"/>
                  </a:cubicBezTo>
                  <a:cubicBezTo>
                    <a:pt x="67" y="2"/>
                    <a:pt x="71" y="1"/>
                    <a:pt x="72" y="1"/>
                  </a:cubicBezTo>
                  <a:cubicBezTo>
                    <a:pt x="76" y="1"/>
                    <a:pt x="77" y="3"/>
                    <a:pt x="81" y="3"/>
                  </a:cubicBezTo>
                  <a:cubicBezTo>
                    <a:pt x="82" y="3"/>
                    <a:pt x="86" y="2"/>
                    <a:pt x="87" y="2"/>
                  </a:cubicBezTo>
                  <a:cubicBezTo>
                    <a:pt x="88" y="2"/>
                    <a:pt x="91" y="3"/>
                    <a:pt x="91" y="3"/>
                  </a:cubicBezTo>
                  <a:cubicBezTo>
                    <a:pt x="91" y="3"/>
                    <a:pt x="92" y="5"/>
                    <a:pt x="92" y="5"/>
                  </a:cubicBezTo>
                  <a:cubicBezTo>
                    <a:pt x="94" y="5"/>
                    <a:pt x="96" y="5"/>
                    <a:pt x="97" y="5"/>
                  </a:cubicBezTo>
                  <a:cubicBezTo>
                    <a:pt x="97" y="5"/>
                    <a:pt x="99" y="6"/>
                    <a:pt x="99" y="7"/>
                  </a:cubicBezTo>
                  <a:cubicBezTo>
                    <a:pt x="99" y="9"/>
                    <a:pt x="100" y="8"/>
                    <a:pt x="102" y="8"/>
                  </a:cubicBezTo>
                  <a:cubicBezTo>
                    <a:pt x="104" y="9"/>
                    <a:pt x="103" y="10"/>
                    <a:pt x="105" y="10"/>
                  </a:cubicBezTo>
                  <a:cubicBezTo>
                    <a:pt x="107" y="10"/>
                    <a:pt x="108" y="11"/>
                    <a:pt x="109" y="11"/>
                  </a:cubicBezTo>
                  <a:cubicBezTo>
                    <a:pt x="111" y="11"/>
                    <a:pt x="111" y="10"/>
                    <a:pt x="113" y="11"/>
                  </a:cubicBezTo>
                  <a:cubicBezTo>
                    <a:pt x="115" y="12"/>
                    <a:pt x="118" y="13"/>
                    <a:pt x="118" y="13"/>
                  </a:cubicBezTo>
                  <a:cubicBezTo>
                    <a:pt x="118" y="14"/>
                    <a:pt x="118" y="14"/>
                    <a:pt x="118" y="14"/>
                  </a:cubicBezTo>
                  <a:cubicBezTo>
                    <a:pt x="120" y="13"/>
                    <a:pt x="120" y="13"/>
                    <a:pt x="120" y="13"/>
                  </a:cubicBezTo>
                  <a:cubicBezTo>
                    <a:pt x="122" y="14"/>
                    <a:pt x="122" y="13"/>
                    <a:pt x="124" y="13"/>
                  </a:cubicBezTo>
                  <a:cubicBezTo>
                    <a:pt x="126" y="13"/>
                    <a:pt x="125" y="11"/>
                    <a:pt x="127" y="11"/>
                  </a:cubicBezTo>
                  <a:close/>
                  <a:moveTo>
                    <a:pt x="10" y="134"/>
                  </a:moveTo>
                  <a:cubicBezTo>
                    <a:pt x="11" y="135"/>
                    <a:pt x="10" y="136"/>
                    <a:pt x="10" y="136"/>
                  </a:cubicBezTo>
                  <a:cubicBezTo>
                    <a:pt x="10" y="137"/>
                    <a:pt x="10" y="137"/>
                    <a:pt x="10" y="137"/>
                  </a:cubicBezTo>
                  <a:cubicBezTo>
                    <a:pt x="11" y="137"/>
                    <a:pt x="12" y="137"/>
                    <a:pt x="12" y="137"/>
                  </a:cubicBezTo>
                  <a:cubicBezTo>
                    <a:pt x="12" y="137"/>
                    <a:pt x="12" y="136"/>
                    <a:pt x="12" y="136"/>
                  </a:cubicBezTo>
                  <a:cubicBezTo>
                    <a:pt x="14" y="135"/>
                    <a:pt x="10" y="134"/>
                    <a:pt x="10" y="134"/>
                  </a:cubicBezTo>
                  <a:close/>
                  <a:moveTo>
                    <a:pt x="5" y="132"/>
                  </a:moveTo>
                  <a:cubicBezTo>
                    <a:pt x="5" y="132"/>
                    <a:pt x="4" y="133"/>
                    <a:pt x="3" y="133"/>
                  </a:cubicBezTo>
                  <a:cubicBezTo>
                    <a:pt x="3" y="134"/>
                    <a:pt x="3" y="136"/>
                    <a:pt x="4" y="135"/>
                  </a:cubicBezTo>
                  <a:cubicBezTo>
                    <a:pt x="4" y="135"/>
                    <a:pt x="4" y="134"/>
                    <a:pt x="5" y="133"/>
                  </a:cubicBezTo>
                  <a:cubicBezTo>
                    <a:pt x="5" y="133"/>
                    <a:pt x="8" y="131"/>
                    <a:pt x="5" y="132"/>
                  </a:cubicBezTo>
                  <a:close/>
                  <a:moveTo>
                    <a:pt x="21" y="131"/>
                  </a:moveTo>
                  <a:cubicBezTo>
                    <a:pt x="20" y="132"/>
                    <a:pt x="21" y="133"/>
                    <a:pt x="21" y="133"/>
                  </a:cubicBezTo>
                  <a:cubicBezTo>
                    <a:pt x="20" y="134"/>
                    <a:pt x="20" y="134"/>
                    <a:pt x="20" y="134"/>
                  </a:cubicBezTo>
                  <a:cubicBezTo>
                    <a:pt x="18" y="135"/>
                    <a:pt x="20" y="135"/>
                    <a:pt x="21" y="135"/>
                  </a:cubicBezTo>
                  <a:cubicBezTo>
                    <a:pt x="21" y="134"/>
                    <a:pt x="22" y="132"/>
                    <a:pt x="22" y="131"/>
                  </a:cubicBezTo>
                  <a:cubicBezTo>
                    <a:pt x="22" y="131"/>
                    <a:pt x="21" y="131"/>
                    <a:pt x="21" y="131"/>
                  </a:cubicBezTo>
                  <a:close/>
                  <a:moveTo>
                    <a:pt x="0" y="130"/>
                  </a:moveTo>
                  <a:cubicBezTo>
                    <a:pt x="0" y="131"/>
                    <a:pt x="0" y="131"/>
                    <a:pt x="0" y="131"/>
                  </a:cubicBezTo>
                  <a:cubicBezTo>
                    <a:pt x="0" y="130"/>
                    <a:pt x="0" y="130"/>
                    <a:pt x="0" y="130"/>
                  </a:cubicBezTo>
                  <a:close/>
                  <a:moveTo>
                    <a:pt x="23" y="128"/>
                  </a:moveTo>
                  <a:cubicBezTo>
                    <a:pt x="23" y="129"/>
                    <a:pt x="23" y="129"/>
                    <a:pt x="23" y="129"/>
                  </a:cubicBezTo>
                  <a:cubicBezTo>
                    <a:pt x="24" y="129"/>
                    <a:pt x="24" y="129"/>
                    <a:pt x="24" y="129"/>
                  </a:cubicBezTo>
                  <a:cubicBezTo>
                    <a:pt x="23" y="129"/>
                    <a:pt x="25" y="128"/>
                    <a:pt x="23" y="128"/>
                  </a:cubicBezTo>
                  <a:close/>
                  <a:moveTo>
                    <a:pt x="118" y="38"/>
                  </a:moveTo>
                  <a:cubicBezTo>
                    <a:pt x="117" y="39"/>
                    <a:pt x="115" y="42"/>
                    <a:pt x="116" y="41"/>
                  </a:cubicBezTo>
                  <a:cubicBezTo>
                    <a:pt x="116" y="41"/>
                    <a:pt x="117" y="41"/>
                    <a:pt x="117" y="41"/>
                  </a:cubicBezTo>
                  <a:cubicBezTo>
                    <a:pt x="117" y="40"/>
                    <a:pt x="118" y="40"/>
                    <a:pt x="118" y="39"/>
                  </a:cubicBezTo>
                  <a:cubicBezTo>
                    <a:pt x="118" y="39"/>
                    <a:pt x="118" y="38"/>
                    <a:pt x="118" y="38"/>
                  </a:cubicBezTo>
                  <a:close/>
                  <a:moveTo>
                    <a:pt x="138" y="33"/>
                  </a:moveTo>
                  <a:cubicBezTo>
                    <a:pt x="138" y="34"/>
                    <a:pt x="138" y="34"/>
                    <a:pt x="138" y="34"/>
                  </a:cubicBezTo>
                  <a:cubicBezTo>
                    <a:pt x="143" y="36"/>
                    <a:pt x="141" y="34"/>
                    <a:pt x="141" y="34"/>
                  </a:cubicBezTo>
                  <a:cubicBezTo>
                    <a:pt x="141" y="33"/>
                    <a:pt x="141" y="33"/>
                    <a:pt x="141" y="33"/>
                  </a:cubicBezTo>
                  <a:cubicBezTo>
                    <a:pt x="140" y="33"/>
                    <a:pt x="139" y="33"/>
                    <a:pt x="138" y="33"/>
                  </a:cubicBezTo>
                  <a:close/>
                  <a:moveTo>
                    <a:pt x="129" y="33"/>
                  </a:moveTo>
                  <a:cubicBezTo>
                    <a:pt x="129" y="33"/>
                    <a:pt x="128" y="34"/>
                    <a:pt x="127" y="34"/>
                  </a:cubicBezTo>
                  <a:cubicBezTo>
                    <a:pt x="128" y="35"/>
                    <a:pt x="127" y="39"/>
                    <a:pt x="128" y="38"/>
                  </a:cubicBezTo>
                  <a:cubicBezTo>
                    <a:pt x="128" y="38"/>
                    <a:pt x="128" y="40"/>
                    <a:pt x="128" y="40"/>
                  </a:cubicBezTo>
                  <a:cubicBezTo>
                    <a:pt x="128" y="40"/>
                    <a:pt x="129" y="40"/>
                    <a:pt x="129" y="40"/>
                  </a:cubicBezTo>
                  <a:cubicBezTo>
                    <a:pt x="130" y="39"/>
                    <a:pt x="130" y="38"/>
                    <a:pt x="131" y="38"/>
                  </a:cubicBezTo>
                  <a:cubicBezTo>
                    <a:pt x="133" y="35"/>
                    <a:pt x="131" y="36"/>
                    <a:pt x="12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6C95C2-66C7-4656-AA1E-BCA67BA8265D}"/>
                </a:ext>
              </a:extLst>
            </p:cNvPr>
            <p:cNvSpPr>
              <a:spLocks noEditPoints="1"/>
            </p:cNvSpPr>
            <p:nvPr/>
          </p:nvSpPr>
          <p:spPr bwMode="auto">
            <a:xfrm>
              <a:off x="7261225" y="3222626"/>
              <a:ext cx="79375" cy="160338"/>
            </a:xfrm>
            <a:custGeom>
              <a:avLst/>
              <a:gdLst>
                <a:gd name="T0" fmla="*/ 5 w 21"/>
                <a:gd name="T1" fmla="*/ 4 h 43"/>
                <a:gd name="T2" fmla="*/ 5 w 21"/>
                <a:gd name="T3" fmla="*/ 9 h 43"/>
                <a:gd name="T4" fmla="*/ 6 w 21"/>
                <a:gd name="T5" fmla="*/ 9 h 43"/>
                <a:gd name="T6" fmla="*/ 6 w 21"/>
                <a:gd name="T7" fmla="*/ 11 h 43"/>
                <a:gd name="T8" fmla="*/ 4 w 21"/>
                <a:gd name="T9" fmla="*/ 11 h 43"/>
                <a:gd name="T10" fmla="*/ 4 w 21"/>
                <a:gd name="T11" fmla="*/ 12 h 43"/>
                <a:gd name="T12" fmla="*/ 6 w 21"/>
                <a:gd name="T13" fmla="*/ 15 h 43"/>
                <a:gd name="T14" fmla="*/ 5 w 21"/>
                <a:gd name="T15" fmla="*/ 17 h 43"/>
                <a:gd name="T16" fmla="*/ 6 w 21"/>
                <a:gd name="T17" fmla="*/ 20 h 43"/>
                <a:gd name="T18" fmla="*/ 4 w 21"/>
                <a:gd name="T19" fmla="*/ 23 h 43"/>
                <a:gd name="T20" fmla="*/ 4 w 21"/>
                <a:gd name="T21" fmla="*/ 27 h 43"/>
                <a:gd name="T22" fmla="*/ 3 w 21"/>
                <a:gd name="T23" fmla="*/ 30 h 43"/>
                <a:gd name="T24" fmla="*/ 3 w 21"/>
                <a:gd name="T25" fmla="*/ 32 h 43"/>
                <a:gd name="T26" fmla="*/ 2 w 21"/>
                <a:gd name="T27" fmla="*/ 33 h 43"/>
                <a:gd name="T28" fmla="*/ 5 w 21"/>
                <a:gd name="T29" fmla="*/ 34 h 43"/>
                <a:gd name="T30" fmla="*/ 5 w 21"/>
                <a:gd name="T31" fmla="*/ 34 h 43"/>
                <a:gd name="T32" fmla="*/ 8 w 21"/>
                <a:gd name="T33" fmla="*/ 32 h 43"/>
                <a:gd name="T34" fmla="*/ 8 w 21"/>
                <a:gd name="T35" fmla="*/ 31 h 43"/>
                <a:gd name="T36" fmla="*/ 16 w 21"/>
                <a:gd name="T37" fmla="*/ 29 h 43"/>
                <a:gd name="T38" fmla="*/ 16 w 21"/>
                <a:gd name="T39" fmla="*/ 27 h 43"/>
                <a:gd name="T40" fmla="*/ 20 w 21"/>
                <a:gd name="T41" fmla="*/ 26 h 43"/>
                <a:gd name="T42" fmla="*/ 21 w 21"/>
                <a:gd name="T43" fmla="*/ 11 h 43"/>
                <a:gd name="T44" fmla="*/ 18 w 21"/>
                <a:gd name="T45" fmla="*/ 7 h 43"/>
                <a:gd name="T46" fmla="*/ 18 w 21"/>
                <a:gd name="T47" fmla="*/ 5 h 43"/>
                <a:gd name="T48" fmla="*/ 16 w 21"/>
                <a:gd name="T49" fmla="*/ 4 h 43"/>
                <a:gd name="T50" fmla="*/ 16 w 21"/>
                <a:gd name="T51" fmla="*/ 1 h 43"/>
                <a:gd name="T52" fmla="*/ 15 w 21"/>
                <a:gd name="T53" fmla="*/ 0 h 43"/>
                <a:gd name="T54" fmla="*/ 12 w 21"/>
                <a:gd name="T55" fmla="*/ 2 h 43"/>
                <a:gd name="T56" fmla="*/ 9 w 21"/>
                <a:gd name="T57" fmla="*/ 0 h 43"/>
                <a:gd name="T58" fmla="*/ 7 w 21"/>
                <a:gd name="T59" fmla="*/ 1 h 43"/>
                <a:gd name="T60" fmla="*/ 4 w 21"/>
                <a:gd name="T61" fmla="*/ 4 h 43"/>
                <a:gd name="T62" fmla="*/ 5 w 21"/>
                <a:gd name="T63" fmla="*/ 4 h 43"/>
                <a:gd name="T64" fmla="*/ 3 w 21"/>
                <a:gd name="T65" fmla="*/ 41 h 43"/>
                <a:gd name="T66" fmla="*/ 0 w 21"/>
                <a:gd name="T67" fmla="*/ 42 h 43"/>
                <a:gd name="T68" fmla="*/ 1 w 21"/>
                <a:gd name="T69" fmla="*/ 43 h 43"/>
                <a:gd name="T70" fmla="*/ 3 w 21"/>
                <a:gd name="T71" fmla="*/ 43 h 43"/>
                <a:gd name="T72" fmla="*/ 3 w 21"/>
                <a:gd name="T73" fmla="*/ 41 h 43"/>
                <a:gd name="T74" fmla="*/ 1 w 21"/>
                <a:gd name="T75" fmla="*/ 11 h 43"/>
                <a:gd name="T76" fmla="*/ 1 w 21"/>
                <a:gd name="T77" fmla="*/ 13 h 43"/>
                <a:gd name="T78" fmla="*/ 1 w 21"/>
                <a:gd name="T79"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 h="43">
                  <a:moveTo>
                    <a:pt x="5" y="4"/>
                  </a:moveTo>
                  <a:cubicBezTo>
                    <a:pt x="5" y="6"/>
                    <a:pt x="5" y="7"/>
                    <a:pt x="5" y="9"/>
                  </a:cubicBezTo>
                  <a:cubicBezTo>
                    <a:pt x="6" y="9"/>
                    <a:pt x="6" y="9"/>
                    <a:pt x="6" y="9"/>
                  </a:cubicBezTo>
                  <a:cubicBezTo>
                    <a:pt x="7" y="10"/>
                    <a:pt x="6" y="10"/>
                    <a:pt x="6" y="11"/>
                  </a:cubicBezTo>
                  <a:cubicBezTo>
                    <a:pt x="6" y="11"/>
                    <a:pt x="4" y="11"/>
                    <a:pt x="4" y="11"/>
                  </a:cubicBezTo>
                  <a:cubicBezTo>
                    <a:pt x="4" y="11"/>
                    <a:pt x="4" y="12"/>
                    <a:pt x="4" y="12"/>
                  </a:cubicBezTo>
                  <a:cubicBezTo>
                    <a:pt x="4" y="13"/>
                    <a:pt x="6" y="14"/>
                    <a:pt x="6" y="15"/>
                  </a:cubicBezTo>
                  <a:cubicBezTo>
                    <a:pt x="6" y="15"/>
                    <a:pt x="4" y="16"/>
                    <a:pt x="5" y="17"/>
                  </a:cubicBezTo>
                  <a:cubicBezTo>
                    <a:pt x="5" y="17"/>
                    <a:pt x="6" y="20"/>
                    <a:pt x="6" y="20"/>
                  </a:cubicBezTo>
                  <a:cubicBezTo>
                    <a:pt x="7" y="21"/>
                    <a:pt x="4" y="23"/>
                    <a:pt x="4" y="23"/>
                  </a:cubicBezTo>
                  <a:cubicBezTo>
                    <a:pt x="3" y="25"/>
                    <a:pt x="4" y="26"/>
                    <a:pt x="4" y="27"/>
                  </a:cubicBezTo>
                  <a:cubicBezTo>
                    <a:pt x="4" y="28"/>
                    <a:pt x="3" y="29"/>
                    <a:pt x="3" y="30"/>
                  </a:cubicBezTo>
                  <a:cubicBezTo>
                    <a:pt x="2" y="31"/>
                    <a:pt x="3" y="31"/>
                    <a:pt x="3" y="32"/>
                  </a:cubicBezTo>
                  <a:cubicBezTo>
                    <a:pt x="3" y="32"/>
                    <a:pt x="2" y="32"/>
                    <a:pt x="2" y="33"/>
                  </a:cubicBezTo>
                  <a:cubicBezTo>
                    <a:pt x="3" y="34"/>
                    <a:pt x="3" y="35"/>
                    <a:pt x="5" y="34"/>
                  </a:cubicBezTo>
                  <a:cubicBezTo>
                    <a:pt x="5" y="34"/>
                    <a:pt x="5" y="34"/>
                    <a:pt x="5" y="34"/>
                  </a:cubicBezTo>
                  <a:cubicBezTo>
                    <a:pt x="6" y="34"/>
                    <a:pt x="7" y="33"/>
                    <a:pt x="8" y="32"/>
                  </a:cubicBezTo>
                  <a:cubicBezTo>
                    <a:pt x="8" y="32"/>
                    <a:pt x="8" y="31"/>
                    <a:pt x="8" y="31"/>
                  </a:cubicBezTo>
                  <a:cubicBezTo>
                    <a:pt x="10" y="29"/>
                    <a:pt x="13" y="29"/>
                    <a:pt x="16" y="29"/>
                  </a:cubicBezTo>
                  <a:cubicBezTo>
                    <a:pt x="16" y="28"/>
                    <a:pt x="16" y="27"/>
                    <a:pt x="16" y="27"/>
                  </a:cubicBezTo>
                  <a:cubicBezTo>
                    <a:pt x="17" y="26"/>
                    <a:pt x="19" y="27"/>
                    <a:pt x="20" y="26"/>
                  </a:cubicBezTo>
                  <a:cubicBezTo>
                    <a:pt x="21" y="25"/>
                    <a:pt x="21" y="12"/>
                    <a:pt x="21" y="11"/>
                  </a:cubicBezTo>
                  <a:cubicBezTo>
                    <a:pt x="21" y="9"/>
                    <a:pt x="18" y="8"/>
                    <a:pt x="18" y="7"/>
                  </a:cubicBezTo>
                  <a:cubicBezTo>
                    <a:pt x="18" y="7"/>
                    <a:pt x="18" y="6"/>
                    <a:pt x="18" y="5"/>
                  </a:cubicBezTo>
                  <a:cubicBezTo>
                    <a:pt x="17" y="4"/>
                    <a:pt x="16" y="5"/>
                    <a:pt x="16" y="4"/>
                  </a:cubicBezTo>
                  <a:cubicBezTo>
                    <a:pt x="15" y="3"/>
                    <a:pt x="16" y="3"/>
                    <a:pt x="16" y="1"/>
                  </a:cubicBezTo>
                  <a:cubicBezTo>
                    <a:pt x="16" y="1"/>
                    <a:pt x="16" y="1"/>
                    <a:pt x="15" y="0"/>
                  </a:cubicBezTo>
                  <a:cubicBezTo>
                    <a:pt x="15" y="0"/>
                    <a:pt x="14" y="1"/>
                    <a:pt x="12" y="2"/>
                  </a:cubicBezTo>
                  <a:cubicBezTo>
                    <a:pt x="11" y="1"/>
                    <a:pt x="9" y="0"/>
                    <a:pt x="9" y="0"/>
                  </a:cubicBezTo>
                  <a:cubicBezTo>
                    <a:pt x="7" y="1"/>
                    <a:pt x="7" y="1"/>
                    <a:pt x="7" y="1"/>
                  </a:cubicBezTo>
                  <a:cubicBezTo>
                    <a:pt x="4" y="4"/>
                    <a:pt x="4" y="4"/>
                    <a:pt x="4" y="4"/>
                  </a:cubicBezTo>
                  <a:lnTo>
                    <a:pt x="5" y="4"/>
                  </a:lnTo>
                  <a:close/>
                  <a:moveTo>
                    <a:pt x="3" y="41"/>
                  </a:moveTo>
                  <a:cubicBezTo>
                    <a:pt x="2" y="41"/>
                    <a:pt x="1" y="42"/>
                    <a:pt x="0" y="42"/>
                  </a:cubicBezTo>
                  <a:cubicBezTo>
                    <a:pt x="0" y="42"/>
                    <a:pt x="1" y="43"/>
                    <a:pt x="1" y="43"/>
                  </a:cubicBezTo>
                  <a:cubicBezTo>
                    <a:pt x="1" y="43"/>
                    <a:pt x="2" y="43"/>
                    <a:pt x="3" y="43"/>
                  </a:cubicBezTo>
                  <a:cubicBezTo>
                    <a:pt x="3" y="42"/>
                    <a:pt x="4" y="40"/>
                    <a:pt x="3" y="41"/>
                  </a:cubicBezTo>
                  <a:close/>
                  <a:moveTo>
                    <a:pt x="1" y="11"/>
                  </a:moveTo>
                  <a:cubicBezTo>
                    <a:pt x="1" y="11"/>
                    <a:pt x="1" y="13"/>
                    <a:pt x="1" y="13"/>
                  </a:cubicBezTo>
                  <a:cubicBezTo>
                    <a:pt x="3" y="14"/>
                    <a:pt x="2" y="11"/>
                    <a:pt x="1"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7" name="Freeform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986E25-DA5A-4AB7-A651-B9B888C1CE6F}"/>
                </a:ext>
              </a:extLst>
            </p:cNvPr>
            <p:cNvSpPr>
              <a:spLocks noEditPoints="1"/>
            </p:cNvSpPr>
            <p:nvPr/>
          </p:nvSpPr>
          <p:spPr bwMode="auto">
            <a:xfrm>
              <a:off x="4703763" y="5014913"/>
              <a:ext cx="376237" cy="382588"/>
            </a:xfrm>
            <a:custGeom>
              <a:avLst/>
              <a:gdLst>
                <a:gd name="T0" fmla="*/ 19 w 100"/>
                <a:gd name="T1" fmla="*/ 50 h 102"/>
                <a:gd name="T2" fmla="*/ 12 w 100"/>
                <a:gd name="T3" fmla="*/ 54 h 102"/>
                <a:gd name="T4" fmla="*/ 6 w 100"/>
                <a:gd name="T5" fmla="*/ 52 h 102"/>
                <a:gd name="T6" fmla="*/ 3 w 100"/>
                <a:gd name="T7" fmla="*/ 50 h 102"/>
                <a:gd name="T8" fmla="*/ 2 w 100"/>
                <a:gd name="T9" fmla="*/ 57 h 102"/>
                <a:gd name="T10" fmla="*/ 3 w 100"/>
                <a:gd name="T11" fmla="*/ 59 h 102"/>
                <a:gd name="T12" fmla="*/ 5 w 100"/>
                <a:gd name="T13" fmla="*/ 67 h 102"/>
                <a:gd name="T14" fmla="*/ 9 w 100"/>
                <a:gd name="T15" fmla="*/ 75 h 102"/>
                <a:gd name="T16" fmla="*/ 9 w 100"/>
                <a:gd name="T17" fmla="*/ 85 h 102"/>
                <a:gd name="T18" fmla="*/ 6 w 100"/>
                <a:gd name="T19" fmla="*/ 85 h 102"/>
                <a:gd name="T20" fmla="*/ 8 w 100"/>
                <a:gd name="T21" fmla="*/ 88 h 102"/>
                <a:gd name="T22" fmla="*/ 7 w 100"/>
                <a:gd name="T23" fmla="*/ 90 h 102"/>
                <a:gd name="T24" fmla="*/ 7 w 100"/>
                <a:gd name="T25" fmla="*/ 91 h 102"/>
                <a:gd name="T26" fmla="*/ 8 w 100"/>
                <a:gd name="T27" fmla="*/ 96 h 102"/>
                <a:gd name="T28" fmla="*/ 11 w 100"/>
                <a:gd name="T29" fmla="*/ 99 h 102"/>
                <a:gd name="T30" fmla="*/ 13 w 100"/>
                <a:gd name="T31" fmla="*/ 99 h 102"/>
                <a:gd name="T32" fmla="*/ 20 w 100"/>
                <a:gd name="T33" fmla="*/ 102 h 102"/>
                <a:gd name="T34" fmla="*/ 26 w 100"/>
                <a:gd name="T35" fmla="*/ 99 h 102"/>
                <a:gd name="T36" fmla="*/ 33 w 100"/>
                <a:gd name="T37" fmla="*/ 99 h 102"/>
                <a:gd name="T38" fmla="*/ 35 w 100"/>
                <a:gd name="T39" fmla="*/ 96 h 102"/>
                <a:gd name="T40" fmla="*/ 38 w 100"/>
                <a:gd name="T41" fmla="*/ 95 h 102"/>
                <a:gd name="T42" fmla="*/ 41 w 100"/>
                <a:gd name="T43" fmla="*/ 96 h 102"/>
                <a:gd name="T44" fmla="*/ 52 w 100"/>
                <a:gd name="T45" fmla="*/ 97 h 102"/>
                <a:gd name="T46" fmla="*/ 58 w 100"/>
                <a:gd name="T47" fmla="*/ 95 h 102"/>
                <a:gd name="T48" fmla="*/ 61 w 100"/>
                <a:gd name="T49" fmla="*/ 94 h 102"/>
                <a:gd name="T50" fmla="*/ 66 w 100"/>
                <a:gd name="T51" fmla="*/ 92 h 102"/>
                <a:gd name="T52" fmla="*/ 71 w 100"/>
                <a:gd name="T53" fmla="*/ 86 h 102"/>
                <a:gd name="T54" fmla="*/ 75 w 100"/>
                <a:gd name="T55" fmla="*/ 82 h 102"/>
                <a:gd name="T56" fmla="*/ 79 w 100"/>
                <a:gd name="T57" fmla="*/ 78 h 102"/>
                <a:gd name="T58" fmla="*/ 82 w 100"/>
                <a:gd name="T59" fmla="*/ 74 h 102"/>
                <a:gd name="T60" fmla="*/ 87 w 100"/>
                <a:gd name="T61" fmla="*/ 68 h 102"/>
                <a:gd name="T62" fmla="*/ 90 w 100"/>
                <a:gd name="T63" fmla="*/ 62 h 102"/>
                <a:gd name="T64" fmla="*/ 97 w 100"/>
                <a:gd name="T65" fmla="*/ 47 h 102"/>
                <a:gd name="T66" fmla="*/ 100 w 100"/>
                <a:gd name="T67" fmla="*/ 35 h 102"/>
                <a:gd name="T68" fmla="*/ 96 w 100"/>
                <a:gd name="T69" fmla="*/ 39 h 102"/>
                <a:gd name="T70" fmla="*/ 90 w 100"/>
                <a:gd name="T71" fmla="*/ 36 h 102"/>
                <a:gd name="T72" fmla="*/ 91 w 100"/>
                <a:gd name="T73" fmla="*/ 29 h 102"/>
                <a:gd name="T74" fmla="*/ 93 w 100"/>
                <a:gd name="T75" fmla="*/ 26 h 102"/>
                <a:gd name="T76" fmla="*/ 94 w 100"/>
                <a:gd name="T77" fmla="*/ 16 h 102"/>
                <a:gd name="T78" fmla="*/ 94 w 100"/>
                <a:gd name="T79" fmla="*/ 2 h 102"/>
                <a:gd name="T80" fmla="*/ 88 w 100"/>
                <a:gd name="T81" fmla="*/ 0 h 102"/>
                <a:gd name="T82" fmla="*/ 81 w 100"/>
                <a:gd name="T83" fmla="*/ 0 h 102"/>
                <a:gd name="T84" fmla="*/ 74 w 100"/>
                <a:gd name="T85" fmla="*/ 5 h 102"/>
                <a:gd name="T86" fmla="*/ 64 w 100"/>
                <a:gd name="T87" fmla="*/ 12 h 102"/>
                <a:gd name="T88" fmla="*/ 58 w 100"/>
                <a:gd name="T89" fmla="*/ 20 h 102"/>
                <a:gd name="T90" fmla="*/ 54 w 100"/>
                <a:gd name="T91" fmla="*/ 29 h 102"/>
                <a:gd name="T92" fmla="*/ 46 w 100"/>
                <a:gd name="T93" fmla="*/ 28 h 102"/>
                <a:gd name="T94" fmla="*/ 41 w 100"/>
                <a:gd name="T95" fmla="*/ 30 h 102"/>
                <a:gd name="T96" fmla="*/ 29 w 100"/>
                <a:gd name="T97" fmla="*/ 38 h 102"/>
                <a:gd name="T98" fmla="*/ 24 w 100"/>
                <a:gd name="T99" fmla="*/ 35 h 102"/>
                <a:gd name="T100" fmla="*/ 19 w 100"/>
                <a:gd name="T101" fmla="*/ 26 h 102"/>
                <a:gd name="T102" fmla="*/ 71 w 100"/>
                <a:gd name="T103" fmla="*/ 64 h 102"/>
                <a:gd name="T104" fmla="*/ 76 w 100"/>
                <a:gd name="T105" fmla="*/ 62 h 102"/>
                <a:gd name="T106" fmla="*/ 73 w 100"/>
                <a:gd name="T107" fmla="*/ 57 h 102"/>
                <a:gd name="T108" fmla="*/ 68 w 100"/>
                <a:gd name="T109" fmla="*/ 58 h 102"/>
                <a:gd name="T110" fmla="*/ 65 w 100"/>
                <a:gd name="T111" fmla="*/ 62 h 102"/>
                <a:gd name="T112" fmla="*/ 68 w 100"/>
                <a:gd name="T113" fmla="*/ 6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2">
                  <a:moveTo>
                    <a:pt x="19" y="26"/>
                  </a:moveTo>
                  <a:cubicBezTo>
                    <a:pt x="19" y="50"/>
                    <a:pt x="19" y="50"/>
                    <a:pt x="19" y="50"/>
                  </a:cubicBezTo>
                  <a:cubicBezTo>
                    <a:pt x="19" y="50"/>
                    <a:pt x="16" y="50"/>
                    <a:pt x="15" y="51"/>
                  </a:cubicBezTo>
                  <a:cubicBezTo>
                    <a:pt x="14" y="53"/>
                    <a:pt x="14" y="53"/>
                    <a:pt x="12" y="54"/>
                  </a:cubicBezTo>
                  <a:cubicBezTo>
                    <a:pt x="11" y="55"/>
                    <a:pt x="11" y="54"/>
                    <a:pt x="9" y="54"/>
                  </a:cubicBezTo>
                  <a:cubicBezTo>
                    <a:pt x="7" y="54"/>
                    <a:pt x="6" y="54"/>
                    <a:pt x="6" y="52"/>
                  </a:cubicBezTo>
                  <a:cubicBezTo>
                    <a:pt x="5" y="51"/>
                    <a:pt x="7" y="49"/>
                    <a:pt x="5" y="49"/>
                  </a:cubicBezTo>
                  <a:cubicBezTo>
                    <a:pt x="4" y="49"/>
                    <a:pt x="3" y="49"/>
                    <a:pt x="3" y="50"/>
                  </a:cubicBezTo>
                  <a:cubicBezTo>
                    <a:pt x="2" y="51"/>
                    <a:pt x="0" y="52"/>
                    <a:pt x="0" y="52"/>
                  </a:cubicBezTo>
                  <a:cubicBezTo>
                    <a:pt x="0" y="53"/>
                    <a:pt x="1" y="56"/>
                    <a:pt x="2" y="57"/>
                  </a:cubicBezTo>
                  <a:cubicBezTo>
                    <a:pt x="2" y="57"/>
                    <a:pt x="3" y="57"/>
                    <a:pt x="3" y="58"/>
                  </a:cubicBezTo>
                  <a:cubicBezTo>
                    <a:pt x="3" y="59"/>
                    <a:pt x="2" y="58"/>
                    <a:pt x="3" y="59"/>
                  </a:cubicBezTo>
                  <a:cubicBezTo>
                    <a:pt x="4" y="60"/>
                    <a:pt x="4" y="60"/>
                    <a:pt x="4" y="60"/>
                  </a:cubicBezTo>
                  <a:cubicBezTo>
                    <a:pt x="4" y="62"/>
                    <a:pt x="4" y="65"/>
                    <a:pt x="5" y="67"/>
                  </a:cubicBezTo>
                  <a:cubicBezTo>
                    <a:pt x="5" y="68"/>
                    <a:pt x="6" y="68"/>
                    <a:pt x="7" y="69"/>
                  </a:cubicBezTo>
                  <a:cubicBezTo>
                    <a:pt x="8" y="70"/>
                    <a:pt x="8" y="73"/>
                    <a:pt x="9" y="75"/>
                  </a:cubicBezTo>
                  <a:cubicBezTo>
                    <a:pt x="9" y="75"/>
                    <a:pt x="10" y="77"/>
                    <a:pt x="10" y="77"/>
                  </a:cubicBezTo>
                  <a:cubicBezTo>
                    <a:pt x="10" y="79"/>
                    <a:pt x="9" y="84"/>
                    <a:pt x="9" y="85"/>
                  </a:cubicBezTo>
                  <a:cubicBezTo>
                    <a:pt x="7" y="84"/>
                    <a:pt x="7" y="84"/>
                    <a:pt x="7" y="84"/>
                  </a:cubicBezTo>
                  <a:cubicBezTo>
                    <a:pt x="7" y="85"/>
                    <a:pt x="7" y="85"/>
                    <a:pt x="6" y="85"/>
                  </a:cubicBezTo>
                  <a:cubicBezTo>
                    <a:pt x="7" y="86"/>
                    <a:pt x="7" y="87"/>
                    <a:pt x="7" y="88"/>
                  </a:cubicBezTo>
                  <a:cubicBezTo>
                    <a:pt x="8" y="88"/>
                    <a:pt x="8" y="88"/>
                    <a:pt x="8" y="88"/>
                  </a:cubicBezTo>
                  <a:cubicBezTo>
                    <a:pt x="8" y="89"/>
                    <a:pt x="8" y="90"/>
                    <a:pt x="7" y="90"/>
                  </a:cubicBezTo>
                  <a:cubicBezTo>
                    <a:pt x="7" y="90"/>
                    <a:pt x="7" y="90"/>
                    <a:pt x="7" y="90"/>
                  </a:cubicBezTo>
                  <a:cubicBezTo>
                    <a:pt x="7" y="90"/>
                    <a:pt x="7" y="90"/>
                    <a:pt x="7" y="91"/>
                  </a:cubicBezTo>
                  <a:cubicBezTo>
                    <a:pt x="7" y="91"/>
                    <a:pt x="7" y="91"/>
                    <a:pt x="7" y="91"/>
                  </a:cubicBezTo>
                  <a:cubicBezTo>
                    <a:pt x="9" y="92"/>
                    <a:pt x="9" y="93"/>
                    <a:pt x="9" y="95"/>
                  </a:cubicBezTo>
                  <a:cubicBezTo>
                    <a:pt x="9" y="95"/>
                    <a:pt x="8" y="96"/>
                    <a:pt x="8" y="96"/>
                  </a:cubicBezTo>
                  <a:cubicBezTo>
                    <a:pt x="9" y="97"/>
                    <a:pt x="9" y="98"/>
                    <a:pt x="10" y="99"/>
                  </a:cubicBezTo>
                  <a:cubicBezTo>
                    <a:pt x="10" y="99"/>
                    <a:pt x="11" y="99"/>
                    <a:pt x="11" y="99"/>
                  </a:cubicBezTo>
                  <a:cubicBezTo>
                    <a:pt x="11" y="99"/>
                    <a:pt x="11" y="98"/>
                    <a:pt x="11" y="98"/>
                  </a:cubicBezTo>
                  <a:cubicBezTo>
                    <a:pt x="13" y="97"/>
                    <a:pt x="12" y="99"/>
                    <a:pt x="13" y="99"/>
                  </a:cubicBezTo>
                  <a:cubicBezTo>
                    <a:pt x="14" y="100"/>
                    <a:pt x="13" y="99"/>
                    <a:pt x="14" y="99"/>
                  </a:cubicBezTo>
                  <a:cubicBezTo>
                    <a:pt x="16" y="99"/>
                    <a:pt x="17" y="102"/>
                    <a:pt x="20" y="102"/>
                  </a:cubicBezTo>
                  <a:cubicBezTo>
                    <a:pt x="20" y="102"/>
                    <a:pt x="21" y="101"/>
                    <a:pt x="21" y="101"/>
                  </a:cubicBezTo>
                  <a:cubicBezTo>
                    <a:pt x="23" y="100"/>
                    <a:pt x="24" y="100"/>
                    <a:pt x="26" y="99"/>
                  </a:cubicBezTo>
                  <a:cubicBezTo>
                    <a:pt x="26" y="99"/>
                    <a:pt x="26" y="97"/>
                    <a:pt x="26" y="97"/>
                  </a:cubicBezTo>
                  <a:cubicBezTo>
                    <a:pt x="27" y="97"/>
                    <a:pt x="32" y="98"/>
                    <a:pt x="33" y="99"/>
                  </a:cubicBezTo>
                  <a:cubicBezTo>
                    <a:pt x="34" y="98"/>
                    <a:pt x="35" y="98"/>
                    <a:pt x="35" y="97"/>
                  </a:cubicBezTo>
                  <a:cubicBezTo>
                    <a:pt x="35" y="96"/>
                    <a:pt x="35" y="96"/>
                    <a:pt x="35" y="96"/>
                  </a:cubicBezTo>
                  <a:cubicBezTo>
                    <a:pt x="36" y="96"/>
                    <a:pt x="36" y="97"/>
                    <a:pt x="37" y="97"/>
                  </a:cubicBezTo>
                  <a:cubicBezTo>
                    <a:pt x="37" y="97"/>
                    <a:pt x="38" y="96"/>
                    <a:pt x="38" y="95"/>
                  </a:cubicBezTo>
                  <a:cubicBezTo>
                    <a:pt x="39" y="95"/>
                    <a:pt x="39" y="95"/>
                    <a:pt x="39" y="95"/>
                  </a:cubicBezTo>
                  <a:cubicBezTo>
                    <a:pt x="39" y="95"/>
                    <a:pt x="41" y="96"/>
                    <a:pt x="41" y="96"/>
                  </a:cubicBezTo>
                  <a:cubicBezTo>
                    <a:pt x="43" y="96"/>
                    <a:pt x="43" y="95"/>
                    <a:pt x="45" y="95"/>
                  </a:cubicBezTo>
                  <a:cubicBezTo>
                    <a:pt x="46" y="95"/>
                    <a:pt x="48" y="97"/>
                    <a:pt x="52" y="97"/>
                  </a:cubicBezTo>
                  <a:cubicBezTo>
                    <a:pt x="52" y="97"/>
                    <a:pt x="52" y="96"/>
                    <a:pt x="53" y="95"/>
                  </a:cubicBezTo>
                  <a:cubicBezTo>
                    <a:pt x="55" y="95"/>
                    <a:pt x="56" y="95"/>
                    <a:pt x="58" y="95"/>
                  </a:cubicBezTo>
                  <a:cubicBezTo>
                    <a:pt x="58" y="95"/>
                    <a:pt x="58" y="93"/>
                    <a:pt x="58" y="93"/>
                  </a:cubicBezTo>
                  <a:cubicBezTo>
                    <a:pt x="59" y="93"/>
                    <a:pt x="60" y="93"/>
                    <a:pt x="61" y="94"/>
                  </a:cubicBezTo>
                  <a:cubicBezTo>
                    <a:pt x="63" y="94"/>
                    <a:pt x="64" y="92"/>
                    <a:pt x="65" y="92"/>
                  </a:cubicBezTo>
                  <a:cubicBezTo>
                    <a:pt x="65" y="92"/>
                    <a:pt x="66" y="92"/>
                    <a:pt x="66" y="92"/>
                  </a:cubicBezTo>
                  <a:cubicBezTo>
                    <a:pt x="67" y="91"/>
                    <a:pt x="70" y="89"/>
                    <a:pt x="70" y="88"/>
                  </a:cubicBezTo>
                  <a:cubicBezTo>
                    <a:pt x="71" y="88"/>
                    <a:pt x="71" y="86"/>
                    <a:pt x="71" y="86"/>
                  </a:cubicBezTo>
                  <a:cubicBezTo>
                    <a:pt x="72" y="86"/>
                    <a:pt x="72" y="86"/>
                    <a:pt x="72" y="86"/>
                  </a:cubicBezTo>
                  <a:cubicBezTo>
                    <a:pt x="73" y="85"/>
                    <a:pt x="74" y="83"/>
                    <a:pt x="75" y="82"/>
                  </a:cubicBezTo>
                  <a:cubicBezTo>
                    <a:pt x="75" y="82"/>
                    <a:pt x="76" y="82"/>
                    <a:pt x="77" y="82"/>
                  </a:cubicBezTo>
                  <a:cubicBezTo>
                    <a:pt x="77" y="81"/>
                    <a:pt x="78" y="79"/>
                    <a:pt x="79" y="78"/>
                  </a:cubicBezTo>
                  <a:cubicBezTo>
                    <a:pt x="80" y="78"/>
                    <a:pt x="81" y="77"/>
                    <a:pt x="81" y="77"/>
                  </a:cubicBezTo>
                  <a:cubicBezTo>
                    <a:pt x="82" y="76"/>
                    <a:pt x="81" y="75"/>
                    <a:pt x="82" y="74"/>
                  </a:cubicBezTo>
                  <a:cubicBezTo>
                    <a:pt x="82" y="74"/>
                    <a:pt x="85" y="73"/>
                    <a:pt x="85" y="72"/>
                  </a:cubicBezTo>
                  <a:cubicBezTo>
                    <a:pt x="86" y="71"/>
                    <a:pt x="86" y="69"/>
                    <a:pt x="87" y="68"/>
                  </a:cubicBezTo>
                  <a:cubicBezTo>
                    <a:pt x="87" y="67"/>
                    <a:pt x="88" y="67"/>
                    <a:pt x="89" y="67"/>
                  </a:cubicBezTo>
                  <a:cubicBezTo>
                    <a:pt x="90" y="65"/>
                    <a:pt x="89" y="64"/>
                    <a:pt x="90" y="62"/>
                  </a:cubicBezTo>
                  <a:cubicBezTo>
                    <a:pt x="91" y="58"/>
                    <a:pt x="95" y="56"/>
                    <a:pt x="99" y="54"/>
                  </a:cubicBezTo>
                  <a:cubicBezTo>
                    <a:pt x="98" y="51"/>
                    <a:pt x="98" y="50"/>
                    <a:pt x="97" y="47"/>
                  </a:cubicBezTo>
                  <a:cubicBezTo>
                    <a:pt x="98" y="47"/>
                    <a:pt x="99" y="47"/>
                    <a:pt x="100" y="47"/>
                  </a:cubicBezTo>
                  <a:cubicBezTo>
                    <a:pt x="100" y="43"/>
                    <a:pt x="100" y="39"/>
                    <a:pt x="100" y="35"/>
                  </a:cubicBezTo>
                  <a:cubicBezTo>
                    <a:pt x="96" y="35"/>
                    <a:pt x="96" y="35"/>
                    <a:pt x="96" y="35"/>
                  </a:cubicBezTo>
                  <a:cubicBezTo>
                    <a:pt x="96" y="39"/>
                    <a:pt x="96" y="39"/>
                    <a:pt x="96" y="39"/>
                  </a:cubicBezTo>
                  <a:cubicBezTo>
                    <a:pt x="96" y="39"/>
                    <a:pt x="94" y="39"/>
                    <a:pt x="92" y="38"/>
                  </a:cubicBezTo>
                  <a:cubicBezTo>
                    <a:pt x="90" y="37"/>
                    <a:pt x="91" y="38"/>
                    <a:pt x="90" y="36"/>
                  </a:cubicBezTo>
                  <a:cubicBezTo>
                    <a:pt x="89" y="34"/>
                    <a:pt x="89" y="34"/>
                    <a:pt x="89" y="32"/>
                  </a:cubicBezTo>
                  <a:cubicBezTo>
                    <a:pt x="89" y="29"/>
                    <a:pt x="90" y="28"/>
                    <a:pt x="91" y="29"/>
                  </a:cubicBezTo>
                  <a:cubicBezTo>
                    <a:pt x="92" y="30"/>
                    <a:pt x="94" y="28"/>
                    <a:pt x="94" y="28"/>
                  </a:cubicBezTo>
                  <a:cubicBezTo>
                    <a:pt x="94" y="28"/>
                    <a:pt x="94" y="27"/>
                    <a:pt x="93" y="26"/>
                  </a:cubicBezTo>
                  <a:cubicBezTo>
                    <a:pt x="92" y="25"/>
                    <a:pt x="93" y="24"/>
                    <a:pt x="93" y="22"/>
                  </a:cubicBezTo>
                  <a:cubicBezTo>
                    <a:pt x="94" y="21"/>
                    <a:pt x="94" y="19"/>
                    <a:pt x="94" y="16"/>
                  </a:cubicBezTo>
                  <a:cubicBezTo>
                    <a:pt x="93" y="13"/>
                    <a:pt x="92" y="11"/>
                    <a:pt x="93" y="9"/>
                  </a:cubicBezTo>
                  <a:cubicBezTo>
                    <a:pt x="94" y="7"/>
                    <a:pt x="94" y="2"/>
                    <a:pt x="94" y="2"/>
                  </a:cubicBezTo>
                  <a:cubicBezTo>
                    <a:pt x="94" y="2"/>
                    <a:pt x="92" y="1"/>
                    <a:pt x="90" y="1"/>
                  </a:cubicBezTo>
                  <a:cubicBezTo>
                    <a:pt x="88" y="1"/>
                    <a:pt x="88" y="0"/>
                    <a:pt x="88" y="0"/>
                  </a:cubicBezTo>
                  <a:cubicBezTo>
                    <a:pt x="88" y="0"/>
                    <a:pt x="85" y="0"/>
                    <a:pt x="84" y="1"/>
                  </a:cubicBezTo>
                  <a:cubicBezTo>
                    <a:pt x="83" y="2"/>
                    <a:pt x="81" y="0"/>
                    <a:pt x="81" y="0"/>
                  </a:cubicBezTo>
                  <a:cubicBezTo>
                    <a:pt x="81" y="0"/>
                    <a:pt x="80" y="4"/>
                    <a:pt x="77" y="3"/>
                  </a:cubicBezTo>
                  <a:cubicBezTo>
                    <a:pt x="75" y="3"/>
                    <a:pt x="76" y="5"/>
                    <a:pt x="74" y="5"/>
                  </a:cubicBezTo>
                  <a:cubicBezTo>
                    <a:pt x="73" y="5"/>
                    <a:pt x="70" y="7"/>
                    <a:pt x="68" y="7"/>
                  </a:cubicBezTo>
                  <a:cubicBezTo>
                    <a:pt x="67" y="7"/>
                    <a:pt x="66" y="11"/>
                    <a:pt x="64" y="12"/>
                  </a:cubicBezTo>
                  <a:cubicBezTo>
                    <a:pt x="62" y="13"/>
                    <a:pt x="62" y="18"/>
                    <a:pt x="61" y="18"/>
                  </a:cubicBezTo>
                  <a:cubicBezTo>
                    <a:pt x="59" y="18"/>
                    <a:pt x="58" y="20"/>
                    <a:pt x="58" y="20"/>
                  </a:cubicBezTo>
                  <a:cubicBezTo>
                    <a:pt x="58" y="20"/>
                    <a:pt x="57" y="27"/>
                    <a:pt x="57" y="29"/>
                  </a:cubicBezTo>
                  <a:cubicBezTo>
                    <a:pt x="57" y="30"/>
                    <a:pt x="55" y="29"/>
                    <a:pt x="54" y="29"/>
                  </a:cubicBezTo>
                  <a:cubicBezTo>
                    <a:pt x="53" y="28"/>
                    <a:pt x="51" y="29"/>
                    <a:pt x="49" y="28"/>
                  </a:cubicBezTo>
                  <a:cubicBezTo>
                    <a:pt x="47" y="27"/>
                    <a:pt x="47" y="29"/>
                    <a:pt x="46" y="28"/>
                  </a:cubicBezTo>
                  <a:cubicBezTo>
                    <a:pt x="44" y="27"/>
                    <a:pt x="44" y="26"/>
                    <a:pt x="43" y="27"/>
                  </a:cubicBezTo>
                  <a:cubicBezTo>
                    <a:pt x="40" y="28"/>
                    <a:pt x="41" y="29"/>
                    <a:pt x="41" y="30"/>
                  </a:cubicBezTo>
                  <a:cubicBezTo>
                    <a:pt x="41" y="32"/>
                    <a:pt x="34" y="35"/>
                    <a:pt x="34" y="35"/>
                  </a:cubicBezTo>
                  <a:cubicBezTo>
                    <a:pt x="34" y="35"/>
                    <a:pt x="31" y="38"/>
                    <a:pt x="29" y="38"/>
                  </a:cubicBezTo>
                  <a:cubicBezTo>
                    <a:pt x="27" y="38"/>
                    <a:pt x="27" y="39"/>
                    <a:pt x="26" y="39"/>
                  </a:cubicBezTo>
                  <a:cubicBezTo>
                    <a:pt x="24" y="39"/>
                    <a:pt x="23" y="37"/>
                    <a:pt x="24" y="35"/>
                  </a:cubicBezTo>
                  <a:cubicBezTo>
                    <a:pt x="25" y="33"/>
                    <a:pt x="25" y="33"/>
                    <a:pt x="24" y="30"/>
                  </a:cubicBezTo>
                  <a:cubicBezTo>
                    <a:pt x="22" y="26"/>
                    <a:pt x="19" y="26"/>
                    <a:pt x="19" y="26"/>
                  </a:cubicBezTo>
                  <a:close/>
                  <a:moveTo>
                    <a:pt x="70" y="66"/>
                  </a:moveTo>
                  <a:cubicBezTo>
                    <a:pt x="71" y="65"/>
                    <a:pt x="71" y="65"/>
                    <a:pt x="71" y="64"/>
                  </a:cubicBezTo>
                  <a:cubicBezTo>
                    <a:pt x="72" y="64"/>
                    <a:pt x="73" y="64"/>
                    <a:pt x="73" y="63"/>
                  </a:cubicBezTo>
                  <a:cubicBezTo>
                    <a:pt x="74" y="63"/>
                    <a:pt x="75" y="63"/>
                    <a:pt x="76" y="62"/>
                  </a:cubicBezTo>
                  <a:cubicBezTo>
                    <a:pt x="77" y="61"/>
                    <a:pt x="76" y="61"/>
                    <a:pt x="75" y="59"/>
                  </a:cubicBezTo>
                  <a:cubicBezTo>
                    <a:pt x="75" y="58"/>
                    <a:pt x="74" y="58"/>
                    <a:pt x="73" y="57"/>
                  </a:cubicBezTo>
                  <a:cubicBezTo>
                    <a:pt x="72" y="56"/>
                    <a:pt x="72" y="56"/>
                    <a:pt x="72" y="56"/>
                  </a:cubicBezTo>
                  <a:cubicBezTo>
                    <a:pt x="72" y="56"/>
                    <a:pt x="69" y="57"/>
                    <a:pt x="68" y="58"/>
                  </a:cubicBezTo>
                  <a:cubicBezTo>
                    <a:pt x="67" y="60"/>
                    <a:pt x="67" y="60"/>
                    <a:pt x="66" y="60"/>
                  </a:cubicBezTo>
                  <a:cubicBezTo>
                    <a:pt x="65" y="60"/>
                    <a:pt x="64" y="62"/>
                    <a:pt x="65" y="62"/>
                  </a:cubicBezTo>
                  <a:cubicBezTo>
                    <a:pt x="65" y="62"/>
                    <a:pt x="65" y="63"/>
                    <a:pt x="66" y="64"/>
                  </a:cubicBezTo>
                  <a:cubicBezTo>
                    <a:pt x="67" y="66"/>
                    <a:pt x="66" y="67"/>
                    <a:pt x="68" y="67"/>
                  </a:cubicBezTo>
                  <a:cubicBezTo>
                    <a:pt x="70" y="67"/>
                    <a:pt x="69" y="66"/>
                    <a:pt x="70" y="6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CC1F20-6846-44C3-BDA7-83EBEC428C1B}"/>
                </a:ext>
              </a:extLst>
            </p:cNvPr>
            <p:cNvSpPr>
              <a:spLocks/>
            </p:cNvSpPr>
            <p:nvPr/>
          </p:nvSpPr>
          <p:spPr bwMode="auto">
            <a:xfrm>
              <a:off x="5289550" y="4024313"/>
              <a:ext cx="228600" cy="368300"/>
            </a:xfrm>
            <a:custGeom>
              <a:avLst/>
              <a:gdLst>
                <a:gd name="T0" fmla="*/ 5 w 61"/>
                <a:gd name="T1" fmla="*/ 97 h 98"/>
                <a:gd name="T2" fmla="*/ 7 w 61"/>
                <a:gd name="T3" fmla="*/ 94 h 98"/>
                <a:gd name="T4" fmla="*/ 6 w 61"/>
                <a:gd name="T5" fmla="*/ 94 h 98"/>
                <a:gd name="T6" fmla="*/ 9 w 61"/>
                <a:gd name="T7" fmla="*/ 92 h 98"/>
                <a:gd name="T8" fmla="*/ 9 w 61"/>
                <a:gd name="T9" fmla="*/ 91 h 98"/>
                <a:gd name="T10" fmla="*/ 12 w 61"/>
                <a:gd name="T11" fmla="*/ 89 h 98"/>
                <a:gd name="T12" fmla="*/ 13 w 61"/>
                <a:gd name="T13" fmla="*/ 86 h 98"/>
                <a:gd name="T14" fmla="*/ 15 w 61"/>
                <a:gd name="T15" fmla="*/ 85 h 98"/>
                <a:gd name="T16" fmla="*/ 18 w 61"/>
                <a:gd name="T17" fmla="*/ 81 h 98"/>
                <a:gd name="T18" fmla="*/ 25 w 61"/>
                <a:gd name="T19" fmla="*/ 77 h 98"/>
                <a:gd name="T20" fmla="*/ 26 w 61"/>
                <a:gd name="T21" fmla="*/ 75 h 98"/>
                <a:gd name="T22" fmla="*/ 32 w 61"/>
                <a:gd name="T23" fmla="*/ 70 h 98"/>
                <a:gd name="T24" fmla="*/ 32 w 61"/>
                <a:gd name="T25" fmla="*/ 68 h 98"/>
                <a:gd name="T26" fmla="*/ 34 w 61"/>
                <a:gd name="T27" fmla="*/ 68 h 98"/>
                <a:gd name="T28" fmla="*/ 36 w 61"/>
                <a:gd name="T29" fmla="*/ 65 h 98"/>
                <a:gd name="T30" fmla="*/ 37 w 61"/>
                <a:gd name="T31" fmla="*/ 61 h 98"/>
                <a:gd name="T32" fmla="*/ 41 w 61"/>
                <a:gd name="T33" fmla="*/ 59 h 98"/>
                <a:gd name="T34" fmla="*/ 41 w 61"/>
                <a:gd name="T35" fmla="*/ 57 h 98"/>
                <a:gd name="T36" fmla="*/ 43 w 61"/>
                <a:gd name="T37" fmla="*/ 53 h 98"/>
                <a:gd name="T38" fmla="*/ 45 w 61"/>
                <a:gd name="T39" fmla="*/ 52 h 98"/>
                <a:gd name="T40" fmla="*/ 45 w 61"/>
                <a:gd name="T41" fmla="*/ 48 h 98"/>
                <a:gd name="T42" fmla="*/ 48 w 61"/>
                <a:gd name="T43" fmla="*/ 45 h 98"/>
                <a:gd name="T44" fmla="*/ 48 w 61"/>
                <a:gd name="T45" fmla="*/ 42 h 98"/>
                <a:gd name="T46" fmla="*/ 50 w 61"/>
                <a:gd name="T47" fmla="*/ 37 h 98"/>
                <a:gd name="T48" fmla="*/ 51 w 61"/>
                <a:gd name="T49" fmla="*/ 33 h 98"/>
                <a:gd name="T50" fmla="*/ 52 w 61"/>
                <a:gd name="T51" fmla="*/ 32 h 98"/>
                <a:gd name="T52" fmla="*/ 52 w 61"/>
                <a:gd name="T53" fmla="*/ 30 h 98"/>
                <a:gd name="T54" fmla="*/ 56 w 61"/>
                <a:gd name="T55" fmla="*/ 25 h 98"/>
                <a:gd name="T56" fmla="*/ 56 w 61"/>
                <a:gd name="T57" fmla="*/ 21 h 98"/>
                <a:gd name="T58" fmla="*/ 57 w 61"/>
                <a:gd name="T59" fmla="*/ 21 h 98"/>
                <a:gd name="T60" fmla="*/ 57 w 61"/>
                <a:gd name="T61" fmla="*/ 18 h 98"/>
                <a:gd name="T62" fmla="*/ 59 w 61"/>
                <a:gd name="T63" fmla="*/ 13 h 98"/>
                <a:gd name="T64" fmla="*/ 61 w 61"/>
                <a:gd name="T65" fmla="*/ 1 h 98"/>
                <a:gd name="T66" fmla="*/ 58 w 61"/>
                <a:gd name="T67" fmla="*/ 0 h 98"/>
                <a:gd name="T68" fmla="*/ 57 w 61"/>
                <a:gd name="T69" fmla="*/ 2 h 98"/>
                <a:gd name="T70" fmla="*/ 51 w 61"/>
                <a:gd name="T71" fmla="*/ 4 h 98"/>
                <a:gd name="T72" fmla="*/ 44 w 61"/>
                <a:gd name="T73" fmla="*/ 4 h 98"/>
                <a:gd name="T74" fmla="*/ 42 w 61"/>
                <a:gd name="T75" fmla="*/ 6 h 98"/>
                <a:gd name="T76" fmla="*/ 37 w 61"/>
                <a:gd name="T77" fmla="*/ 7 h 98"/>
                <a:gd name="T78" fmla="*/ 36 w 61"/>
                <a:gd name="T79" fmla="*/ 8 h 98"/>
                <a:gd name="T80" fmla="*/ 33 w 61"/>
                <a:gd name="T81" fmla="*/ 9 h 98"/>
                <a:gd name="T82" fmla="*/ 32 w 61"/>
                <a:gd name="T83" fmla="*/ 10 h 98"/>
                <a:gd name="T84" fmla="*/ 29 w 61"/>
                <a:gd name="T85" fmla="*/ 9 h 98"/>
                <a:gd name="T86" fmla="*/ 18 w 61"/>
                <a:gd name="T87" fmla="*/ 10 h 98"/>
                <a:gd name="T88" fmla="*/ 18 w 61"/>
                <a:gd name="T89" fmla="*/ 10 h 98"/>
                <a:gd name="T90" fmla="*/ 12 w 61"/>
                <a:gd name="T91" fmla="*/ 3 h 98"/>
                <a:gd name="T92" fmla="*/ 9 w 61"/>
                <a:gd name="T93" fmla="*/ 7 h 98"/>
                <a:gd name="T94" fmla="*/ 7 w 61"/>
                <a:gd name="T95" fmla="*/ 10 h 98"/>
                <a:gd name="T96" fmla="*/ 10 w 61"/>
                <a:gd name="T97" fmla="*/ 13 h 98"/>
                <a:gd name="T98" fmla="*/ 12 w 61"/>
                <a:gd name="T99" fmla="*/ 17 h 98"/>
                <a:gd name="T100" fmla="*/ 16 w 61"/>
                <a:gd name="T101" fmla="*/ 20 h 98"/>
                <a:gd name="T102" fmla="*/ 32 w 61"/>
                <a:gd name="T103" fmla="*/ 28 h 98"/>
                <a:gd name="T104" fmla="*/ 41 w 61"/>
                <a:gd name="T105" fmla="*/ 28 h 98"/>
                <a:gd name="T106" fmla="*/ 25 w 61"/>
                <a:gd name="T107" fmla="*/ 53 h 98"/>
                <a:gd name="T108" fmla="*/ 17 w 61"/>
                <a:gd name="T109" fmla="*/ 53 h 98"/>
                <a:gd name="T110" fmla="*/ 14 w 61"/>
                <a:gd name="T111" fmla="*/ 55 h 98"/>
                <a:gd name="T112" fmla="*/ 8 w 61"/>
                <a:gd name="T113" fmla="*/ 55 h 98"/>
                <a:gd name="T114" fmla="*/ 7 w 61"/>
                <a:gd name="T115" fmla="*/ 56 h 98"/>
                <a:gd name="T116" fmla="*/ 3 w 61"/>
                <a:gd name="T117" fmla="*/ 65 h 98"/>
                <a:gd name="T118" fmla="*/ 0 w 61"/>
                <a:gd name="T119" fmla="*/ 67 h 98"/>
                <a:gd name="T120" fmla="*/ 0 w 61"/>
                <a:gd name="T121" fmla="*/ 93 h 98"/>
                <a:gd name="T122" fmla="*/ 5 w 61"/>
                <a:gd name="T123" fmla="*/ 98 h 98"/>
                <a:gd name="T124" fmla="*/ 5 w 61"/>
                <a:gd name="T125"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 h="98">
                  <a:moveTo>
                    <a:pt x="5" y="97"/>
                  </a:moveTo>
                  <a:cubicBezTo>
                    <a:pt x="6" y="96"/>
                    <a:pt x="6" y="95"/>
                    <a:pt x="7" y="94"/>
                  </a:cubicBezTo>
                  <a:cubicBezTo>
                    <a:pt x="7" y="94"/>
                    <a:pt x="6" y="95"/>
                    <a:pt x="6" y="94"/>
                  </a:cubicBezTo>
                  <a:cubicBezTo>
                    <a:pt x="7" y="93"/>
                    <a:pt x="9" y="93"/>
                    <a:pt x="9" y="92"/>
                  </a:cubicBezTo>
                  <a:cubicBezTo>
                    <a:pt x="9" y="92"/>
                    <a:pt x="9" y="91"/>
                    <a:pt x="9" y="91"/>
                  </a:cubicBezTo>
                  <a:cubicBezTo>
                    <a:pt x="10" y="90"/>
                    <a:pt x="11" y="89"/>
                    <a:pt x="12" y="89"/>
                  </a:cubicBezTo>
                  <a:cubicBezTo>
                    <a:pt x="12" y="88"/>
                    <a:pt x="12" y="87"/>
                    <a:pt x="13" y="86"/>
                  </a:cubicBezTo>
                  <a:cubicBezTo>
                    <a:pt x="13" y="86"/>
                    <a:pt x="14" y="85"/>
                    <a:pt x="15" y="85"/>
                  </a:cubicBezTo>
                  <a:cubicBezTo>
                    <a:pt x="16" y="84"/>
                    <a:pt x="17" y="82"/>
                    <a:pt x="18" y="81"/>
                  </a:cubicBezTo>
                  <a:cubicBezTo>
                    <a:pt x="20" y="79"/>
                    <a:pt x="23" y="78"/>
                    <a:pt x="25" y="77"/>
                  </a:cubicBezTo>
                  <a:cubicBezTo>
                    <a:pt x="25" y="77"/>
                    <a:pt x="25" y="75"/>
                    <a:pt x="26" y="75"/>
                  </a:cubicBezTo>
                  <a:cubicBezTo>
                    <a:pt x="27" y="73"/>
                    <a:pt x="31" y="72"/>
                    <a:pt x="32" y="70"/>
                  </a:cubicBezTo>
                  <a:cubicBezTo>
                    <a:pt x="32" y="69"/>
                    <a:pt x="32" y="68"/>
                    <a:pt x="32" y="68"/>
                  </a:cubicBezTo>
                  <a:cubicBezTo>
                    <a:pt x="33" y="67"/>
                    <a:pt x="33" y="68"/>
                    <a:pt x="34" y="68"/>
                  </a:cubicBezTo>
                  <a:cubicBezTo>
                    <a:pt x="34" y="68"/>
                    <a:pt x="36" y="65"/>
                    <a:pt x="36" y="65"/>
                  </a:cubicBezTo>
                  <a:cubicBezTo>
                    <a:pt x="37" y="64"/>
                    <a:pt x="36" y="62"/>
                    <a:pt x="37" y="61"/>
                  </a:cubicBezTo>
                  <a:cubicBezTo>
                    <a:pt x="38" y="60"/>
                    <a:pt x="40" y="61"/>
                    <a:pt x="41" y="59"/>
                  </a:cubicBezTo>
                  <a:cubicBezTo>
                    <a:pt x="41" y="59"/>
                    <a:pt x="41" y="58"/>
                    <a:pt x="41" y="57"/>
                  </a:cubicBezTo>
                  <a:cubicBezTo>
                    <a:pt x="43" y="53"/>
                    <a:pt x="43" y="53"/>
                    <a:pt x="43" y="53"/>
                  </a:cubicBezTo>
                  <a:cubicBezTo>
                    <a:pt x="44" y="52"/>
                    <a:pt x="45" y="52"/>
                    <a:pt x="45" y="52"/>
                  </a:cubicBezTo>
                  <a:cubicBezTo>
                    <a:pt x="45" y="51"/>
                    <a:pt x="44" y="49"/>
                    <a:pt x="45" y="48"/>
                  </a:cubicBezTo>
                  <a:cubicBezTo>
                    <a:pt x="45" y="47"/>
                    <a:pt x="47" y="46"/>
                    <a:pt x="48" y="45"/>
                  </a:cubicBezTo>
                  <a:cubicBezTo>
                    <a:pt x="48" y="44"/>
                    <a:pt x="48" y="43"/>
                    <a:pt x="48" y="42"/>
                  </a:cubicBezTo>
                  <a:cubicBezTo>
                    <a:pt x="48" y="41"/>
                    <a:pt x="49" y="39"/>
                    <a:pt x="50" y="37"/>
                  </a:cubicBezTo>
                  <a:cubicBezTo>
                    <a:pt x="50" y="35"/>
                    <a:pt x="50" y="34"/>
                    <a:pt x="51" y="33"/>
                  </a:cubicBezTo>
                  <a:cubicBezTo>
                    <a:pt x="52" y="32"/>
                    <a:pt x="52" y="32"/>
                    <a:pt x="52" y="32"/>
                  </a:cubicBezTo>
                  <a:cubicBezTo>
                    <a:pt x="52" y="31"/>
                    <a:pt x="51" y="31"/>
                    <a:pt x="52" y="30"/>
                  </a:cubicBezTo>
                  <a:cubicBezTo>
                    <a:pt x="53" y="29"/>
                    <a:pt x="56" y="26"/>
                    <a:pt x="56" y="25"/>
                  </a:cubicBezTo>
                  <a:cubicBezTo>
                    <a:pt x="56" y="24"/>
                    <a:pt x="56" y="23"/>
                    <a:pt x="56" y="21"/>
                  </a:cubicBezTo>
                  <a:cubicBezTo>
                    <a:pt x="57" y="21"/>
                    <a:pt x="57" y="21"/>
                    <a:pt x="57" y="21"/>
                  </a:cubicBezTo>
                  <a:cubicBezTo>
                    <a:pt x="58" y="20"/>
                    <a:pt x="57" y="19"/>
                    <a:pt x="57" y="18"/>
                  </a:cubicBezTo>
                  <a:cubicBezTo>
                    <a:pt x="58" y="17"/>
                    <a:pt x="59" y="14"/>
                    <a:pt x="59" y="13"/>
                  </a:cubicBezTo>
                  <a:cubicBezTo>
                    <a:pt x="60" y="9"/>
                    <a:pt x="60" y="4"/>
                    <a:pt x="61" y="1"/>
                  </a:cubicBezTo>
                  <a:cubicBezTo>
                    <a:pt x="60" y="1"/>
                    <a:pt x="59" y="0"/>
                    <a:pt x="58" y="0"/>
                  </a:cubicBezTo>
                  <a:cubicBezTo>
                    <a:pt x="58" y="0"/>
                    <a:pt x="57" y="2"/>
                    <a:pt x="57" y="2"/>
                  </a:cubicBezTo>
                  <a:cubicBezTo>
                    <a:pt x="56" y="2"/>
                    <a:pt x="51" y="4"/>
                    <a:pt x="51" y="4"/>
                  </a:cubicBezTo>
                  <a:cubicBezTo>
                    <a:pt x="48" y="5"/>
                    <a:pt x="46" y="3"/>
                    <a:pt x="44" y="4"/>
                  </a:cubicBezTo>
                  <a:cubicBezTo>
                    <a:pt x="43" y="4"/>
                    <a:pt x="43" y="6"/>
                    <a:pt x="42" y="6"/>
                  </a:cubicBezTo>
                  <a:cubicBezTo>
                    <a:pt x="40" y="6"/>
                    <a:pt x="39" y="6"/>
                    <a:pt x="37" y="7"/>
                  </a:cubicBezTo>
                  <a:cubicBezTo>
                    <a:pt x="37" y="7"/>
                    <a:pt x="37" y="8"/>
                    <a:pt x="36" y="8"/>
                  </a:cubicBezTo>
                  <a:cubicBezTo>
                    <a:pt x="35" y="9"/>
                    <a:pt x="34" y="9"/>
                    <a:pt x="33" y="9"/>
                  </a:cubicBezTo>
                  <a:cubicBezTo>
                    <a:pt x="32" y="10"/>
                    <a:pt x="32" y="10"/>
                    <a:pt x="32" y="10"/>
                  </a:cubicBezTo>
                  <a:cubicBezTo>
                    <a:pt x="30" y="10"/>
                    <a:pt x="30" y="9"/>
                    <a:pt x="29" y="9"/>
                  </a:cubicBezTo>
                  <a:cubicBezTo>
                    <a:pt x="25" y="8"/>
                    <a:pt x="22" y="10"/>
                    <a:pt x="18" y="10"/>
                  </a:cubicBezTo>
                  <a:cubicBezTo>
                    <a:pt x="18" y="10"/>
                    <a:pt x="18" y="10"/>
                    <a:pt x="18" y="10"/>
                  </a:cubicBezTo>
                  <a:cubicBezTo>
                    <a:pt x="15" y="8"/>
                    <a:pt x="13" y="6"/>
                    <a:pt x="12" y="3"/>
                  </a:cubicBezTo>
                  <a:cubicBezTo>
                    <a:pt x="9" y="7"/>
                    <a:pt x="9" y="7"/>
                    <a:pt x="9" y="7"/>
                  </a:cubicBezTo>
                  <a:cubicBezTo>
                    <a:pt x="7" y="10"/>
                    <a:pt x="7" y="10"/>
                    <a:pt x="7" y="10"/>
                  </a:cubicBezTo>
                  <a:cubicBezTo>
                    <a:pt x="7" y="10"/>
                    <a:pt x="9" y="12"/>
                    <a:pt x="10" y="13"/>
                  </a:cubicBezTo>
                  <a:cubicBezTo>
                    <a:pt x="11" y="15"/>
                    <a:pt x="10" y="16"/>
                    <a:pt x="12" y="17"/>
                  </a:cubicBezTo>
                  <a:cubicBezTo>
                    <a:pt x="13" y="18"/>
                    <a:pt x="13" y="19"/>
                    <a:pt x="16" y="20"/>
                  </a:cubicBezTo>
                  <a:cubicBezTo>
                    <a:pt x="18" y="21"/>
                    <a:pt x="32" y="28"/>
                    <a:pt x="32" y="28"/>
                  </a:cubicBezTo>
                  <a:cubicBezTo>
                    <a:pt x="41" y="28"/>
                    <a:pt x="41" y="28"/>
                    <a:pt x="41" y="28"/>
                  </a:cubicBezTo>
                  <a:cubicBezTo>
                    <a:pt x="25" y="53"/>
                    <a:pt x="25" y="53"/>
                    <a:pt x="25" y="53"/>
                  </a:cubicBezTo>
                  <a:cubicBezTo>
                    <a:pt x="17" y="53"/>
                    <a:pt x="17" y="53"/>
                    <a:pt x="17" y="53"/>
                  </a:cubicBezTo>
                  <a:cubicBezTo>
                    <a:pt x="14" y="55"/>
                    <a:pt x="14" y="55"/>
                    <a:pt x="14" y="55"/>
                  </a:cubicBezTo>
                  <a:cubicBezTo>
                    <a:pt x="8" y="55"/>
                    <a:pt x="8" y="55"/>
                    <a:pt x="8" y="55"/>
                  </a:cubicBezTo>
                  <a:cubicBezTo>
                    <a:pt x="7" y="56"/>
                    <a:pt x="7" y="56"/>
                    <a:pt x="7" y="56"/>
                  </a:cubicBezTo>
                  <a:cubicBezTo>
                    <a:pt x="3" y="65"/>
                    <a:pt x="3" y="65"/>
                    <a:pt x="3" y="65"/>
                  </a:cubicBezTo>
                  <a:cubicBezTo>
                    <a:pt x="0" y="67"/>
                    <a:pt x="0" y="67"/>
                    <a:pt x="0" y="67"/>
                  </a:cubicBezTo>
                  <a:cubicBezTo>
                    <a:pt x="0" y="93"/>
                    <a:pt x="0" y="93"/>
                    <a:pt x="0" y="93"/>
                  </a:cubicBezTo>
                  <a:cubicBezTo>
                    <a:pt x="5" y="98"/>
                    <a:pt x="5" y="98"/>
                    <a:pt x="5" y="98"/>
                  </a:cubicBezTo>
                  <a:lnTo>
                    <a:pt x="5"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511AB4-5E3F-4B85-B17E-4DA716562BFD}"/>
                </a:ext>
              </a:extLst>
            </p:cNvPr>
            <p:cNvSpPr>
              <a:spLocks noEditPoints="1"/>
            </p:cNvSpPr>
            <p:nvPr/>
          </p:nvSpPr>
          <p:spPr bwMode="auto">
            <a:xfrm>
              <a:off x="7959725" y="4575176"/>
              <a:ext cx="141287" cy="123825"/>
            </a:xfrm>
            <a:custGeom>
              <a:avLst/>
              <a:gdLst>
                <a:gd name="T0" fmla="*/ 31 w 38"/>
                <a:gd name="T1" fmla="*/ 28 h 33"/>
                <a:gd name="T2" fmla="*/ 31 w 38"/>
                <a:gd name="T3" fmla="*/ 30 h 33"/>
                <a:gd name="T4" fmla="*/ 36 w 38"/>
                <a:gd name="T5" fmla="*/ 32 h 33"/>
                <a:gd name="T6" fmla="*/ 36 w 38"/>
                <a:gd name="T7" fmla="*/ 32 h 33"/>
                <a:gd name="T8" fmla="*/ 35 w 38"/>
                <a:gd name="T9" fmla="*/ 31 h 33"/>
                <a:gd name="T10" fmla="*/ 31 w 38"/>
                <a:gd name="T11" fmla="*/ 28 h 33"/>
                <a:gd name="T12" fmla="*/ 20 w 38"/>
                <a:gd name="T13" fmla="*/ 20 h 33"/>
                <a:gd name="T14" fmla="*/ 20 w 38"/>
                <a:gd name="T15" fmla="*/ 23 h 33"/>
                <a:gd name="T16" fmla="*/ 27 w 38"/>
                <a:gd name="T17" fmla="*/ 24 h 33"/>
                <a:gd name="T18" fmla="*/ 26 w 38"/>
                <a:gd name="T19" fmla="*/ 23 h 33"/>
                <a:gd name="T20" fmla="*/ 20 w 38"/>
                <a:gd name="T21" fmla="*/ 20 h 33"/>
                <a:gd name="T22" fmla="*/ 26 w 38"/>
                <a:gd name="T23" fmla="*/ 14 h 33"/>
                <a:gd name="T24" fmla="*/ 27 w 38"/>
                <a:gd name="T25" fmla="*/ 19 h 33"/>
                <a:gd name="T26" fmla="*/ 29 w 38"/>
                <a:gd name="T27" fmla="*/ 20 h 33"/>
                <a:gd name="T28" fmla="*/ 29 w 38"/>
                <a:gd name="T29" fmla="*/ 21 h 33"/>
                <a:gd name="T30" fmla="*/ 31 w 38"/>
                <a:gd name="T31" fmla="*/ 21 h 33"/>
                <a:gd name="T32" fmla="*/ 27 w 38"/>
                <a:gd name="T33" fmla="*/ 14 h 33"/>
                <a:gd name="T34" fmla="*/ 26 w 38"/>
                <a:gd name="T35" fmla="*/ 14 h 33"/>
                <a:gd name="T36" fmla="*/ 6 w 38"/>
                <a:gd name="T37" fmla="*/ 9 h 33"/>
                <a:gd name="T38" fmla="*/ 7 w 38"/>
                <a:gd name="T39" fmla="*/ 14 h 33"/>
                <a:gd name="T40" fmla="*/ 9 w 38"/>
                <a:gd name="T41" fmla="*/ 14 h 33"/>
                <a:gd name="T42" fmla="*/ 8 w 38"/>
                <a:gd name="T43" fmla="*/ 10 h 33"/>
                <a:gd name="T44" fmla="*/ 6 w 38"/>
                <a:gd name="T45" fmla="*/ 9 h 33"/>
                <a:gd name="T46" fmla="*/ 13 w 38"/>
                <a:gd name="T47" fmla="*/ 6 h 33"/>
                <a:gd name="T48" fmla="*/ 12 w 38"/>
                <a:gd name="T49" fmla="*/ 8 h 33"/>
                <a:gd name="T50" fmla="*/ 20 w 38"/>
                <a:gd name="T51" fmla="*/ 13 h 33"/>
                <a:gd name="T52" fmla="*/ 20 w 38"/>
                <a:gd name="T53" fmla="*/ 12 h 33"/>
                <a:gd name="T54" fmla="*/ 18 w 38"/>
                <a:gd name="T55" fmla="*/ 10 h 33"/>
                <a:gd name="T56" fmla="*/ 17 w 38"/>
                <a:gd name="T57" fmla="*/ 8 h 33"/>
                <a:gd name="T58" fmla="*/ 13 w 38"/>
                <a:gd name="T59" fmla="*/ 6 h 33"/>
                <a:gd name="T60" fmla="*/ 0 w 38"/>
                <a:gd name="T61" fmla="*/ 0 h 33"/>
                <a:gd name="T62" fmla="*/ 6 w 38"/>
                <a:gd name="T63" fmla="*/ 5 h 33"/>
                <a:gd name="T64" fmla="*/ 5 w 38"/>
                <a:gd name="T65" fmla="*/ 4 h 33"/>
                <a:gd name="T66" fmla="*/ 0 w 38"/>
                <a:gd name="T6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3">
                  <a:moveTo>
                    <a:pt x="31" y="28"/>
                  </a:moveTo>
                  <a:cubicBezTo>
                    <a:pt x="31" y="29"/>
                    <a:pt x="30" y="29"/>
                    <a:pt x="31" y="30"/>
                  </a:cubicBezTo>
                  <a:cubicBezTo>
                    <a:pt x="32" y="32"/>
                    <a:pt x="38" y="33"/>
                    <a:pt x="36" y="32"/>
                  </a:cubicBezTo>
                  <a:cubicBezTo>
                    <a:pt x="36" y="32"/>
                    <a:pt x="36" y="32"/>
                    <a:pt x="36" y="32"/>
                  </a:cubicBezTo>
                  <a:cubicBezTo>
                    <a:pt x="36" y="32"/>
                    <a:pt x="36" y="32"/>
                    <a:pt x="35" y="31"/>
                  </a:cubicBezTo>
                  <a:cubicBezTo>
                    <a:pt x="34" y="30"/>
                    <a:pt x="33" y="29"/>
                    <a:pt x="31" y="28"/>
                  </a:cubicBezTo>
                  <a:close/>
                  <a:moveTo>
                    <a:pt x="20" y="20"/>
                  </a:moveTo>
                  <a:cubicBezTo>
                    <a:pt x="20" y="21"/>
                    <a:pt x="19" y="22"/>
                    <a:pt x="20" y="23"/>
                  </a:cubicBezTo>
                  <a:cubicBezTo>
                    <a:pt x="22" y="26"/>
                    <a:pt x="25" y="24"/>
                    <a:pt x="27" y="24"/>
                  </a:cubicBezTo>
                  <a:cubicBezTo>
                    <a:pt x="27" y="24"/>
                    <a:pt x="26" y="23"/>
                    <a:pt x="26" y="23"/>
                  </a:cubicBezTo>
                  <a:cubicBezTo>
                    <a:pt x="24" y="22"/>
                    <a:pt x="22" y="21"/>
                    <a:pt x="20" y="20"/>
                  </a:cubicBezTo>
                  <a:close/>
                  <a:moveTo>
                    <a:pt x="26" y="14"/>
                  </a:moveTo>
                  <a:cubicBezTo>
                    <a:pt x="27" y="16"/>
                    <a:pt x="27" y="17"/>
                    <a:pt x="27" y="19"/>
                  </a:cubicBezTo>
                  <a:cubicBezTo>
                    <a:pt x="27" y="19"/>
                    <a:pt x="29" y="20"/>
                    <a:pt x="29" y="20"/>
                  </a:cubicBezTo>
                  <a:cubicBezTo>
                    <a:pt x="29" y="21"/>
                    <a:pt x="29" y="21"/>
                    <a:pt x="29" y="21"/>
                  </a:cubicBezTo>
                  <a:cubicBezTo>
                    <a:pt x="30" y="21"/>
                    <a:pt x="30" y="21"/>
                    <a:pt x="31" y="21"/>
                  </a:cubicBezTo>
                  <a:cubicBezTo>
                    <a:pt x="30" y="18"/>
                    <a:pt x="28" y="17"/>
                    <a:pt x="27" y="14"/>
                  </a:cubicBezTo>
                  <a:lnTo>
                    <a:pt x="26" y="14"/>
                  </a:lnTo>
                  <a:close/>
                  <a:moveTo>
                    <a:pt x="6" y="9"/>
                  </a:moveTo>
                  <a:cubicBezTo>
                    <a:pt x="5" y="13"/>
                    <a:pt x="5" y="11"/>
                    <a:pt x="7" y="14"/>
                  </a:cubicBezTo>
                  <a:cubicBezTo>
                    <a:pt x="6" y="14"/>
                    <a:pt x="9" y="14"/>
                    <a:pt x="9" y="14"/>
                  </a:cubicBezTo>
                  <a:cubicBezTo>
                    <a:pt x="8" y="13"/>
                    <a:pt x="9" y="11"/>
                    <a:pt x="8" y="10"/>
                  </a:cubicBezTo>
                  <a:cubicBezTo>
                    <a:pt x="8" y="10"/>
                    <a:pt x="6" y="9"/>
                    <a:pt x="6" y="9"/>
                  </a:cubicBezTo>
                  <a:close/>
                  <a:moveTo>
                    <a:pt x="13" y="6"/>
                  </a:moveTo>
                  <a:cubicBezTo>
                    <a:pt x="13" y="6"/>
                    <a:pt x="13" y="7"/>
                    <a:pt x="12" y="8"/>
                  </a:cubicBezTo>
                  <a:cubicBezTo>
                    <a:pt x="15" y="10"/>
                    <a:pt x="17" y="11"/>
                    <a:pt x="20" y="13"/>
                  </a:cubicBezTo>
                  <a:cubicBezTo>
                    <a:pt x="20" y="13"/>
                    <a:pt x="20" y="12"/>
                    <a:pt x="20" y="12"/>
                  </a:cubicBezTo>
                  <a:cubicBezTo>
                    <a:pt x="20" y="12"/>
                    <a:pt x="18" y="11"/>
                    <a:pt x="18" y="10"/>
                  </a:cubicBezTo>
                  <a:cubicBezTo>
                    <a:pt x="18" y="10"/>
                    <a:pt x="18" y="8"/>
                    <a:pt x="17" y="8"/>
                  </a:cubicBezTo>
                  <a:cubicBezTo>
                    <a:pt x="17" y="8"/>
                    <a:pt x="13" y="6"/>
                    <a:pt x="13" y="6"/>
                  </a:cubicBezTo>
                  <a:close/>
                  <a:moveTo>
                    <a:pt x="0" y="0"/>
                  </a:moveTo>
                  <a:cubicBezTo>
                    <a:pt x="2" y="4"/>
                    <a:pt x="1" y="4"/>
                    <a:pt x="6" y="5"/>
                  </a:cubicBezTo>
                  <a:cubicBezTo>
                    <a:pt x="6" y="5"/>
                    <a:pt x="6" y="5"/>
                    <a:pt x="5" y="4"/>
                  </a:cubicBezTo>
                  <a:cubicBezTo>
                    <a:pt x="3" y="3"/>
                    <a:pt x="2" y="1"/>
                    <a:pt x="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796058-C0C1-4A13-905E-D10C41DD1A32}"/>
                </a:ext>
              </a:extLst>
            </p:cNvPr>
            <p:cNvSpPr>
              <a:spLocks/>
            </p:cNvSpPr>
            <p:nvPr/>
          </p:nvSpPr>
          <p:spPr bwMode="auto">
            <a:xfrm>
              <a:off x="4621213" y="2917826"/>
              <a:ext cx="87312" cy="76200"/>
            </a:xfrm>
            <a:custGeom>
              <a:avLst/>
              <a:gdLst>
                <a:gd name="T0" fmla="*/ 4 w 23"/>
                <a:gd name="T1" fmla="*/ 15 h 20"/>
                <a:gd name="T2" fmla="*/ 4 w 23"/>
                <a:gd name="T3" fmla="*/ 17 h 20"/>
                <a:gd name="T4" fmla="*/ 3 w 23"/>
                <a:gd name="T5" fmla="*/ 19 h 20"/>
                <a:gd name="T6" fmla="*/ 3 w 23"/>
                <a:gd name="T7" fmla="*/ 20 h 20"/>
                <a:gd name="T8" fmla="*/ 11 w 23"/>
                <a:gd name="T9" fmla="*/ 17 h 20"/>
                <a:gd name="T10" fmla="*/ 11 w 23"/>
                <a:gd name="T11" fmla="*/ 14 h 20"/>
                <a:gd name="T12" fmla="*/ 14 w 23"/>
                <a:gd name="T13" fmla="*/ 15 h 20"/>
                <a:gd name="T14" fmla="*/ 16 w 23"/>
                <a:gd name="T15" fmla="*/ 9 h 20"/>
                <a:gd name="T16" fmla="*/ 18 w 23"/>
                <a:gd name="T17" fmla="*/ 8 h 20"/>
                <a:gd name="T18" fmla="*/ 21 w 23"/>
                <a:gd name="T19" fmla="*/ 6 h 20"/>
                <a:gd name="T20" fmla="*/ 22 w 23"/>
                <a:gd name="T21" fmla="*/ 5 h 20"/>
                <a:gd name="T22" fmla="*/ 23 w 23"/>
                <a:gd name="T23" fmla="*/ 2 h 20"/>
                <a:gd name="T24" fmla="*/ 21 w 23"/>
                <a:gd name="T25" fmla="*/ 0 h 20"/>
                <a:gd name="T26" fmla="*/ 19 w 23"/>
                <a:gd name="T27" fmla="*/ 1 h 20"/>
                <a:gd name="T28" fmla="*/ 15 w 23"/>
                <a:gd name="T29" fmla="*/ 1 h 20"/>
                <a:gd name="T30" fmla="*/ 12 w 23"/>
                <a:gd name="T31" fmla="*/ 2 h 20"/>
                <a:gd name="T32" fmla="*/ 7 w 23"/>
                <a:gd name="T33" fmla="*/ 4 h 20"/>
                <a:gd name="T34" fmla="*/ 5 w 23"/>
                <a:gd name="T35" fmla="*/ 4 h 20"/>
                <a:gd name="T36" fmla="*/ 3 w 23"/>
                <a:gd name="T37" fmla="*/ 5 h 20"/>
                <a:gd name="T38" fmla="*/ 2 w 23"/>
                <a:gd name="T39" fmla="*/ 9 h 20"/>
                <a:gd name="T40" fmla="*/ 4 w 23"/>
                <a:gd name="T41" fmla="*/ 12 h 20"/>
                <a:gd name="T42" fmla="*/ 4 w 23"/>
                <a:gd name="T43"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0">
                  <a:moveTo>
                    <a:pt x="4" y="15"/>
                  </a:moveTo>
                  <a:cubicBezTo>
                    <a:pt x="4" y="16"/>
                    <a:pt x="5" y="17"/>
                    <a:pt x="4" y="17"/>
                  </a:cubicBezTo>
                  <a:cubicBezTo>
                    <a:pt x="4" y="17"/>
                    <a:pt x="2" y="20"/>
                    <a:pt x="3" y="19"/>
                  </a:cubicBezTo>
                  <a:cubicBezTo>
                    <a:pt x="3" y="20"/>
                    <a:pt x="3" y="20"/>
                    <a:pt x="3" y="20"/>
                  </a:cubicBezTo>
                  <a:cubicBezTo>
                    <a:pt x="3" y="20"/>
                    <a:pt x="10" y="19"/>
                    <a:pt x="11" y="17"/>
                  </a:cubicBezTo>
                  <a:cubicBezTo>
                    <a:pt x="11" y="16"/>
                    <a:pt x="11" y="16"/>
                    <a:pt x="11" y="14"/>
                  </a:cubicBezTo>
                  <a:cubicBezTo>
                    <a:pt x="11" y="11"/>
                    <a:pt x="12" y="15"/>
                    <a:pt x="14" y="15"/>
                  </a:cubicBezTo>
                  <a:cubicBezTo>
                    <a:pt x="15" y="15"/>
                    <a:pt x="16" y="11"/>
                    <a:pt x="16" y="9"/>
                  </a:cubicBezTo>
                  <a:cubicBezTo>
                    <a:pt x="17" y="7"/>
                    <a:pt x="17" y="8"/>
                    <a:pt x="18" y="8"/>
                  </a:cubicBezTo>
                  <a:cubicBezTo>
                    <a:pt x="20" y="8"/>
                    <a:pt x="21" y="8"/>
                    <a:pt x="21" y="6"/>
                  </a:cubicBezTo>
                  <a:cubicBezTo>
                    <a:pt x="21" y="5"/>
                    <a:pt x="22" y="5"/>
                    <a:pt x="22" y="5"/>
                  </a:cubicBezTo>
                  <a:cubicBezTo>
                    <a:pt x="22" y="5"/>
                    <a:pt x="23" y="4"/>
                    <a:pt x="23" y="2"/>
                  </a:cubicBezTo>
                  <a:cubicBezTo>
                    <a:pt x="23" y="1"/>
                    <a:pt x="21" y="0"/>
                    <a:pt x="21" y="0"/>
                  </a:cubicBezTo>
                  <a:cubicBezTo>
                    <a:pt x="21" y="0"/>
                    <a:pt x="21" y="0"/>
                    <a:pt x="19" y="1"/>
                  </a:cubicBezTo>
                  <a:cubicBezTo>
                    <a:pt x="18" y="2"/>
                    <a:pt x="16" y="1"/>
                    <a:pt x="15" y="1"/>
                  </a:cubicBezTo>
                  <a:cubicBezTo>
                    <a:pt x="13" y="1"/>
                    <a:pt x="13" y="1"/>
                    <a:pt x="12" y="2"/>
                  </a:cubicBezTo>
                  <a:cubicBezTo>
                    <a:pt x="11" y="4"/>
                    <a:pt x="10" y="4"/>
                    <a:pt x="7" y="4"/>
                  </a:cubicBezTo>
                  <a:cubicBezTo>
                    <a:pt x="5" y="3"/>
                    <a:pt x="5" y="3"/>
                    <a:pt x="5" y="4"/>
                  </a:cubicBezTo>
                  <a:cubicBezTo>
                    <a:pt x="5" y="6"/>
                    <a:pt x="3" y="5"/>
                    <a:pt x="3" y="5"/>
                  </a:cubicBezTo>
                  <a:cubicBezTo>
                    <a:pt x="3" y="5"/>
                    <a:pt x="0" y="9"/>
                    <a:pt x="2" y="9"/>
                  </a:cubicBezTo>
                  <a:cubicBezTo>
                    <a:pt x="4" y="9"/>
                    <a:pt x="4" y="10"/>
                    <a:pt x="4" y="12"/>
                  </a:cubicBezTo>
                  <a:cubicBezTo>
                    <a:pt x="4" y="13"/>
                    <a:pt x="2" y="14"/>
                    <a:pt x="4"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1" name="Freeform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30960B-6111-4749-A354-4070918A1228}"/>
                </a:ext>
              </a:extLst>
            </p:cNvPr>
            <p:cNvSpPr>
              <a:spLocks/>
            </p:cNvSpPr>
            <p:nvPr/>
          </p:nvSpPr>
          <p:spPr bwMode="auto">
            <a:xfrm>
              <a:off x="4703763" y="2820988"/>
              <a:ext cx="176212" cy="77788"/>
            </a:xfrm>
            <a:custGeom>
              <a:avLst/>
              <a:gdLst>
                <a:gd name="T0" fmla="*/ 47 w 47"/>
                <a:gd name="T1" fmla="*/ 12 h 21"/>
                <a:gd name="T2" fmla="*/ 44 w 47"/>
                <a:gd name="T3" fmla="*/ 13 h 21"/>
                <a:gd name="T4" fmla="*/ 44 w 47"/>
                <a:gd name="T5" fmla="*/ 16 h 21"/>
                <a:gd name="T6" fmla="*/ 40 w 47"/>
                <a:gd name="T7" fmla="*/ 15 h 21"/>
                <a:gd name="T8" fmla="*/ 36 w 47"/>
                <a:gd name="T9" fmla="*/ 15 h 21"/>
                <a:gd name="T10" fmla="*/ 31 w 47"/>
                <a:gd name="T11" fmla="*/ 16 h 21"/>
                <a:gd name="T12" fmla="*/ 28 w 47"/>
                <a:gd name="T13" fmla="*/ 17 h 21"/>
                <a:gd name="T14" fmla="*/ 25 w 47"/>
                <a:gd name="T15" fmla="*/ 17 h 21"/>
                <a:gd name="T16" fmla="*/ 21 w 47"/>
                <a:gd name="T17" fmla="*/ 17 h 21"/>
                <a:gd name="T18" fmla="*/ 17 w 47"/>
                <a:gd name="T19" fmla="*/ 18 h 21"/>
                <a:gd name="T20" fmla="*/ 18 w 47"/>
                <a:gd name="T21" fmla="*/ 20 h 21"/>
                <a:gd name="T22" fmla="*/ 14 w 47"/>
                <a:gd name="T23" fmla="*/ 20 h 21"/>
                <a:gd name="T24" fmla="*/ 9 w 47"/>
                <a:gd name="T25" fmla="*/ 19 h 21"/>
                <a:gd name="T26" fmla="*/ 5 w 47"/>
                <a:gd name="T27" fmla="*/ 17 h 21"/>
                <a:gd name="T28" fmla="*/ 3 w 47"/>
                <a:gd name="T29" fmla="*/ 15 h 21"/>
                <a:gd name="T30" fmla="*/ 3 w 47"/>
                <a:gd name="T31" fmla="*/ 11 h 21"/>
                <a:gd name="T32" fmla="*/ 6 w 47"/>
                <a:gd name="T33" fmla="*/ 8 h 21"/>
                <a:gd name="T34" fmla="*/ 8 w 47"/>
                <a:gd name="T35" fmla="*/ 5 h 21"/>
                <a:gd name="T36" fmla="*/ 11 w 47"/>
                <a:gd name="T37" fmla="*/ 4 h 21"/>
                <a:gd name="T38" fmla="*/ 13 w 47"/>
                <a:gd name="T39" fmla="*/ 4 h 21"/>
                <a:gd name="T40" fmla="*/ 17 w 47"/>
                <a:gd name="T41" fmla="*/ 4 h 21"/>
                <a:gd name="T42" fmla="*/ 21 w 47"/>
                <a:gd name="T43" fmla="*/ 6 h 21"/>
                <a:gd name="T44" fmla="*/ 25 w 47"/>
                <a:gd name="T45" fmla="*/ 6 h 21"/>
                <a:gd name="T46" fmla="*/ 29 w 47"/>
                <a:gd name="T47" fmla="*/ 4 h 21"/>
                <a:gd name="T48" fmla="*/ 35 w 47"/>
                <a:gd name="T49" fmla="*/ 2 h 21"/>
                <a:gd name="T50" fmla="*/ 39 w 47"/>
                <a:gd name="T51" fmla="*/ 4 h 21"/>
                <a:gd name="T52" fmla="*/ 42 w 47"/>
                <a:gd name="T53" fmla="*/ 7 h 21"/>
                <a:gd name="T54" fmla="*/ 44 w 47"/>
                <a:gd name="T55" fmla="*/ 9 h 21"/>
                <a:gd name="T56" fmla="*/ 47 w 47"/>
                <a:gd name="T5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21">
                  <a:moveTo>
                    <a:pt x="47" y="12"/>
                  </a:moveTo>
                  <a:cubicBezTo>
                    <a:pt x="44" y="13"/>
                    <a:pt x="44" y="13"/>
                    <a:pt x="44" y="13"/>
                  </a:cubicBezTo>
                  <a:cubicBezTo>
                    <a:pt x="44" y="16"/>
                    <a:pt x="44" y="16"/>
                    <a:pt x="44" y="16"/>
                  </a:cubicBezTo>
                  <a:cubicBezTo>
                    <a:pt x="44" y="16"/>
                    <a:pt x="42" y="16"/>
                    <a:pt x="40" y="15"/>
                  </a:cubicBezTo>
                  <a:cubicBezTo>
                    <a:pt x="39" y="14"/>
                    <a:pt x="39" y="15"/>
                    <a:pt x="36" y="15"/>
                  </a:cubicBezTo>
                  <a:cubicBezTo>
                    <a:pt x="33" y="15"/>
                    <a:pt x="33" y="15"/>
                    <a:pt x="31" y="16"/>
                  </a:cubicBezTo>
                  <a:cubicBezTo>
                    <a:pt x="28" y="16"/>
                    <a:pt x="28" y="17"/>
                    <a:pt x="28" y="17"/>
                  </a:cubicBezTo>
                  <a:cubicBezTo>
                    <a:pt x="28" y="17"/>
                    <a:pt x="27" y="18"/>
                    <a:pt x="25" y="17"/>
                  </a:cubicBezTo>
                  <a:cubicBezTo>
                    <a:pt x="24" y="15"/>
                    <a:pt x="24" y="16"/>
                    <a:pt x="21" y="17"/>
                  </a:cubicBezTo>
                  <a:cubicBezTo>
                    <a:pt x="17" y="18"/>
                    <a:pt x="17" y="18"/>
                    <a:pt x="17" y="18"/>
                  </a:cubicBezTo>
                  <a:cubicBezTo>
                    <a:pt x="18" y="20"/>
                    <a:pt x="18" y="20"/>
                    <a:pt x="18" y="20"/>
                  </a:cubicBezTo>
                  <a:cubicBezTo>
                    <a:pt x="18" y="20"/>
                    <a:pt x="18" y="21"/>
                    <a:pt x="14" y="20"/>
                  </a:cubicBezTo>
                  <a:cubicBezTo>
                    <a:pt x="11" y="19"/>
                    <a:pt x="11" y="19"/>
                    <a:pt x="9" y="19"/>
                  </a:cubicBezTo>
                  <a:cubicBezTo>
                    <a:pt x="7" y="19"/>
                    <a:pt x="5" y="17"/>
                    <a:pt x="5" y="17"/>
                  </a:cubicBezTo>
                  <a:cubicBezTo>
                    <a:pt x="3" y="15"/>
                    <a:pt x="3" y="15"/>
                    <a:pt x="3" y="15"/>
                  </a:cubicBezTo>
                  <a:cubicBezTo>
                    <a:pt x="0" y="14"/>
                    <a:pt x="3" y="11"/>
                    <a:pt x="3" y="11"/>
                  </a:cubicBezTo>
                  <a:cubicBezTo>
                    <a:pt x="3" y="11"/>
                    <a:pt x="4" y="8"/>
                    <a:pt x="6" y="8"/>
                  </a:cubicBezTo>
                  <a:cubicBezTo>
                    <a:pt x="7" y="8"/>
                    <a:pt x="6" y="5"/>
                    <a:pt x="8" y="5"/>
                  </a:cubicBezTo>
                  <a:cubicBezTo>
                    <a:pt x="9" y="5"/>
                    <a:pt x="11" y="4"/>
                    <a:pt x="11" y="4"/>
                  </a:cubicBezTo>
                  <a:cubicBezTo>
                    <a:pt x="11" y="4"/>
                    <a:pt x="10" y="4"/>
                    <a:pt x="13" y="4"/>
                  </a:cubicBezTo>
                  <a:cubicBezTo>
                    <a:pt x="16" y="4"/>
                    <a:pt x="15" y="3"/>
                    <a:pt x="17" y="4"/>
                  </a:cubicBezTo>
                  <a:cubicBezTo>
                    <a:pt x="19" y="5"/>
                    <a:pt x="19" y="5"/>
                    <a:pt x="21" y="6"/>
                  </a:cubicBezTo>
                  <a:cubicBezTo>
                    <a:pt x="23" y="7"/>
                    <a:pt x="24" y="8"/>
                    <a:pt x="25" y="6"/>
                  </a:cubicBezTo>
                  <a:cubicBezTo>
                    <a:pt x="26" y="4"/>
                    <a:pt x="27" y="5"/>
                    <a:pt x="29" y="4"/>
                  </a:cubicBezTo>
                  <a:cubicBezTo>
                    <a:pt x="31" y="4"/>
                    <a:pt x="33" y="0"/>
                    <a:pt x="35" y="2"/>
                  </a:cubicBezTo>
                  <a:cubicBezTo>
                    <a:pt x="37" y="3"/>
                    <a:pt x="38" y="4"/>
                    <a:pt x="39" y="4"/>
                  </a:cubicBezTo>
                  <a:cubicBezTo>
                    <a:pt x="41" y="4"/>
                    <a:pt x="41" y="6"/>
                    <a:pt x="42" y="7"/>
                  </a:cubicBezTo>
                  <a:cubicBezTo>
                    <a:pt x="44" y="8"/>
                    <a:pt x="43" y="8"/>
                    <a:pt x="44" y="9"/>
                  </a:cubicBezTo>
                  <a:cubicBezTo>
                    <a:pt x="45" y="11"/>
                    <a:pt x="47" y="12"/>
                    <a:pt x="47"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E1F9B2-3C7A-4CF0-A27D-58029AD5BB6F}"/>
                </a:ext>
              </a:extLst>
            </p:cNvPr>
            <p:cNvSpPr>
              <a:spLocks/>
            </p:cNvSpPr>
            <p:nvPr/>
          </p:nvSpPr>
          <p:spPr bwMode="auto">
            <a:xfrm>
              <a:off x="3995738" y="4065588"/>
              <a:ext cx="85725" cy="101600"/>
            </a:xfrm>
            <a:custGeom>
              <a:avLst/>
              <a:gdLst>
                <a:gd name="T0" fmla="*/ 2 w 23"/>
                <a:gd name="T1" fmla="*/ 9 h 27"/>
                <a:gd name="T2" fmla="*/ 4 w 23"/>
                <a:gd name="T3" fmla="*/ 16 h 27"/>
                <a:gd name="T4" fmla="*/ 3 w 23"/>
                <a:gd name="T5" fmla="*/ 17 h 27"/>
                <a:gd name="T6" fmla="*/ 5 w 23"/>
                <a:gd name="T7" fmla="*/ 18 h 27"/>
                <a:gd name="T8" fmla="*/ 5 w 23"/>
                <a:gd name="T9" fmla="*/ 23 h 27"/>
                <a:gd name="T10" fmla="*/ 6 w 23"/>
                <a:gd name="T11" fmla="*/ 22 h 27"/>
                <a:gd name="T12" fmla="*/ 7 w 23"/>
                <a:gd name="T13" fmla="*/ 21 h 27"/>
                <a:gd name="T14" fmla="*/ 10 w 23"/>
                <a:gd name="T15" fmla="*/ 26 h 27"/>
                <a:gd name="T16" fmla="*/ 14 w 23"/>
                <a:gd name="T17" fmla="*/ 27 h 27"/>
                <a:gd name="T18" fmla="*/ 16 w 23"/>
                <a:gd name="T19" fmla="*/ 23 h 27"/>
                <a:gd name="T20" fmla="*/ 19 w 23"/>
                <a:gd name="T21" fmla="*/ 18 h 27"/>
                <a:gd name="T22" fmla="*/ 21 w 23"/>
                <a:gd name="T23" fmla="*/ 16 h 27"/>
                <a:gd name="T24" fmla="*/ 23 w 23"/>
                <a:gd name="T25" fmla="*/ 14 h 27"/>
                <a:gd name="T26" fmla="*/ 20 w 23"/>
                <a:gd name="T27" fmla="*/ 14 h 27"/>
                <a:gd name="T28" fmla="*/ 21 w 23"/>
                <a:gd name="T29" fmla="*/ 10 h 27"/>
                <a:gd name="T30" fmla="*/ 20 w 23"/>
                <a:gd name="T31" fmla="*/ 7 h 27"/>
                <a:gd name="T32" fmla="*/ 17 w 23"/>
                <a:gd name="T33" fmla="*/ 4 h 27"/>
                <a:gd name="T34" fmla="*/ 16 w 23"/>
                <a:gd name="T35" fmla="*/ 1 h 27"/>
                <a:gd name="T36" fmla="*/ 12 w 23"/>
                <a:gd name="T37" fmla="*/ 1 h 27"/>
                <a:gd name="T38" fmla="*/ 7 w 23"/>
                <a:gd name="T39" fmla="*/ 2 h 27"/>
                <a:gd name="T40" fmla="*/ 6 w 23"/>
                <a:gd name="T41" fmla="*/ 7 h 27"/>
                <a:gd name="T42" fmla="*/ 4 w 23"/>
                <a:gd name="T43" fmla="*/ 9 h 27"/>
                <a:gd name="T44" fmla="*/ 2 w 23"/>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7">
                  <a:moveTo>
                    <a:pt x="2" y="9"/>
                  </a:moveTo>
                  <a:cubicBezTo>
                    <a:pt x="0" y="10"/>
                    <a:pt x="3" y="15"/>
                    <a:pt x="4" y="16"/>
                  </a:cubicBezTo>
                  <a:cubicBezTo>
                    <a:pt x="3" y="16"/>
                    <a:pt x="2" y="17"/>
                    <a:pt x="3" y="17"/>
                  </a:cubicBezTo>
                  <a:cubicBezTo>
                    <a:pt x="3" y="17"/>
                    <a:pt x="5" y="18"/>
                    <a:pt x="5" y="18"/>
                  </a:cubicBezTo>
                  <a:cubicBezTo>
                    <a:pt x="6" y="18"/>
                    <a:pt x="5" y="23"/>
                    <a:pt x="5" y="23"/>
                  </a:cubicBezTo>
                  <a:cubicBezTo>
                    <a:pt x="6" y="22"/>
                    <a:pt x="6" y="22"/>
                    <a:pt x="6" y="22"/>
                  </a:cubicBezTo>
                  <a:cubicBezTo>
                    <a:pt x="6" y="22"/>
                    <a:pt x="6" y="21"/>
                    <a:pt x="7" y="21"/>
                  </a:cubicBezTo>
                  <a:cubicBezTo>
                    <a:pt x="8" y="23"/>
                    <a:pt x="8" y="26"/>
                    <a:pt x="10" y="26"/>
                  </a:cubicBezTo>
                  <a:cubicBezTo>
                    <a:pt x="12" y="27"/>
                    <a:pt x="13" y="27"/>
                    <a:pt x="14" y="27"/>
                  </a:cubicBezTo>
                  <a:cubicBezTo>
                    <a:pt x="14" y="27"/>
                    <a:pt x="14" y="25"/>
                    <a:pt x="16" y="23"/>
                  </a:cubicBezTo>
                  <a:cubicBezTo>
                    <a:pt x="17" y="21"/>
                    <a:pt x="19" y="18"/>
                    <a:pt x="19" y="18"/>
                  </a:cubicBezTo>
                  <a:cubicBezTo>
                    <a:pt x="19" y="18"/>
                    <a:pt x="20" y="16"/>
                    <a:pt x="21" y="16"/>
                  </a:cubicBezTo>
                  <a:cubicBezTo>
                    <a:pt x="23" y="16"/>
                    <a:pt x="23" y="14"/>
                    <a:pt x="23" y="14"/>
                  </a:cubicBezTo>
                  <a:cubicBezTo>
                    <a:pt x="20" y="14"/>
                    <a:pt x="20" y="14"/>
                    <a:pt x="20" y="14"/>
                  </a:cubicBezTo>
                  <a:cubicBezTo>
                    <a:pt x="20" y="14"/>
                    <a:pt x="21" y="12"/>
                    <a:pt x="21" y="10"/>
                  </a:cubicBezTo>
                  <a:cubicBezTo>
                    <a:pt x="20" y="9"/>
                    <a:pt x="20" y="9"/>
                    <a:pt x="20" y="7"/>
                  </a:cubicBezTo>
                  <a:cubicBezTo>
                    <a:pt x="19" y="5"/>
                    <a:pt x="17" y="6"/>
                    <a:pt x="17" y="4"/>
                  </a:cubicBezTo>
                  <a:cubicBezTo>
                    <a:pt x="17" y="2"/>
                    <a:pt x="17" y="1"/>
                    <a:pt x="16" y="1"/>
                  </a:cubicBezTo>
                  <a:cubicBezTo>
                    <a:pt x="14" y="1"/>
                    <a:pt x="14" y="2"/>
                    <a:pt x="12" y="1"/>
                  </a:cubicBezTo>
                  <a:cubicBezTo>
                    <a:pt x="10" y="0"/>
                    <a:pt x="8" y="0"/>
                    <a:pt x="7" y="2"/>
                  </a:cubicBezTo>
                  <a:cubicBezTo>
                    <a:pt x="7" y="4"/>
                    <a:pt x="7" y="6"/>
                    <a:pt x="6" y="7"/>
                  </a:cubicBezTo>
                  <a:cubicBezTo>
                    <a:pt x="4" y="7"/>
                    <a:pt x="5" y="9"/>
                    <a:pt x="4" y="9"/>
                  </a:cubicBezTo>
                  <a:cubicBezTo>
                    <a:pt x="2" y="9"/>
                    <a:pt x="2" y="9"/>
                    <a:pt x="2"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 name="Freeform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E36A8F-ACEE-4A1E-AE7E-63964CAD90D9}"/>
                </a:ext>
              </a:extLst>
            </p:cNvPr>
            <p:cNvSpPr>
              <a:spLocks/>
            </p:cNvSpPr>
            <p:nvPr/>
          </p:nvSpPr>
          <p:spPr bwMode="auto">
            <a:xfrm>
              <a:off x="3913188" y="3863976"/>
              <a:ext cx="134937" cy="138113"/>
            </a:xfrm>
            <a:custGeom>
              <a:avLst/>
              <a:gdLst>
                <a:gd name="T0" fmla="*/ 5 w 36"/>
                <a:gd name="T1" fmla="*/ 5 h 37"/>
                <a:gd name="T2" fmla="*/ 4 w 36"/>
                <a:gd name="T3" fmla="*/ 8 h 37"/>
                <a:gd name="T4" fmla="*/ 5 w 36"/>
                <a:gd name="T5" fmla="*/ 13 h 37"/>
                <a:gd name="T6" fmla="*/ 3 w 36"/>
                <a:gd name="T7" fmla="*/ 17 h 37"/>
                <a:gd name="T8" fmla="*/ 1 w 36"/>
                <a:gd name="T9" fmla="*/ 17 h 37"/>
                <a:gd name="T10" fmla="*/ 1 w 36"/>
                <a:gd name="T11" fmla="*/ 19 h 37"/>
                <a:gd name="T12" fmla="*/ 0 w 36"/>
                <a:gd name="T13" fmla="*/ 20 h 37"/>
                <a:gd name="T14" fmla="*/ 1 w 36"/>
                <a:gd name="T15" fmla="*/ 21 h 37"/>
                <a:gd name="T16" fmla="*/ 2 w 36"/>
                <a:gd name="T17" fmla="*/ 27 h 37"/>
                <a:gd name="T18" fmla="*/ 4 w 36"/>
                <a:gd name="T19" fmla="*/ 28 h 37"/>
                <a:gd name="T20" fmla="*/ 7 w 36"/>
                <a:gd name="T21" fmla="*/ 27 h 37"/>
                <a:gd name="T22" fmla="*/ 10 w 36"/>
                <a:gd name="T23" fmla="*/ 27 h 37"/>
                <a:gd name="T24" fmla="*/ 12 w 36"/>
                <a:gd name="T25" fmla="*/ 26 h 37"/>
                <a:gd name="T26" fmla="*/ 17 w 36"/>
                <a:gd name="T27" fmla="*/ 26 h 37"/>
                <a:gd name="T28" fmla="*/ 22 w 36"/>
                <a:gd name="T29" fmla="*/ 26 h 37"/>
                <a:gd name="T30" fmla="*/ 24 w 36"/>
                <a:gd name="T31" fmla="*/ 27 h 37"/>
                <a:gd name="T32" fmla="*/ 21 w 36"/>
                <a:gd name="T33" fmla="*/ 30 h 37"/>
                <a:gd name="T34" fmla="*/ 12 w 36"/>
                <a:gd name="T35" fmla="*/ 30 h 37"/>
                <a:gd name="T36" fmla="*/ 9 w 36"/>
                <a:gd name="T37" fmla="*/ 32 h 37"/>
                <a:gd name="T38" fmla="*/ 4 w 36"/>
                <a:gd name="T39" fmla="*/ 32 h 37"/>
                <a:gd name="T40" fmla="*/ 4 w 36"/>
                <a:gd name="T41" fmla="*/ 33 h 37"/>
                <a:gd name="T42" fmla="*/ 5 w 36"/>
                <a:gd name="T43" fmla="*/ 34 h 37"/>
                <a:gd name="T44" fmla="*/ 6 w 36"/>
                <a:gd name="T45" fmla="*/ 37 h 37"/>
                <a:gd name="T46" fmla="*/ 9 w 36"/>
                <a:gd name="T47" fmla="*/ 37 h 37"/>
                <a:gd name="T48" fmla="*/ 12 w 36"/>
                <a:gd name="T49" fmla="*/ 34 h 37"/>
                <a:gd name="T50" fmla="*/ 22 w 36"/>
                <a:gd name="T51" fmla="*/ 35 h 37"/>
                <a:gd name="T52" fmla="*/ 26 w 36"/>
                <a:gd name="T53" fmla="*/ 35 h 37"/>
                <a:gd name="T54" fmla="*/ 30 w 36"/>
                <a:gd name="T55" fmla="*/ 36 h 37"/>
                <a:gd name="T56" fmla="*/ 36 w 36"/>
                <a:gd name="T57" fmla="*/ 35 h 37"/>
                <a:gd name="T58" fmla="*/ 35 w 36"/>
                <a:gd name="T59" fmla="*/ 31 h 37"/>
                <a:gd name="T60" fmla="*/ 33 w 36"/>
                <a:gd name="T61" fmla="*/ 28 h 37"/>
                <a:gd name="T62" fmla="*/ 32 w 36"/>
                <a:gd name="T63" fmla="*/ 26 h 37"/>
                <a:gd name="T64" fmla="*/ 33 w 36"/>
                <a:gd name="T65" fmla="*/ 20 h 37"/>
                <a:gd name="T66" fmla="*/ 33 w 36"/>
                <a:gd name="T67" fmla="*/ 17 h 37"/>
                <a:gd name="T68" fmla="*/ 31 w 36"/>
                <a:gd name="T69" fmla="*/ 14 h 37"/>
                <a:gd name="T70" fmla="*/ 28 w 36"/>
                <a:gd name="T71" fmla="*/ 13 h 37"/>
                <a:gd name="T72" fmla="*/ 27 w 36"/>
                <a:gd name="T73" fmla="*/ 9 h 37"/>
                <a:gd name="T74" fmla="*/ 23 w 36"/>
                <a:gd name="T75" fmla="*/ 7 h 37"/>
                <a:gd name="T76" fmla="*/ 22 w 36"/>
                <a:gd name="T77" fmla="*/ 4 h 37"/>
                <a:gd name="T78" fmla="*/ 18 w 36"/>
                <a:gd name="T79" fmla="*/ 2 h 37"/>
                <a:gd name="T80" fmla="*/ 14 w 36"/>
                <a:gd name="T81" fmla="*/ 2 h 37"/>
                <a:gd name="T82" fmla="*/ 10 w 36"/>
                <a:gd name="T83" fmla="*/ 2 h 37"/>
                <a:gd name="T84" fmla="*/ 8 w 36"/>
                <a:gd name="T85" fmla="*/ 4 h 37"/>
                <a:gd name="T86" fmla="*/ 5 w 36"/>
                <a:gd name="T8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37">
                  <a:moveTo>
                    <a:pt x="5" y="5"/>
                  </a:moveTo>
                  <a:cubicBezTo>
                    <a:pt x="5" y="6"/>
                    <a:pt x="4" y="7"/>
                    <a:pt x="4" y="8"/>
                  </a:cubicBezTo>
                  <a:cubicBezTo>
                    <a:pt x="4" y="10"/>
                    <a:pt x="5" y="11"/>
                    <a:pt x="5" y="13"/>
                  </a:cubicBezTo>
                  <a:cubicBezTo>
                    <a:pt x="3" y="17"/>
                    <a:pt x="3" y="17"/>
                    <a:pt x="3" y="17"/>
                  </a:cubicBezTo>
                  <a:cubicBezTo>
                    <a:pt x="3" y="17"/>
                    <a:pt x="2" y="16"/>
                    <a:pt x="1" y="17"/>
                  </a:cubicBezTo>
                  <a:cubicBezTo>
                    <a:pt x="1" y="18"/>
                    <a:pt x="2" y="19"/>
                    <a:pt x="1" y="19"/>
                  </a:cubicBezTo>
                  <a:cubicBezTo>
                    <a:pt x="1" y="20"/>
                    <a:pt x="0" y="19"/>
                    <a:pt x="0" y="20"/>
                  </a:cubicBezTo>
                  <a:cubicBezTo>
                    <a:pt x="1" y="21"/>
                    <a:pt x="1" y="21"/>
                    <a:pt x="1" y="21"/>
                  </a:cubicBezTo>
                  <a:cubicBezTo>
                    <a:pt x="2" y="23"/>
                    <a:pt x="2" y="25"/>
                    <a:pt x="2" y="27"/>
                  </a:cubicBezTo>
                  <a:cubicBezTo>
                    <a:pt x="3" y="28"/>
                    <a:pt x="3" y="27"/>
                    <a:pt x="4" y="28"/>
                  </a:cubicBezTo>
                  <a:cubicBezTo>
                    <a:pt x="4" y="28"/>
                    <a:pt x="5" y="27"/>
                    <a:pt x="7" y="27"/>
                  </a:cubicBezTo>
                  <a:cubicBezTo>
                    <a:pt x="8" y="27"/>
                    <a:pt x="8" y="28"/>
                    <a:pt x="10" y="27"/>
                  </a:cubicBezTo>
                  <a:cubicBezTo>
                    <a:pt x="11" y="26"/>
                    <a:pt x="10" y="25"/>
                    <a:pt x="12" y="26"/>
                  </a:cubicBezTo>
                  <a:cubicBezTo>
                    <a:pt x="13" y="27"/>
                    <a:pt x="16" y="26"/>
                    <a:pt x="17" y="26"/>
                  </a:cubicBezTo>
                  <a:cubicBezTo>
                    <a:pt x="19" y="26"/>
                    <a:pt x="20" y="26"/>
                    <a:pt x="22" y="26"/>
                  </a:cubicBezTo>
                  <a:cubicBezTo>
                    <a:pt x="23" y="26"/>
                    <a:pt x="24" y="25"/>
                    <a:pt x="24" y="27"/>
                  </a:cubicBezTo>
                  <a:cubicBezTo>
                    <a:pt x="24" y="29"/>
                    <a:pt x="23" y="30"/>
                    <a:pt x="21" y="30"/>
                  </a:cubicBezTo>
                  <a:cubicBezTo>
                    <a:pt x="20" y="30"/>
                    <a:pt x="14" y="30"/>
                    <a:pt x="12" y="30"/>
                  </a:cubicBezTo>
                  <a:cubicBezTo>
                    <a:pt x="10" y="30"/>
                    <a:pt x="9" y="32"/>
                    <a:pt x="9" y="32"/>
                  </a:cubicBezTo>
                  <a:cubicBezTo>
                    <a:pt x="4" y="32"/>
                    <a:pt x="4" y="32"/>
                    <a:pt x="4" y="32"/>
                  </a:cubicBezTo>
                  <a:cubicBezTo>
                    <a:pt x="4" y="33"/>
                    <a:pt x="4" y="33"/>
                    <a:pt x="4" y="33"/>
                  </a:cubicBezTo>
                  <a:cubicBezTo>
                    <a:pt x="4" y="33"/>
                    <a:pt x="5" y="34"/>
                    <a:pt x="5" y="34"/>
                  </a:cubicBezTo>
                  <a:cubicBezTo>
                    <a:pt x="2" y="35"/>
                    <a:pt x="5" y="37"/>
                    <a:pt x="6" y="37"/>
                  </a:cubicBezTo>
                  <a:cubicBezTo>
                    <a:pt x="9" y="37"/>
                    <a:pt x="9" y="37"/>
                    <a:pt x="9" y="37"/>
                  </a:cubicBezTo>
                  <a:cubicBezTo>
                    <a:pt x="12" y="34"/>
                    <a:pt x="12" y="34"/>
                    <a:pt x="12" y="34"/>
                  </a:cubicBezTo>
                  <a:cubicBezTo>
                    <a:pt x="12" y="34"/>
                    <a:pt x="20" y="34"/>
                    <a:pt x="22" y="35"/>
                  </a:cubicBezTo>
                  <a:cubicBezTo>
                    <a:pt x="23" y="35"/>
                    <a:pt x="24" y="36"/>
                    <a:pt x="26" y="35"/>
                  </a:cubicBezTo>
                  <a:cubicBezTo>
                    <a:pt x="27" y="35"/>
                    <a:pt x="28" y="35"/>
                    <a:pt x="30" y="36"/>
                  </a:cubicBezTo>
                  <a:cubicBezTo>
                    <a:pt x="31" y="37"/>
                    <a:pt x="36" y="35"/>
                    <a:pt x="36" y="35"/>
                  </a:cubicBezTo>
                  <a:cubicBezTo>
                    <a:pt x="36" y="35"/>
                    <a:pt x="35" y="32"/>
                    <a:pt x="35" y="31"/>
                  </a:cubicBezTo>
                  <a:cubicBezTo>
                    <a:pt x="35" y="30"/>
                    <a:pt x="34" y="29"/>
                    <a:pt x="33" y="28"/>
                  </a:cubicBezTo>
                  <a:cubicBezTo>
                    <a:pt x="32" y="27"/>
                    <a:pt x="32" y="26"/>
                    <a:pt x="32" y="26"/>
                  </a:cubicBezTo>
                  <a:cubicBezTo>
                    <a:pt x="32" y="26"/>
                    <a:pt x="34" y="21"/>
                    <a:pt x="33" y="20"/>
                  </a:cubicBezTo>
                  <a:cubicBezTo>
                    <a:pt x="32" y="20"/>
                    <a:pt x="33" y="17"/>
                    <a:pt x="33" y="17"/>
                  </a:cubicBezTo>
                  <a:cubicBezTo>
                    <a:pt x="33" y="17"/>
                    <a:pt x="31" y="15"/>
                    <a:pt x="31" y="14"/>
                  </a:cubicBezTo>
                  <a:cubicBezTo>
                    <a:pt x="31" y="13"/>
                    <a:pt x="28" y="15"/>
                    <a:pt x="28" y="13"/>
                  </a:cubicBezTo>
                  <a:cubicBezTo>
                    <a:pt x="27" y="11"/>
                    <a:pt x="28" y="9"/>
                    <a:pt x="27" y="9"/>
                  </a:cubicBezTo>
                  <a:cubicBezTo>
                    <a:pt x="25" y="8"/>
                    <a:pt x="23" y="9"/>
                    <a:pt x="23" y="7"/>
                  </a:cubicBezTo>
                  <a:cubicBezTo>
                    <a:pt x="23" y="5"/>
                    <a:pt x="23" y="4"/>
                    <a:pt x="22" y="4"/>
                  </a:cubicBezTo>
                  <a:cubicBezTo>
                    <a:pt x="20" y="3"/>
                    <a:pt x="20" y="1"/>
                    <a:pt x="18" y="2"/>
                  </a:cubicBezTo>
                  <a:cubicBezTo>
                    <a:pt x="15" y="2"/>
                    <a:pt x="16" y="2"/>
                    <a:pt x="14" y="2"/>
                  </a:cubicBezTo>
                  <a:cubicBezTo>
                    <a:pt x="12" y="2"/>
                    <a:pt x="11" y="0"/>
                    <a:pt x="10" y="2"/>
                  </a:cubicBezTo>
                  <a:cubicBezTo>
                    <a:pt x="10" y="3"/>
                    <a:pt x="8" y="4"/>
                    <a:pt x="8" y="4"/>
                  </a:cubicBezTo>
                  <a:lnTo>
                    <a:pt x="5"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CC351F-FF0B-4265-A614-A1DE4C2DA144}"/>
                </a:ext>
              </a:extLst>
            </p:cNvPr>
            <p:cNvSpPr>
              <a:spLocks/>
            </p:cNvSpPr>
            <p:nvPr/>
          </p:nvSpPr>
          <p:spPr bwMode="auto">
            <a:xfrm>
              <a:off x="5132388" y="3421063"/>
              <a:ext cx="493712" cy="476250"/>
            </a:xfrm>
            <a:custGeom>
              <a:avLst/>
              <a:gdLst>
                <a:gd name="T0" fmla="*/ 52 w 132"/>
                <a:gd name="T1" fmla="*/ 119 h 127"/>
                <a:gd name="T2" fmla="*/ 54 w 132"/>
                <a:gd name="T3" fmla="*/ 116 h 127"/>
                <a:gd name="T4" fmla="*/ 57 w 132"/>
                <a:gd name="T5" fmla="*/ 116 h 127"/>
                <a:gd name="T6" fmla="*/ 72 w 132"/>
                <a:gd name="T7" fmla="*/ 119 h 127"/>
                <a:gd name="T8" fmla="*/ 77 w 132"/>
                <a:gd name="T9" fmla="*/ 123 h 127"/>
                <a:gd name="T10" fmla="*/ 107 w 132"/>
                <a:gd name="T11" fmla="*/ 105 h 127"/>
                <a:gd name="T12" fmla="*/ 132 w 132"/>
                <a:gd name="T13" fmla="*/ 77 h 127"/>
                <a:gd name="T14" fmla="*/ 125 w 132"/>
                <a:gd name="T15" fmla="*/ 73 h 127"/>
                <a:gd name="T16" fmla="*/ 104 w 132"/>
                <a:gd name="T17" fmla="*/ 62 h 127"/>
                <a:gd name="T18" fmla="*/ 101 w 132"/>
                <a:gd name="T19" fmla="*/ 56 h 127"/>
                <a:gd name="T20" fmla="*/ 98 w 132"/>
                <a:gd name="T21" fmla="*/ 54 h 127"/>
                <a:gd name="T22" fmla="*/ 96 w 132"/>
                <a:gd name="T23" fmla="*/ 52 h 127"/>
                <a:gd name="T24" fmla="*/ 96 w 132"/>
                <a:gd name="T25" fmla="*/ 47 h 127"/>
                <a:gd name="T26" fmla="*/ 95 w 132"/>
                <a:gd name="T27" fmla="*/ 43 h 127"/>
                <a:gd name="T28" fmla="*/ 91 w 132"/>
                <a:gd name="T29" fmla="*/ 39 h 127"/>
                <a:gd name="T30" fmla="*/ 89 w 132"/>
                <a:gd name="T31" fmla="*/ 35 h 127"/>
                <a:gd name="T32" fmla="*/ 87 w 132"/>
                <a:gd name="T33" fmla="*/ 33 h 127"/>
                <a:gd name="T34" fmla="*/ 85 w 132"/>
                <a:gd name="T35" fmla="*/ 27 h 127"/>
                <a:gd name="T36" fmla="*/ 84 w 132"/>
                <a:gd name="T37" fmla="*/ 25 h 127"/>
                <a:gd name="T38" fmla="*/ 78 w 132"/>
                <a:gd name="T39" fmla="*/ 22 h 127"/>
                <a:gd name="T40" fmla="*/ 58 w 132"/>
                <a:gd name="T41" fmla="*/ 19 h 127"/>
                <a:gd name="T42" fmla="*/ 53 w 132"/>
                <a:gd name="T43" fmla="*/ 12 h 127"/>
                <a:gd name="T44" fmla="*/ 48 w 132"/>
                <a:gd name="T45" fmla="*/ 10 h 127"/>
                <a:gd name="T46" fmla="*/ 30 w 132"/>
                <a:gd name="T47" fmla="*/ 2 h 127"/>
                <a:gd name="T48" fmla="*/ 21 w 132"/>
                <a:gd name="T49" fmla="*/ 11 h 127"/>
                <a:gd name="T50" fmla="*/ 16 w 132"/>
                <a:gd name="T51" fmla="*/ 17 h 127"/>
                <a:gd name="T52" fmla="*/ 9 w 132"/>
                <a:gd name="T53" fmla="*/ 23 h 127"/>
                <a:gd name="T54" fmla="*/ 1 w 132"/>
                <a:gd name="T55" fmla="*/ 27 h 127"/>
                <a:gd name="T56" fmla="*/ 1 w 132"/>
                <a:gd name="T57" fmla="*/ 29 h 127"/>
                <a:gd name="T58" fmla="*/ 3 w 132"/>
                <a:gd name="T59" fmla="*/ 31 h 127"/>
                <a:gd name="T60" fmla="*/ 8 w 132"/>
                <a:gd name="T61" fmla="*/ 39 h 127"/>
                <a:gd name="T62" fmla="*/ 11 w 132"/>
                <a:gd name="T63" fmla="*/ 43 h 127"/>
                <a:gd name="T64" fmla="*/ 12 w 132"/>
                <a:gd name="T65" fmla="*/ 46 h 127"/>
                <a:gd name="T66" fmla="*/ 15 w 132"/>
                <a:gd name="T67" fmla="*/ 49 h 127"/>
                <a:gd name="T68" fmla="*/ 19 w 132"/>
                <a:gd name="T69" fmla="*/ 59 h 127"/>
                <a:gd name="T70" fmla="*/ 25 w 132"/>
                <a:gd name="T71" fmla="*/ 65 h 127"/>
                <a:gd name="T72" fmla="*/ 25 w 132"/>
                <a:gd name="T73" fmla="*/ 79 h 127"/>
                <a:gd name="T74" fmla="*/ 27 w 132"/>
                <a:gd name="T75" fmla="*/ 81 h 127"/>
                <a:gd name="T76" fmla="*/ 30 w 132"/>
                <a:gd name="T77" fmla="*/ 92 h 127"/>
                <a:gd name="T78" fmla="*/ 31 w 132"/>
                <a:gd name="T79" fmla="*/ 94 h 127"/>
                <a:gd name="T80" fmla="*/ 35 w 132"/>
                <a:gd name="T81" fmla="*/ 97 h 127"/>
                <a:gd name="T82" fmla="*/ 40 w 132"/>
                <a:gd name="T83" fmla="*/ 103 h 127"/>
                <a:gd name="T84" fmla="*/ 43 w 132"/>
                <a:gd name="T85" fmla="*/ 109 h 127"/>
                <a:gd name="T86" fmla="*/ 46 w 132"/>
                <a:gd name="T87" fmla="*/ 114 h 127"/>
                <a:gd name="T88" fmla="*/ 50 w 132"/>
                <a:gd name="T89"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7">
                  <a:moveTo>
                    <a:pt x="50" y="121"/>
                  </a:moveTo>
                  <a:cubicBezTo>
                    <a:pt x="50" y="121"/>
                    <a:pt x="52" y="120"/>
                    <a:pt x="52" y="119"/>
                  </a:cubicBezTo>
                  <a:cubicBezTo>
                    <a:pt x="52" y="118"/>
                    <a:pt x="53" y="119"/>
                    <a:pt x="53" y="117"/>
                  </a:cubicBezTo>
                  <a:cubicBezTo>
                    <a:pt x="53" y="116"/>
                    <a:pt x="53" y="116"/>
                    <a:pt x="54" y="116"/>
                  </a:cubicBezTo>
                  <a:cubicBezTo>
                    <a:pt x="54" y="115"/>
                    <a:pt x="54" y="114"/>
                    <a:pt x="55" y="114"/>
                  </a:cubicBezTo>
                  <a:cubicBezTo>
                    <a:pt x="58" y="113"/>
                    <a:pt x="56" y="115"/>
                    <a:pt x="57" y="116"/>
                  </a:cubicBezTo>
                  <a:cubicBezTo>
                    <a:pt x="59" y="117"/>
                    <a:pt x="59" y="116"/>
                    <a:pt x="61" y="116"/>
                  </a:cubicBezTo>
                  <a:cubicBezTo>
                    <a:pt x="63" y="116"/>
                    <a:pt x="72" y="119"/>
                    <a:pt x="72" y="119"/>
                  </a:cubicBezTo>
                  <a:cubicBezTo>
                    <a:pt x="73" y="127"/>
                    <a:pt x="73" y="127"/>
                    <a:pt x="73" y="127"/>
                  </a:cubicBezTo>
                  <a:cubicBezTo>
                    <a:pt x="73" y="127"/>
                    <a:pt x="77" y="123"/>
                    <a:pt x="77" y="123"/>
                  </a:cubicBezTo>
                  <a:cubicBezTo>
                    <a:pt x="85" y="112"/>
                    <a:pt x="85" y="112"/>
                    <a:pt x="85" y="112"/>
                  </a:cubicBezTo>
                  <a:cubicBezTo>
                    <a:pt x="107" y="105"/>
                    <a:pt x="107" y="105"/>
                    <a:pt x="107" y="105"/>
                  </a:cubicBezTo>
                  <a:cubicBezTo>
                    <a:pt x="107" y="105"/>
                    <a:pt x="124" y="97"/>
                    <a:pt x="127" y="96"/>
                  </a:cubicBezTo>
                  <a:cubicBezTo>
                    <a:pt x="129" y="95"/>
                    <a:pt x="131" y="78"/>
                    <a:pt x="132" y="77"/>
                  </a:cubicBezTo>
                  <a:cubicBezTo>
                    <a:pt x="127" y="72"/>
                    <a:pt x="127" y="72"/>
                    <a:pt x="127" y="72"/>
                  </a:cubicBezTo>
                  <a:cubicBezTo>
                    <a:pt x="127" y="72"/>
                    <a:pt x="127" y="73"/>
                    <a:pt x="125" y="73"/>
                  </a:cubicBezTo>
                  <a:cubicBezTo>
                    <a:pt x="124" y="72"/>
                    <a:pt x="105" y="69"/>
                    <a:pt x="105" y="69"/>
                  </a:cubicBezTo>
                  <a:cubicBezTo>
                    <a:pt x="104" y="62"/>
                    <a:pt x="104" y="62"/>
                    <a:pt x="104" y="62"/>
                  </a:cubicBezTo>
                  <a:cubicBezTo>
                    <a:pt x="101" y="59"/>
                    <a:pt x="101" y="59"/>
                    <a:pt x="101" y="59"/>
                  </a:cubicBezTo>
                  <a:cubicBezTo>
                    <a:pt x="101" y="56"/>
                    <a:pt x="101" y="56"/>
                    <a:pt x="101" y="56"/>
                  </a:cubicBezTo>
                  <a:cubicBezTo>
                    <a:pt x="98" y="54"/>
                    <a:pt x="98" y="54"/>
                    <a:pt x="98" y="54"/>
                  </a:cubicBezTo>
                  <a:cubicBezTo>
                    <a:pt x="98" y="54"/>
                    <a:pt x="98" y="54"/>
                    <a:pt x="98" y="54"/>
                  </a:cubicBezTo>
                  <a:cubicBezTo>
                    <a:pt x="97" y="54"/>
                    <a:pt x="97" y="54"/>
                    <a:pt x="97" y="54"/>
                  </a:cubicBezTo>
                  <a:cubicBezTo>
                    <a:pt x="97" y="53"/>
                    <a:pt x="97" y="53"/>
                    <a:pt x="96" y="52"/>
                  </a:cubicBezTo>
                  <a:cubicBezTo>
                    <a:pt x="96" y="51"/>
                    <a:pt x="96" y="51"/>
                    <a:pt x="96" y="51"/>
                  </a:cubicBezTo>
                  <a:cubicBezTo>
                    <a:pt x="96" y="53"/>
                    <a:pt x="96" y="48"/>
                    <a:pt x="96" y="47"/>
                  </a:cubicBezTo>
                  <a:cubicBezTo>
                    <a:pt x="96" y="47"/>
                    <a:pt x="97" y="44"/>
                    <a:pt x="96" y="43"/>
                  </a:cubicBezTo>
                  <a:cubicBezTo>
                    <a:pt x="95" y="43"/>
                    <a:pt x="95" y="43"/>
                    <a:pt x="95" y="43"/>
                  </a:cubicBezTo>
                  <a:cubicBezTo>
                    <a:pt x="94" y="43"/>
                    <a:pt x="94" y="41"/>
                    <a:pt x="93" y="40"/>
                  </a:cubicBezTo>
                  <a:cubicBezTo>
                    <a:pt x="92" y="39"/>
                    <a:pt x="91" y="39"/>
                    <a:pt x="91" y="39"/>
                  </a:cubicBezTo>
                  <a:cubicBezTo>
                    <a:pt x="90" y="38"/>
                    <a:pt x="90" y="35"/>
                    <a:pt x="91" y="35"/>
                  </a:cubicBezTo>
                  <a:cubicBezTo>
                    <a:pt x="90" y="35"/>
                    <a:pt x="89" y="35"/>
                    <a:pt x="89" y="35"/>
                  </a:cubicBezTo>
                  <a:cubicBezTo>
                    <a:pt x="89" y="34"/>
                    <a:pt x="89" y="33"/>
                    <a:pt x="89" y="33"/>
                  </a:cubicBezTo>
                  <a:cubicBezTo>
                    <a:pt x="89" y="33"/>
                    <a:pt x="87" y="33"/>
                    <a:pt x="87" y="33"/>
                  </a:cubicBezTo>
                  <a:cubicBezTo>
                    <a:pt x="87" y="32"/>
                    <a:pt x="87" y="32"/>
                    <a:pt x="87" y="31"/>
                  </a:cubicBezTo>
                  <a:cubicBezTo>
                    <a:pt x="87" y="30"/>
                    <a:pt x="85" y="28"/>
                    <a:pt x="85" y="27"/>
                  </a:cubicBezTo>
                  <a:cubicBezTo>
                    <a:pt x="85" y="26"/>
                    <a:pt x="85" y="26"/>
                    <a:pt x="85" y="25"/>
                  </a:cubicBezTo>
                  <a:cubicBezTo>
                    <a:pt x="84" y="25"/>
                    <a:pt x="84" y="25"/>
                    <a:pt x="84" y="25"/>
                  </a:cubicBezTo>
                  <a:cubicBezTo>
                    <a:pt x="79" y="25"/>
                    <a:pt x="79" y="25"/>
                    <a:pt x="79" y="25"/>
                  </a:cubicBezTo>
                  <a:cubicBezTo>
                    <a:pt x="78" y="22"/>
                    <a:pt x="78" y="22"/>
                    <a:pt x="78" y="22"/>
                  </a:cubicBezTo>
                  <a:cubicBezTo>
                    <a:pt x="69" y="21"/>
                    <a:pt x="69" y="21"/>
                    <a:pt x="69" y="21"/>
                  </a:cubicBezTo>
                  <a:cubicBezTo>
                    <a:pt x="58" y="19"/>
                    <a:pt x="58" y="19"/>
                    <a:pt x="58" y="19"/>
                  </a:cubicBezTo>
                  <a:cubicBezTo>
                    <a:pt x="53" y="17"/>
                    <a:pt x="53" y="17"/>
                    <a:pt x="53" y="17"/>
                  </a:cubicBezTo>
                  <a:cubicBezTo>
                    <a:pt x="53" y="12"/>
                    <a:pt x="53" y="12"/>
                    <a:pt x="53" y="12"/>
                  </a:cubicBezTo>
                  <a:cubicBezTo>
                    <a:pt x="48" y="12"/>
                    <a:pt x="48" y="12"/>
                    <a:pt x="48" y="12"/>
                  </a:cubicBezTo>
                  <a:cubicBezTo>
                    <a:pt x="48" y="10"/>
                    <a:pt x="48" y="10"/>
                    <a:pt x="48" y="10"/>
                  </a:cubicBezTo>
                  <a:cubicBezTo>
                    <a:pt x="30" y="0"/>
                    <a:pt x="30" y="0"/>
                    <a:pt x="30" y="0"/>
                  </a:cubicBezTo>
                  <a:cubicBezTo>
                    <a:pt x="30" y="2"/>
                    <a:pt x="30" y="2"/>
                    <a:pt x="30" y="2"/>
                  </a:cubicBezTo>
                  <a:cubicBezTo>
                    <a:pt x="18" y="5"/>
                    <a:pt x="18" y="5"/>
                    <a:pt x="18" y="5"/>
                  </a:cubicBezTo>
                  <a:cubicBezTo>
                    <a:pt x="21" y="11"/>
                    <a:pt x="21" y="11"/>
                    <a:pt x="21" y="11"/>
                  </a:cubicBezTo>
                  <a:cubicBezTo>
                    <a:pt x="21" y="11"/>
                    <a:pt x="18" y="13"/>
                    <a:pt x="18" y="14"/>
                  </a:cubicBezTo>
                  <a:cubicBezTo>
                    <a:pt x="18" y="16"/>
                    <a:pt x="16" y="16"/>
                    <a:pt x="16" y="17"/>
                  </a:cubicBezTo>
                  <a:cubicBezTo>
                    <a:pt x="15" y="19"/>
                    <a:pt x="13" y="20"/>
                    <a:pt x="13" y="20"/>
                  </a:cubicBezTo>
                  <a:cubicBezTo>
                    <a:pt x="9" y="23"/>
                    <a:pt x="9" y="23"/>
                    <a:pt x="9" y="23"/>
                  </a:cubicBezTo>
                  <a:cubicBezTo>
                    <a:pt x="2" y="23"/>
                    <a:pt x="2" y="23"/>
                    <a:pt x="2" y="23"/>
                  </a:cubicBezTo>
                  <a:cubicBezTo>
                    <a:pt x="2" y="23"/>
                    <a:pt x="2" y="23"/>
                    <a:pt x="1" y="27"/>
                  </a:cubicBezTo>
                  <a:cubicBezTo>
                    <a:pt x="1" y="27"/>
                    <a:pt x="1" y="27"/>
                    <a:pt x="1" y="27"/>
                  </a:cubicBezTo>
                  <a:cubicBezTo>
                    <a:pt x="1" y="27"/>
                    <a:pt x="1" y="29"/>
                    <a:pt x="1" y="29"/>
                  </a:cubicBezTo>
                  <a:cubicBezTo>
                    <a:pt x="0" y="28"/>
                    <a:pt x="0" y="30"/>
                    <a:pt x="0" y="30"/>
                  </a:cubicBezTo>
                  <a:cubicBezTo>
                    <a:pt x="2" y="31"/>
                    <a:pt x="2" y="30"/>
                    <a:pt x="3" y="31"/>
                  </a:cubicBezTo>
                  <a:cubicBezTo>
                    <a:pt x="3" y="31"/>
                    <a:pt x="5" y="30"/>
                    <a:pt x="6" y="34"/>
                  </a:cubicBezTo>
                  <a:cubicBezTo>
                    <a:pt x="7" y="35"/>
                    <a:pt x="7" y="38"/>
                    <a:pt x="8" y="39"/>
                  </a:cubicBezTo>
                  <a:cubicBezTo>
                    <a:pt x="9" y="40"/>
                    <a:pt x="10" y="40"/>
                    <a:pt x="11" y="41"/>
                  </a:cubicBezTo>
                  <a:cubicBezTo>
                    <a:pt x="11" y="42"/>
                    <a:pt x="10" y="43"/>
                    <a:pt x="11" y="43"/>
                  </a:cubicBezTo>
                  <a:cubicBezTo>
                    <a:pt x="11" y="44"/>
                    <a:pt x="12" y="44"/>
                    <a:pt x="12" y="44"/>
                  </a:cubicBezTo>
                  <a:cubicBezTo>
                    <a:pt x="13" y="45"/>
                    <a:pt x="12" y="46"/>
                    <a:pt x="12" y="46"/>
                  </a:cubicBezTo>
                  <a:cubicBezTo>
                    <a:pt x="13" y="47"/>
                    <a:pt x="15" y="47"/>
                    <a:pt x="15" y="48"/>
                  </a:cubicBezTo>
                  <a:cubicBezTo>
                    <a:pt x="15" y="49"/>
                    <a:pt x="15" y="49"/>
                    <a:pt x="15" y="49"/>
                  </a:cubicBezTo>
                  <a:cubicBezTo>
                    <a:pt x="16" y="49"/>
                    <a:pt x="16" y="49"/>
                    <a:pt x="16" y="49"/>
                  </a:cubicBezTo>
                  <a:cubicBezTo>
                    <a:pt x="18" y="52"/>
                    <a:pt x="17" y="56"/>
                    <a:pt x="19" y="59"/>
                  </a:cubicBezTo>
                  <a:cubicBezTo>
                    <a:pt x="20" y="59"/>
                    <a:pt x="20" y="59"/>
                    <a:pt x="20" y="59"/>
                  </a:cubicBezTo>
                  <a:cubicBezTo>
                    <a:pt x="21" y="59"/>
                    <a:pt x="25" y="64"/>
                    <a:pt x="25" y="65"/>
                  </a:cubicBezTo>
                  <a:cubicBezTo>
                    <a:pt x="26" y="67"/>
                    <a:pt x="28" y="76"/>
                    <a:pt x="27" y="77"/>
                  </a:cubicBezTo>
                  <a:cubicBezTo>
                    <a:pt x="27" y="77"/>
                    <a:pt x="26" y="78"/>
                    <a:pt x="25" y="79"/>
                  </a:cubicBezTo>
                  <a:cubicBezTo>
                    <a:pt x="26" y="79"/>
                    <a:pt x="25" y="81"/>
                    <a:pt x="25" y="81"/>
                  </a:cubicBezTo>
                  <a:cubicBezTo>
                    <a:pt x="26" y="81"/>
                    <a:pt x="27" y="81"/>
                    <a:pt x="27" y="81"/>
                  </a:cubicBezTo>
                  <a:cubicBezTo>
                    <a:pt x="28" y="84"/>
                    <a:pt x="28" y="87"/>
                    <a:pt x="28" y="90"/>
                  </a:cubicBezTo>
                  <a:cubicBezTo>
                    <a:pt x="28" y="90"/>
                    <a:pt x="30" y="92"/>
                    <a:pt x="30" y="92"/>
                  </a:cubicBezTo>
                  <a:cubicBezTo>
                    <a:pt x="30" y="93"/>
                    <a:pt x="30" y="93"/>
                    <a:pt x="30" y="94"/>
                  </a:cubicBezTo>
                  <a:cubicBezTo>
                    <a:pt x="30" y="94"/>
                    <a:pt x="31" y="94"/>
                    <a:pt x="31" y="94"/>
                  </a:cubicBezTo>
                  <a:cubicBezTo>
                    <a:pt x="32" y="95"/>
                    <a:pt x="32" y="97"/>
                    <a:pt x="33" y="97"/>
                  </a:cubicBezTo>
                  <a:cubicBezTo>
                    <a:pt x="34" y="97"/>
                    <a:pt x="34" y="97"/>
                    <a:pt x="35" y="97"/>
                  </a:cubicBezTo>
                  <a:cubicBezTo>
                    <a:pt x="35" y="97"/>
                    <a:pt x="38" y="99"/>
                    <a:pt x="38" y="100"/>
                  </a:cubicBezTo>
                  <a:cubicBezTo>
                    <a:pt x="39" y="101"/>
                    <a:pt x="40" y="102"/>
                    <a:pt x="40" y="103"/>
                  </a:cubicBezTo>
                  <a:cubicBezTo>
                    <a:pt x="40" y="104"/>
                    <a:pt x="40" y="104"/>
                    <a:pt x="40" y="105"/>
                  </a:cubicBezTo>
                  <a:cubicBezTo>
                    <a:pt x="41" y="106"/>
                    <a:pt x="42" y="107"/>
                    <a:pt x="43" y="109"/>
                  </a:cubicBezTo>
                  <a:cubicBezTo>
                    <a:pt x="43" y="111"/>
                    <a:pt x="42" y="111"/>
                    <a:pt x="43" y="112"/>
                  </a:cubicBezTo>
                  <a:cubicBezTo>
                    <a:pt x="43" y="113"/>
                    <a:pt x="45" y="114"/>
                    <a:pt x="46" y="114"/>
                  </a:cubicBezTo>
                  <a:cubicBezTo>
                    <a:pt x="46" y="115"/>
                    <a:pt x="46" y="117"/>
                    <a:pt x="47" y="118"/>
                  </a:cubicBezTo>
                  <a:cubicBezTo>
                    <a:pt x="48" y="119"/>
                    <a:pt x="49" y="120"/>
                    <a:pt x="50"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1E8E1C-954E-4A53-B05E-C858BBE9B0DB}"/>
                </a:ext>
              </a:extLst>
            </p:cNvPr>
            <p:cNvSpPr>
              <a:spLocks/>
            </p:cNvSpPr>
            <p:nvPr/>
          </p:nvSpPr>
          <p:spPr bwMode="auto">
            <a:xfrm>
              <a:off x="4989513" y="4418013"/>
              <a:ext cx="55562" cy="49213"/>
            </a:xfrm>
            <a:custGeom>
              <a:avLst/>
              <a:gdLst>
                <a:gd name="T0" fmla="*/ 1 w 15"/>
                <a:gd name="T1" fmla="*/ 6 h 13"/>
                <a:gd name="T2" fmla="*/ 1 w 15"/>
                <a:gd name="T3" fmla="*/ 6 h 13"/>
                <a:gd name="T4" fmla="*/ 0 w 15"/>
                <a:gd name="T5" fmla="*/ 8 h 13"/>
                <a:gd name="T6" fmla="*/ 3 w 15"/>
                <a:gd name="T7" fmla="*/ 10 h 13"/>
                <a:gd name="T8" fmla="*/ 6 w 15"/>
                <a:gd name="T9" fmla="*/ 10 h 13"/>
                <a:gd name="T10" fmla="*/ 8 w 15"/>
                <a:gd name="T11" fmla="*/ 12 h 13"/>
                <a:gd name="T12" fmla="*/ 10 w 15"/>
                <a:gd name="T13" fmla="*/ 9 h 13"/>
                <a:gd name="T14" fmla="*/ 15 w 15"/>
                <a:gd name="T15" fmla="*/ 10 h 13"/>
                <a:gd name="T16" fmla="*/ 15 w 15"/>
                <a:gd name="T17" fmla="*/ 8 h 13"/>
                <a:gd name="T18" fmla="*/ 15 w 15"/>
                <a:gd name="T19" fmla="*/ 4 h 13"/>
                <a:gd name="T20" fmla="*/ 13 w 15"/>
                <a:gd name="T21" fmla="*/ 0 h 13"/>
                <a:gd name="T22" fmla="*/ 10 w 15"/>
                <a:gd name="T23" fmla="*/ 2 h 13"/>
                <a:gd name="T24" fmla="*/ 7 w 15"/>
                <a:gd name="T25" fmla="*/ 2 h 13"/>
                <a:gd name="T26" fmla="*/ 3 w 15"/>
                <a:gd name="T27" fmla="*/ 0 h 13"/>
                <a:gd name="T28" fmla="*/ 3 w 15"/>
                <a:gd name="T29" fmla="*/ 1 h 13"/>
                <a:gd name="T30" fmla="*/ 3 w 15"/>
                <a:gd name="T31" fmla="*/ 5 h 13"/>
                <a:gd name="T32" fmla="*/ 1 w 15"/>
                <a:gd name="T3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3">
                  <a:moveTo>
                    <a:pt x="1" y="6"/>
                  </a:moveTo>
                  <a:cubicBezTo>
                    <a:pt x="1" y="6"/>
                    <a:pt x="1" y="6"/>
                    <a:pt x="1" y="6"/>
                  </a:cubicBezTo>
                  <a:cubicBezTo>
                    <a:pt x="1" y="6"/>
                    <a:pt x="0" y="7"/>
                    <a:pt x="0" y="8"/>
                  </a:cubicBezTo>
                  <a:cubicBezTo>
                    <a:pt x="0" y="9"/>
                    <a:pt x="3" y="10"/>
                    <a:pt x="3" y="10"/>
                  </a:cubicBezTo>
                  <a:cubicBezTo>
                    <a:pt x="3" y="10"/>
                    <a:pt x="4" y="8"/>
                    <a:pt x="6" y="10"/>
                  </a:cubicBezTo>
                  <a:cubicBezTo>
                    <a:pt x="7" y="11"/>
                    <a:pt x="6" y="13"/>
                    <a:pt x="8" y="12"/>
                  </a:cubicBezTo>
                  <a:cubicBezTo>
                    <a:pt x="10" y="10"/>
                    <a:pt x="9" y="8"/>
                    <a:pt x="10" y="9"/>
                  </a:cubicBezTo>
                  <a:cubicBezTo>
                    <a:pt x="12" y="9"/>
                    <a:pt x="15" y="10"/>
                    <a:pt x="15" y="10"/>
                  </a:cubicBezTo>
                  <a:cubicBezTo>
                    <a:pt x="15" y="10"/>
                    <a:pt x="15" y="9"/>
                    <a:pt x="15" y="8"/>
                  </a:cubicBezTo>
                  <a:cubicBezTo>
                    <a:pt x="15" y="6"/>
                    <a:pt x="15" y="4"/>
                    <a:pt x="15" y="4"/>
                  </a:cubicBezTo>
                  <a:cubicBezTo>
                    <a:pt x="13" y="0"/>
                    <a:pt x="13" y="0"/>
                    <a:pt x="13" y="0"/>
                  </a:cubicBezTo>
                  <a:cubicBezTo>
                    <a:pt x="13" y="0"/>
                    <a:pt x="11" y="1"/>
                    <a:pt x="10" y="2"/>
                  </a:cubicBezTo>
                  <a:cubicBezTo>
                    <a:pt x="9" y="3"/>
                    <a:pt x="8" y="3"/>
                    <a:pt x="7" y="2"/>
                  </a:cubicBezTo>
                  <a:cubicBezTo>
                    <a:pt x="5" y="1"/>
                    <a:pt x="3" y="0"/>
                    <a:pt x="3" y="0"/>
                  </a:cubicBezTo>
                  <a:cubicBezTo>
                    <a:pt x="3" y="0"/>
                    <a:pt x="3" y="0"/>
                    <a:pt x="3" y="1"/>
                  </a:cubicBezTo>
                  <a:cubicBezTo>
                    <a:pt x="5" y="2"/>
                    <a:pt x="4" y="3"/>
                    <a:pt x="3" y="5"/>
                  </a:cubicBezTo>
                  <a:cubicBezTo>
                    <a:pt x="2" y="5"/>
                    <a:pt x="1" y="6"/>
                    <a:pt x="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Freeform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37DC2A-9707-4065-BE84-4C3783740114}"/>
                </a:ext>
              </a:extLst>
            </p:cNvPr>
            <p:cNvSpPr>
              <a:spLocks/>
            </p:cNvSpPr>
            <p:nvPr/>
          </p:nvSpPr>
          <p:spPr bwMode="auto">
            <a:xfrm>
              <a:off x="4816475" y="2876551"/>
              <a:ext cx="203200" cy="161925"/>
            </a:xfrm>
            <a:custGeom>
              <a:avLst/>
              <a:gdLst>
                <a:gd name="T0" fmla="*/ 54 w 54"/>
                <a:gd name="T1" fmla="*/ 29 h 43"/>
                <a:gd name="T2" fmla="*/ 50 w 54"/>
                <a:gd name="T3" fmla="*/ 29 h 43"/>
                <a:gd name="T4" fmla="*/ 48 w 54"/>
                <a:gd name="T5" fmla="*/ 28 h 43"/>
                <a:gd name="T6" fmla="*/ 47 w 54"/>
                <a:gd name="T7" fmla="*/ 28 h 43"/>
                <a:gd name="T8" fmla="*/ 45 w 54"/>
                <a:gd name="T9" fmla="*/ 27 h 43"/>
                <a:gd name="T10" fmla="*/ 45 w 54"/>
                <a:gd name="T11" fmla="*/ 24 h 43"/>
                <a:gd name="T12" fmla="*/ 45 w 54"/>
                <a:gd name="T13" fmla="*/ 20 h 43"/>
                <a:gd name="T14" fmla="*/ 45 w 54"/>
                <a:gd name="T15" fmla="*/ 17 h 43"/>
                <a:gd name="T16" fmla="*/ 44 w 54"/>
                <a:gd name="T17" fmla="*/ 13 h 43"/>
                <a:gd name="T18" fmla="*/ 42 w 54"/>
                <a:gd name="T19" fmla="*/ 9 h 43"/>
                <a:gd name="T20" fmla="*/ 39 w 54"/>
                <a:gd name="T21" fmla="*/ 5 h 43"/>
                <a:gd name="T22" fmla="*/ 35 w 54"/>
                <a:gd name="T23" fmla="*/ 0 h 43"/>
                <a:gd name="T24" fmla="*/ 33 w 54"/>
                <a:gd name="T25" fmla="*/ 2 h 43"/>
                <a:gd name="T26" fmla="*/ 30 w 54"/>
                <a:gd name="T27" fmla="*/ 4 h 43"/>
                <a:gd name="T28" fmla="*/ 27 w 54"/>
                <a:gd name="T29" fmla="*/ 6 h 43"/>
                <a:gd name="T30" fmla="*/ 24 w 54"/>
                <a:gd name="T31" fmla="*/ 5 h 43"/>
                <a:gd name="T32" fmla="*/ 20 w 54"/>
                <a:gd name="T33" fmla="*/ 4 h 43"/>
                <a:gd name="T34" fmla="*/ 16 w 54"/>
                <a:gd name="T35" fmla="*/ 3 h 43"/>
                <a:gd name="T36" fmla="*/ 14 w 54"/>
                <a:gd name="T37" fmla="*/ 1 h 43"/>
                <a:gd name="T38" fmla="*/ 13 w 54"/>
                <a:gd name="T39" fmla="*/ 7 h 43"/>
                <a:gd name="T40" fmla="*/ 9 w 54"/>
                <a:gd name="T41" fmla="*/ 11 h 43"/>
                <a:gd name="T42" fmla="*/ 6 w 54"/>
                <a:gd name="T43" fmla="*/ 22 h 43"/>
                <a:gd name="T44" fmla="*/ 2 w 54"/>
                <a:gd name="T45" fmla="*/ 25 h 43"/>
                <a:gd name="T46" fmla="*/ 0 w 54"/>
                <a:gd name="T47" fmla="*/ 25 h 43"/>
                <a:gd name="T48" fmla="*/ 3 w 54"/>
                <a:gd name="T49" fmla="*/ 30 h 43"/>
                <a:gd name="T50" fmla="*/ 4 w 54"/>
                <a:gd name="T51" fmla="*/ 32 h 43"/>
                <a:gd name="T52" fmla="*/ 6 w 54"/>
                <a:gd name="T53" fmla="*/ 34 h 43"/>
                <a:gd name="T54" fmla="*/ 9 w 54"/>
                <a:gd name="T55" fmla="*/ 33 h 43"/>
                <a:gd name="T56" fmla="*/ 13 w 54"/>
                <a:gd name="T57" fmla="*/ 34 h 43"/>
                <a:gd name="T58" fmla="*/ 12 w 54"/>
                <a:gd name="T59" fmla="*/ 35 h 43"/>
                <a:gd name="T60" fmla="*/ 12 w 54"/>
                <a:gd name="T61" fmla="*/ 37 h 43"/>
                <a:gd name="T62" fmla="*/ 15 w 54"/>
                <a:gd name="T63" fmla="*/ 39 h 43"/>
                <a:gd name="T64" fmla="*/ 17 w 54"/>
                <a:gd name="T65" fmla="*/ 40 h 43"/>
                <a:gd name="T66" fmla="*/ 19 w 54"/>
                <a:gd name="T67" fmla="*/ 43 h 43"/>
                <a:gd name="T68" fmla="*/ 23 w 54"/>
                <a:gd name="T69" fmla="*/ 42 h 43"/>
                <a:gd name="T70" fmla="*/ 28 w 54"/>
                <a:gd name="T71" fmla="*/ 42 h 43"/>
                <a:gd name="T72" fmla="*/ 32 w 54"/>
                <a:gd name="T73" fmla="*/ 40 h 43"/>
                <a:gd name="T74" fmla="*/ 36 w 54"/>
                <a:gd name="T75" fmla="*/ 38 h 43"/>
                <a:gd name="T76" fmla="*/ 40 w 54"/>
                <a:gd name="T77" fmla="*/ 40 h 43"/>
                <a:gd name="T78" fmla="*/ 45 w 54"/>
                <a:gd name="T79" fmla="*/ 39 h 43"/>
                <a:gd name="T80" fmla="*/ 47 w 54"/>
                <a:gd name="T81" fmla="*/ 40 h 43"/>
                <a:gd name="T82" fmla="*/ 49 w 54"/>
                <a:gd name="T83" fmla="*/ 39 h 43"/>
                <a:gd name="T84" fmla="*/ 49 w 54"/>
                <a:gd name="T85" fmla="*/ 37 h 43"/>
                <a:gd name="T86" fmla="*/ 50 w 54"/>
                <a:gd name="T87" fmla="*/ 36 h 43"/>
                <a:gd name="T88" fmla="*/ 51 w 54"/>
                <a:gd name="T89" fmla="*/ 37 h 43"/>
                <a:gd name="T90" fmla="*/ 52 w 54"/>
                <a:gd name="T91" fmla="*/ 36 h 43"/>
                <a:gd name="T92" fmla="*/ 52 w 54"/>
                <a:gd name="T93" fmla="*/ 31 h 43"/>
                <a:gd name="T94" fmla="*/ 53 w 54"/>
                <a:gd name="T95" fmla="*/ 30 h 43"/>
                <a:gd name="T96" fmla="*/ 52 w 54"/>
                <a:gd name="T97" fmla="*/ 30 h 43"/>
                <a:gd name="T98" fmla="*/ 52 w 54"/>
                <a:gd name="T99" fmla="*/ 29 h 43"/>
                <a:gd name="T100" fmla="*/ 54 w 54"/>
                <a:gd name="T101" fmla="*/ 29 h 43"/>
                <a:gd name="T102" fmla="*/ 54 w 54"/>
                <a:gd name="T103"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43">
                  <a:moveTo>
                    <a:pt x="54" y="29"/>
                  </a:moveTo>
                  <a:cubicBezTo>
                    <a:pt x="54" y="29"/>
                    <a:pt x="51" y="27"/>
                    <a:pt x="50" y="29"/>
                  </a:cubicBezTo>
                  <a:cubicBezTo>
                    <a:pt x="50" y="30"/>
                    <a:pt x="48" y="28"/>
                    <a:pt x="48" y="28"/>
                  </a:cubicBezTo>
                  <a:cubicBezTo>
                    <a:pt x="48" y="28"/>
                    <a:pt x="47" y="28"/>
                    <a:pt x="47" y="28"/>
                  </a:cubicBezTo>
                  <a:cubicBezTo>
                    <a:pt x="46" y="28"/>
                    <a:pt x="46" y="27"/>
                    <a:pt x="45" y="27"/>
                  </a:cubicBezTo>
                  <a:cubicBezTo>
                    <a:pt x="44" y="26"/>
                    <a:pt x="46" y="24"/>
                    <a:pt x="45" y="24"/>
                  </a:cubicBezTo>
                  <a:cubicBezTo>
                    <a:pt x="44" y="23"/>
                    <a:pt x="45" y="21"/>
                    <a:pt x="45" y="20"/>
                  </a:cubicBezTo>
                  <a:cubicBezTo>
                    <a:pt x="44" y="18"/>
                    <a:pt x="46" y="18"/>
                    <a:pt x="45" y="17"/>
                  </a:cubicBezTo>
                  <a:cubicBezTo>
                    <a:pt x="43" y="16"/>
                    <a:pt x="45" y="15"/>
                    <a:pt x="44" y="13"/>
                  </a:cubicBezTo>
                  <a:cubicBezTo>
                    <a:pt x="44" y="12"/>
                    <a:pt x="44" y="11"/>
                    <a:pt x="42" y="9"/>
                  </a:cubicBezTo>
                  <a:cubicBezTo>
                    <a:pt x="40" y="7"/>
                    <a:pt x="40" y="7"/>
                    <a:pt x="39" y="5"/>
                  </a:cubicBezTo>
                  <a:cubicBezTo>
                    <a:pt x="38" y="2"/>
                    <a:pt x="35" y="0"/>
                    <a:pt x="35" y="0"/>
                  </a:cubicBezTo>
                  <a:cubicBezTo>
                    <a:pt x="35" y="0"/>
                    <a:pt x="33" y="1"/>
                    <a:pt x="33" y="2"/>
                  </a:cubicBezTo>
                  <a:cubicBezTo>
                    <a:pt x="32" y="4"/>
                    <a:pt x="31" y="4"/>
                    <a:pt x="30" y="4"/>
                  </a:cubicBezTo>
                  <a:cubicBezTo>
                    <a:pt x="28" y="4"/>
                    <a:pt x="28" y="5"/>
                    <a:pt x="27" y="6"/>
                  </a:cubicBezTo>
                  <a:cubicBezTo>
                    <a:pt x="25" y="7"/>
                    <a:pt x="25" y="7"/>
                    <a:pt x="24" y="5"/>
                  </a:cubicBezTo>
                  <a:cubicBezTo>
                    <a:pt x="23" y="4"/>
                    <a:pt x="22" y="4"/>
                    <a:pt x="20" y="4"/>
                  </a:cubicBezTo>
                  <a:cubicBezTo>
                    <a:pt x="18" y="4"/>
                    <a:pt x="17" y="4"/>
                    <a:pt x="16" y="3"/>
                  </a:cubicBezTo>
                  <a:cubicBezTo>
                    <a:pt x="15" y="1"/>
                    <a:pt x="14" y="1"/>
                    <a:pt x="14" y="1"/>
                  </a:cubicBezTo>
                  <a:cubicBezTo>
                    <a:pt x="14" y="1"/>
                    <a:pt x="13" y="6"/>
                    <a:pt x="13" y="7"/>
                  </a:cubicBezTo>
                  <a:cubicBezTo>
                    <a:pt x="13" y="9"/>
                    <a:pt x="12" y="9"/>
                    <a:pt x="9" y="11"/>
                  </a:cubicBezTo>
                  <a:cubicBezTo>
                    <a:pt x="7" y="13"/>
                    <a:pt x="8" y="18"/>
                    <a:pt x="6" y="22"/>
                  </a:cubicBezTo>
                  <a:cubicBezTo>
                    <a:pt x="4" y="26"/>
                    <a:pt x="2" y="25"/>
                    <a:pt x="2" y="25"/>
                  </a:cubicBezTo>
                  <a:cubicBezTo>
                    <a:pt x="2" y="25"/>
                    <a:pt x="1" y="25"/>
                    <a:pt x="0" y="25"/>
                  </a:cubicBezTo>
                  <a:cubicBezTo>
                    <a:pt x="0" y="25"/>
                    <a:pt x="3" y="28"/>
                    <a:pt x="3" y="30"/>
                  </a:cubicBezTo>
                  <a:cubicBezTo>
                    <a:pt x="3" y="31"/>
                    <a:pt x="2" y="32"/>
                    <a:pt x="4" y="32"/>
                  </a:cubicBezTo>
                  <a:cubicBezTo>
                    <a:pt x="5" y="32"/>
                    <a:pt x="5" y="32"/>
                    <a:pt x="6" y="34"/>
                  </a:cubicBezTo>
                  <a:cubicBezTo>
                    <a:pt x="8" y="35"/>
                    <a:pt x="8" y="34"/>
                    <a:pt x="9" y="33"/>
                  </a:cubicBezTo>
                  <a:cubicBezTo>
                    <a:pt x="9" y="32"/>
                    <a:pt x="11" y="33"/>
                    <a:pt x="13" y="34"/>
                  </a:cubicBezTo>
                  <a:cubicBezTo>
                    <a:pt x="15" y="35"/>
                    <a:pt x="14" y="35"/>
                    <a:pt x="12" y="35"/>
                  </a:cubicBezTo>
                  <a:cubicBezTo>
                    <a:pt x="10" y="35"/>
                    <a:pt x="11" y="36"/>
                    <a:pt x="12" y="37"/>
                  </a:cubicBezTo>
                  <a:cubicBezTo>
                    <a:pt x="13" y="38"/>
                    <a:pt x="15" y="39"/>
                    <a:pt x="15" y="39"/>
                  </a:cubicBezTo>
                  <a:cubicBezTo>
                    <a:pt x="15" y="39"/>
                    <a:pt x="19" y="39"/>
                    <a:pt x="17" y="40"/>
                  </a:cubicBezTo>
                  <a:cubicBezTo>
                    <a:pt x="16" y="41"/>
                    <a:pt x="16" y="43"/>
                    <a:pt x="19" y="43"/>
                  </a:cubicBezTo>
                  <a:cubicBezTo>
                    <a:pt x="22" y="43"/>
                    <a:pt x="20" y="41"/>
                    <a:pt x="23" y="42"/>
                  </a:cubicBezTo>
                  <a:cubicBezTo>
                    <a:pt x="25" y="43"/>
                    <a:pt x="25" y="43"/>
                    <a:pt x="28" y="42"/>
                  </a:cubicBezTo>
                  <a:cubicBezTo>
                    <a:pt x="31" y="41"/>
                    <a:pt x="31" y="42"/>
                    <a:pt x="32" y="40"/>
                  </a:cubicBezTo>
                  <a:cubicBezTo>
                    <a:pt x="34" y="39"/>
                    <a:pt x="34" y="38"/>
                    <a:pt x="36" y="38"/>
                  </a:cubicBezTo>
                  <a:cubicBezTo>
                    <a:pt x="37" y="38"/>
                    <a:pt x="37" y="41"/>
                    <a:pt x="40" y="40"/>
                  </a:cubicBezTo>
                  <a:cubicBezTo>
                    <a:pt x="43" y="38"/>
                    <a:pt x="43" y="38"/>
                    <a:pt x="45" y="39"/>
                  </a:cubicBezTo>
                  <a:cubicBezTo>
                    <a:pt x="46" y="39"/>
                    <a:pt x="47" y="40"/>
                    <a:pt x="47" y="40"/>
                  </a:cubicBezTo>
                  <a:cubicBezTo>
                    <a:pt x="49" y="39"/>
                    <a:pt x="49" y="39"/>
                    <a:pt x="49" y="39"/>
                  </a:cubicBezTo>
                  <a:cubicBezTo>
                    <a:pt x="50" y="38"/>
                    <a:pt x="49" y="38"/>
                    <a:pt x="49" y="37"/>
                  </a:cubicBezTo>
                  <a:cubicBezTo>
                    <a:pt x="49" y="37"/>
                    <a:pt x="50" y="37"/>
                    <a:pt x="50" y="36"/>
                  </a:cubicBezTo>
                  <a:cubicBezTo>
                    <a:pt x="50" y="36"/>
                    <a:pt x="51" y="36"/>
                    <a:pt x="51" y="37"/>
                  </a:cubicBezTo>
                  <a:cubicBezTo>
                    <a:pt x="52" y="36"/>
                    <a:pt x="51" y="36"/>
                    <a:pt x="52" y="36"/>
                  </a:cubicBezTo>
                  <a:cubicBezTo>
                    <a:pt x="53" y="34"/>
                    <a:pt x="52" y="33"/>
                    <a:pt x="52" y="31"/>
                  </a:cubicBezTo>
                  <a:cubicBezTo>
                    <a:pt x="52" y="31"/>
                    <a:pt x="53" y="31"/>
                    <a:pt x="53" y="30"/>
                  </a:cubicBezTo>
                  <a:cubicBezTo>
                    <a:pt x="52" y="30"/>
                    <a:pt x="52" y="30"/>
                    <a:pt x="52" y="30"/>
                  </a:cubicBezTo>
                  <a:cubicBezTo>
                    <a:pt x="52" y="30"/>
                    <a:pt x="52" y="29"/>
                    <a:pt x="52" y="29"/>
                  </a:cubicBezTo>
                  <a:cubicBezTo>
                    <a:pt x="52" y="29"/>
                    <a:pt x="53" y="29"/>
                    <a:pt x="54" y="29"/>
                  </a:cubicBezTo>
                  <a:cubicBezTo>
                    <a:pt x="54" y="30"/>
                    <a:pt x="54" y="29"/>
                    <a:pt x="54"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330556E-8B51-4E28-A1FB-F14AD6A1DE1C}"/>
                </a:ext>
              </a:extLst>
            </p:cNvPr>
            <p:cNvSpPr>
              <a:spLocks/>
            </p:cNvSpPr>
            <p:nvPr/>
          </p:nvSpPr>
          <p:spPr bwMode="auto">
            <a:xfrm>
              <a:off x="5499100" y="3600451"/>
              <a:ext cx="22225" cy="30163"/>
            </a:xfrm>
            <a:custGeom>
              <a:avLst/>
              <a:gdLst>
                <a:gd name="T0" fmla="*/ 0 w 6"/>
                <a:gd name="T1" fmla="*/ 6 h 8"/>
                <a:gd name="T2" fmla="*/ 0 w 6"/>
                <a:gd name="T3" fmla="*/ 4 h 8"/>
                <a:gd name="T4" fmla="*/ 4 w 6"/>
                <a:gd name="T5" fmla="*/ 0 h 8"/>
                <a:gd name="T6" fmla="*/ 5 w 6"/>
                <a:gd name="T7" fmla="*/ 0 h 8"/>
                <a:gd name="T8" fmla="*/ 5 w 6"/>
                <a:gd name="T9" fmla="*/ 8 h 8"/>
                <a:gd name="T10" fmla="*/ 3 w 6"/>
                <a:gd name="T11" fmla="*/ 8 h 8"/>
                <a:gd name="T12" fmla="*/ 0 w 6"/>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6"/>
                  </a:moveTo>
                  <a:cubicBezTo>
                    <a:pt x="0" y="5"/>
                    <a:pt x="0" y="5"/>
                    <a:pt x="0" y="4"/>
                  </a:cubicBezTo>
                  <a:cubicBezTo>
                    <a:pt x="3" y="3"/>
                    <a:pt x="3" y="3"/>
                    <a:pt x="4" y="0"/>
                  </a:cubicBezTo>
                  <a:cubicBezTo>
                    <a:pt x="4" y="0"/>
                    <a:pt x="5" y="0"/>
                    <a:pt x="5" y="0"/>
                  </a:cubicBezTo>
                  <a:cubicBezTo>
                    <a:pt x="6" y="2"/>
                    <a:pt x="6" y="5"/>
                    <a:pt x="5" y="8"/>
                  </a:cubicBezTo>
                  <a:cubicBezTo>
                    <a:pt x="3" y="8"/>
                    <a:pt x="3" y="8"/>
                    <a:pt x="3" y="8"/>
                  </a:cubicBezTo>
                  <a:lnTo>
                    <a:pt x="0"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8" name="Freeform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FB5E4C1-BD41-4E69-B423-1B308AB617AC}"/>
                </a:ext>
              </a:extLst>
            </p:cNvPr>
            <p:cNvSpPr>
              <a:spLocks/>
            </p:cNvSpPr>
            <p:nvPr/>
          </p:nvSpPr>
          <p:spPr bwMode="auto">
            <a:xfrm>
              <a:off x="2757488" y="3814763"/>
              <a:ext cx="41275" cy="22225"/>
            </a:xfrm>
            <a:custGeom>
              <a:avLst/>
              <a:gdLst>
                <a:gd name="T0" fmla="*/ 1 w 11"/>
                <a:gd name="T1" fmla="*/ 1 h 6"/>
                <a:gd name="T2" fmla="*/ 0 w 11"/>
                <a:gd name="T3" fmla="*/ 3 h 6"/>
                <a:gd name="T4" fmla="*/ 2 w 11"/>
                <a:gd name="T5" fmla="*/ 5 h 6"/>
                <a:gd name="T6" fmla="*/ 8 w 11"/>
                <a:gd name="T7" fmla="*/ 3 h 6"/>
                <a:gd name="T8" fmla="*/ 1 w 11"/>
                <a:gd name="T9" fmla="*/ 1 h 6"/>
              </a:gdLst>
              <a:ahLst/>
              <a:cxnLst>
                <a:cxn ang="0">
                  <a:pos x="T0" y="T1"/>
                </a:cxn>
                <a:cxn ang="0">
                  <a:pos x="T2" y="T3"/>
                </a:cxn>
                <a:cxn ang="0">
                  <a:pos x="T4" y="T5"/>
                </a:cxn>
                <a:cxn ang="0">
                  <a:pos x="T6" y="T7"/>
                </a:cxn>
                <a:cxn ang="0">
                  <a:pos x="T8" y="T9"/>
                </a:cxn>
              </a:cxnLst>
              <a:rect l="0" t="0" r="r" b="b"/>
              <a:pathLst>
                <a:path w="11" h="6">
                  <a:moveTo>
                    <a:pt x="1" y="1"/>
                  </a:moveTo>
                  <a:cubicBezTo>
                    <a:pt x="1" y="1"/>
                    <a:pt x="1" y="2"/>
                    <a:pt x="0" y="3"/>
                  </a:cubicBezTo>
                  <a:cubicBezTo>
                    <a:pt x="1" y="3"/>
                    <a:pt x="1" y="4"/>
                    <a:pt x="2" y="5"/>
                  </a:cubicBezTo>
                  <a:cubicBezTo>
                    <a:pt x="5" y="6"/>
                    <a:pt x="7" y="4"/>
                    <a:pt x="8" y="3"/>
                  </a:cubicBezTo>
                  <a:cubicBezTo>
                    <a:pt x="11" y="0"/>
                    <a:pt x="4" y="1"/>
                    <a:pt x="1"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B1D26D-9C48-412E-85C2-036E84C346EC}"/>
                </a:ext>
              </a:extLst>
            </p:cNvPr>
            <p:cNvSpPr>
              <a:spLocks/>
            </p:cNvSpPr>
            <p:nvPr/>
          </p:nvSpPr>
          <p:spPr bwMode="auto">
            <a:xfrm>
              <a:off x="4097338" y="3087688"/>
              <a:ext cx="71437" cy="168275"/>
            </a:xfrm>
            <a:custGeom>
              <a:avLst/>
              <a:gdLst>
                <a:gd name="T0" fmla="*/ 15 w 19"/>
                <a:gd name="T1" fmla="*/ 43 h 45"/>
                <a:gd name="T2" fmla="*/ 16 w 19"/>
                <a:gd name="T3" fmla="*/ 39 h 45"/>
                <a:gd name="T4" fmla="*/ 14 w 19"/>
                <a:gd name="T5" fmla="*/ 37 h 45"/>
                <a:gd name="T6" fmla="*/ 14 w 19"/>
                <a:gd name="T7" fmla="*/ 33 h 45"/>
                <a:gd name="T8" fmla="*/ 14 w 19"/>
                <a:gd name="T9" fmla="*/ 30 h 45"/>
                <a:gd name="T10" fmla="*/ 15 w 19"/>
                <a:gd name="T11" fmla="*/ 25 h 45"/>
                <a:gd name="T12" fmla="*/ 15 w 19"/>
                <a:gd name="T13" fmla="*/ 21 h 45"/>
                <a:gd name="T14" fmla="*/ 16 w 19"/>
                <a:gd name="T15" fmla="*/ 17 h 45"/>
                <a:gd name="T16" fmla="*/ 15 w 19"/>
                <a:gd name="T17" fmla="*/ 11 h 45"/>
                <a:gd name="T18" fmla="*/ 17 w 19"/>
                <a:gd name="T19" fmla="*/ 6 h 45"/>
                <a:gd name="T20" fmla="*/ 17 w 19"/>
                <a:gd name="T21" fmla="*/ 4 h 45"/>
                <a:gd name="T22" fmla="*/ 15 w 19"/>
                <a:gd name="T23" fmla="*/ 3 h 45"/>
                <a:gd name="T24" fmla="*/ 10 w 19"/>
                <a:gd name="T25" fmla="*/ 3 h 45"/>
                <a:gd name="T26" fmla="*/ 9 w 19"/>
                <a:gd name="T27" fmla="*/ 2 h 45"/>
                <a:gd name="T28" fmla="*/ 5 w 19"/>
                <a:gd name="T29" fmla="*/ 3 h 45"/>
                <a:gd name="T30" fmla="*/ 6 w 19"/>
                <a:gd name="T31" fmla="*/ 15 h 45"/>
                <a:gd name="T32" fmla="*/ 4 w 19"/>
                <a:gd name="T33" fmla="*/ 17 h 45"/>
                <a:gd name="T34" fmla="*/ 4 w 19"/>
                <a:gd name="T35" fmla="*/ 19 h 45"/>
                <a:gd name="T36" fmla="*/ 3 w 19"/>
                <a:gd name="T37" fmla="*/ 21 h 45"/>
                <a:gd name="T38" fmla="*/ 3 w 19"/>
                <a:gd name="T39" fmla="*/ 23 h 45"/>
                <a:gd name="T40" fmla="*/ 1 w 19"/>
                <a:gd name="T41" fmla="*/ 23 h 45"/>
                <a:gd name="T42" fmla="*/ 1 w 19"/>
                <a:gd name="T43" fmla="*/ 27 h 45"/>
                <a:gd name="T44" fmla="*/ 2 w 19"/>
                <a:gd name="T45" fmla="*/ 30 h 45"/>
                <a:gd name="T46" fmla="*/ 3 w 19"/>
                <a:gd name="T47" fmla="*/ 28 h 45"/>
                <a:gd name="T48" fmla="*/ 3 w 19"/>
                <a:gd name="T49" fmla="*/ 30 h 45"/>
                <a:gd name="T50" fmla="*/ 2 w 19"/>
                <a:gd name="T51" fmla="*/ 31 h 45"/>
                <a:gd name="T52" fmla="*/ 2 w 19"/>
                <a:gd name="T53" fmla="*/ 32 h 45"/>
                <a:gd name="T54" fmla="*/ 3 w 19"/>
                <a:gd name="T55" fmla="*/ 32 h 45"/>
                <a:gd name="T56" fmla="*/ 4 w 19"/>
                <a:gd name="T57" fmla="*/ 36 h 45"/>
                <a:gd name="T58" fmla="*/ 4 w 19"/>
                <a:gd name="T59" fmla="*/ 37 h 45"/>
                <a:gd name="T60" fmla="*/ 3 w 19"/>
                <a:gd name="T61" fmla="*/ 44 h 45"/>
                <a:gd name="T62" fmla="*/ 9 w 19"/>
                <a:gd name="T63" fmla="*/ 44 h 45"/>
                <a:gd name="T64" fmla="*/ 11 w 19"/>
                <a:gd name="T65" fmla="*/ 45 h 45"/>
                <a:gd name="T66" fmla="*/ 15 w 19"/>
                <a:gd name="T67"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5">
                  <a:moveTo>
                    <a:pt x="15" y="43"/>
                  </a:moveTo>
                  <a:cubicBezTo>
                    <a:pt x="15" y="43"/>
                    <a:pt x="15" y="41"/>
                    <a:pt x="16" y="39"/>
                  </a:cubicBezTo>
                  <a:cubicBezTo>
                    <a:pt x="17" y="37"/>
                    <a:pt x="15" y="39"/>
                    <a:pt x="14" y="37"/>
                  </a:cubicBezTo>
                  <a:cubicBezTo>
                    <a:pt x="13" y="35"/>
                    <a:pt x="14" y="35"/>
                    <a:pt x="14" y="33"/>
                  </a:cubicBezTo>
                  <a:cubicBezTo>
                    <a:pt x="15" y="30"/>
                    <a:pt x="16" y="32"/>
                    <a:pt x="14" y="30"/>
                  </a:cubicBezTo>
                  <a:cubicBezTo>
                    <a:pt x="12" y="26"/>
                    <a:pt x="14" y="27"/>
                    <a:pt x="15" y="25"/>
                  </a:cubicBezTo>
                  <a:cubicBezTo>
                    <a:pt x="16" y="24"/>
                    <a:pt x="15" y="23"/>
                    <a:pt x="15" y="21"/>
                  </a:cubicBezTo>
                  <a:cubicBezTo>
                    <a:pt x="15" y="19"/>
                    <a:pt x="14" y="19"/>
                    <a:pt x="16" y="17"/>
                  </a:cubicBezTo>
                  <a:cubicBezTo>
                    <a:pt x="18" y="16"/>
                    <a:pt x="17" y="13"/>
                    <a:pt x="15" y="11"/>
                  </a:cubicBezTo>
                  <a:cubicBezTo>
                    <a:pt x="14" y="9"/>
                    <a:pt x="16" y="9"/>
                    <a:pt x="17" y="6"/>
                  </a:cubicBezTo>
                  <a:cubicBezTo>
                    <a:pt x="19" y="4"/>
                    <a:pt x="18" y="4"/>
                    <a:pt x="17" y="4"/>
                  </a:cubicBezTo>
                  <a:cubicBezTo>
                    <a:pt x="16" y="3"/>
                    <a:pt x="17" y="3"/>
                    <a:pt x="15" y="3"/>
                  </a:cubicBezTo>
                  <a:cubicBezTo>
                    <a:pt x="13" y="3"/>
                    <a:pt x="13" y="3"/>
                    <a:pt x="10" y="3"/>
                  </a:cubicBezTo>
                  <a:cubicBezTo>
                    <a:pt x="7" y="4"/>
                    <a:pt x="9" y="3"/>
                    <a:pt x="9" y="2"/>
                  </a:cubicBezTo>
                  <a:cubicBezTo>
                    <a:pt x="8" y="0"/>
                    <a:pt x="5" y="3"/>
                    <a:pt x="5" y="3"/>
                  </a:cubicBezTo>
                  <a:cubicBezTo>
                    <a:pt x="6" y="5"/>
                    <a:pt x="7" y="12"/>
                    <a:pt x="6" y="15"/>
                  </a:cubicBezTo>
                  <a:cubicBezTo>
                    <a:pt x="6" y="15"/>
                    <a:pt x="4" y="16"/>
                    <a:pt x="4" y="17"/>
                  </a:cubicBezTo>
                  <a:cubicBezTo>
                    <a:pt x="4" y="17"/>
                    <a:pt x="5" y="18"/>
                    <a:pt x="4" y="19"/>
                  </a:cubicBezTo>
                  <a:cubicBezTo>
                    <a:pt x="4" y="19"/>
                    <a:pt x="3" y="21"/>
                    <a:pt x="3" y="21"/>
                  </a:cubicBezTo>
                  <a:cubicBezTo>
                    <a:pt x="3" y="21"/>
                    <a:pt x="3" y="22"/>
                    <a:pt x="3" y="23"/>
                  </a:cubicBezTo>
                  <a:cubicBezTo>
                    <a:pt x="3" y="23"/>
                    <a:pt x="1" y="23"/>
                    <a:pt x="1" y="23"/>
                  </a:cubicBezTo>
                  <a:cubicBezTo>
                    <a:pt x="1" y="24"/>
                    <a:pt x="3" y="26"/>
                    <a:pt x="1" y="27"/>
                  </a:cubicBezTo>
                  <a:cubicBezTo>
                    <a:pt x="0" y="27"/>
                    <a:pt x="2" y="30"/>
                    <a:pt x="2" y="30"/>
                  </a:cubicBezTo>
                  <a:cubicBezTo>
                    <a:pt x="1" y="30"/>
                    <a:pt x="3" y="28"/>
                    <a:pt x="3" y="28"/>
                  </a:cubicBezTo>
                  <a:cubicBezTo>
                    <a:pt x="3" y="29"/>
                    <a:pt x="3" y="30"/>
                    <a:pt x="3" y="30"/>
                  </a:cubicBezTo>
                  <a:cubicBezTo>
                    <a:pt x="3" y="30"/>
                    <a:pt x="2" y="30"/>
                    <a:pt x="2" y="31"/>
                  </a:cubicBezTo>
                  <a:cubicBezTo>
                    <a:pt x="2" y="31"/>
                    <a:pt x="2" y="32"/>
                    <a:pt x="2" y="32"/>
                  </a:cubicBezTo>
                  <a:cubicBezTo>
                    <a:pt x="2" y="32"/>
                    <a:pt x="3" y="32"/>
                    <a:pt x="3" y="32"/>
                  </a:cubicBezTo>
                  <a:cubicBezTo>
                    <a:pt x="4" y="33"/>
                    <a:pt x="3" y="36"/>
                    <a:pt x="4" y="36"/>
                  </a:cubicBezTo>
                  <a:cubicBezTo>
                    <a:pt x="4" y="37"/>
                    <a:pt x="4" y="37"/>
                    <a:pt x="4" y="37"/>
                  </a:cubicBezTo>
                  <a:cubicBezTo>
                    <a:pt x="4" y="39"/>
                    <a:pt x="3" y="41"/>
                    <a:pt x="3" y="44"/>
                  </a:cubicBezTo>
                  <a:cubicBezTo>
                    <a:pt x="5" y="43"/>
                    <a:pt x="7" y="43"/>
                    <a:pt x="9" y="44"/>
                  </a:cubicBezTo>
                  <a:cubicBezTo>
                    <a:pt x="10" y="44"/>
                    <a:pt x="9" y="45"/>
                    <a:pt x="11" y="45"/>
                  </a:cubicBezTo>
                  <a:cubicBezTo>
                    <a:pt x="12" y="45"/>
                    <a:pt x="14" y="43"/>
                    <a:pt x="15" y="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0" name="Freeform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C3D4FF-FAE5-4CB8-A11B-D2981D163168}"/>
                </a:ext>
              </a:extLst>
            </p:cNvPr>
            <p:cNvSpPr>
              <a:spLocks/>
            </p:cNvSpPr>
            <p:nvPr/>
          </p:nvSpPr>
          <p:spPr bwMode="auto">
            <a:xfrm>
              <a:off x="4648200" y="2655888"/>
              <a:ext cx="258762" cy="209550"/>
            </a:xfrm>
            <a:custGeom>
              <a:avLst/>
              <a:gdLst>
                <a:gd name="T0" fmla="*/ 35 w 69"/>
                <a:gd name="T1" fmla="*/ 4 h 56"/>
                <a:gd name="T2" fmla="*/ 34 w 69"/>
                <a:gd name="T3" fmla="*/ 2 h 56"/>
                <a:gd name="T4" fmla="*/ 32 w 69"/>
                <a:gd name="T5" fmla="*/ 3 h 56"/>
                <a:gd name="T6" fmla="*/ 30 w 69"/>
                <a:gd name="T7" fmla="*/ 4 h 56"/>
                <a:gd name="T8" fmla="*/ 28 w 69"/>
                <a:gd name="T9" fmla="*/ 3 h 56"/>
                <a:gd name="T10" fmla="*/ 28 w 69"/>
                <a:gd name="T11" fmla="*/ 2 h 56"/>
                <a:gd name="T12" fmla="*/ 29 w 69"/>
                <a:gd name="T13" fmla="*/ 2 h 56"/>
                <a:gd name="T14" fmla="*/ 30 w 69"/>
                <a:gd name="T15" fmla="*/ 2 h 56"/>
                <a:gd name="T16" fmla="*/ 28 w 69"/>
                <a:gd name="T17" fmla="*/ 0 h 56"/>
                <a:gd name="T18" fmla="*/ 21 w 69"/>
                <a:gd name="T19" fmla="*/ 1 h 56"/>
                <a:gd name="T20" fmla="*/ 19 w 69"/>
                <a:gd name="T21" fmla="*/ 3 h 56"/>
                <a:gd name="T22" fmla="*/ 17 w 69"/>
                <a:gd name="T23" fmla="*/ 3 h 56"/>
                <a:gd name="T24" fmla="*/ 14 w 69"/>
                <a:gd name="T25" fmla="*/ 5 h 56"/>
                <a:gd name="T26" fmla="*/ 12 w 69"/>
                <a:gd name="T27" fmla="*/ 5 h 56"/>
                <a:gd name="T28" fmla="*/ 11 w 69"/>
                <a:gd name="T29" fmla="*/ 6 h 56"/>
                <a:gd name="T30" fmla="*/ 5 w 69"/>
                <a:gd name="T31" fmla="*/ 7 h 56"/>
                <a:gd name="T32" fmla="*/ 2 w 69"/>
                <a:gd name="T33" fmla="*/ 7 h 56"/>
                <a:gd name="T34" fmla="*/ 1 w 69"/>
                <a:gd name="T35" fmla="*/ 14 h 56"/>
                <a:gd name="T36" fmla="*/ 2 w 69"/>
                <a:gd name="T37" fmla="*/ 19 h 56"/>
                <a:gd name="T38" fmla="*/ 2 w 69"/>
                <a:gd name="T39" fmla="*/ 23 h 56"/>
                <a:gd name="T40" fmla="*/ 3 w 69"/>
                <a:gd name="T41" fmla="*/ 27 h 56"/>
                <a:gd name="T42" fmla="*/ 4 w 69"/>
                <a:gd name="T43" fmla="*/ 35 h 56"/>
                <a:gd name="T44" fmla="*/ 6 w 69"/>
                <a:gd name="T45" fmla="*/ 36 h 56"/>
                <a:gd name="T46" fmla="*/ 9 w 69"/>
                <a:gd name="T47" fmla="*/ 36 h 56"/>
                <a:gd name="T48" fmla="*/ 12 w 69"/>
                <a:gd name="T49" fmla="*/ 38 h 56"/>
                <a:gd name="T50" fmla="*/ 16 w 69"/>
                <a:gd name="T51" fmla="*/ 41 h 56"/>
                <a:gd name="T52" fmla="*/ 20 w 69"/>
                <a:gd name="T53" fmla="*/ 41 h 56"/>
                <a:gd name="T54" fmla="*/ 24 w 69"/>
                <a:gd name="T55" fmla="*/ 44 h 56"/>
                <a:gd name="T56" fmla="*/ 26 w 69"/>
                <a:gd name="T57" fmla="*/ 48 h 56"/>
                <a:gd name="T58" fmla="*/ 28 w 69"/>
                <a:gd name="T59" fmla="*/ 48 h 56"/>
                <a:gd name="T60" fmla="*/ 32 w 69"/>
                <a:gd name="T61" fmla="*/ 48 h 56"/>
                <a:gd name="T62" fmla="*/ 36 w 69"/>
                <a:gd name="T63" fmla="*/ 50 h 56"/>
                <a:gd name="T64" fmla="*/ 40 w 69"/>
                <a:gd name="T65" fmla="*/ 50 h 56"/>
                <a:gd name="T66" fmla="*/ 44 w 69"/>
                <a:gd name="T67" fmla="*/ 48 h 56"/>
                <a:gd name="T68" fmla="*/ 50 w 69"/>
                <a:gd name="T69" fmla="*/ 46 h 56"/>
                <a:gd name="T70" fmla="*/ 54 w 69"/>
                <a:gd name="T71" fmla="*/ 48 h 56"/>
                <a:gd name="T72" fmla="*/ 57 w 69"/>
                <a:gd name="T73" fmla="*/ 51 h 56"/>
                <a:gd name="T74" fmla="*/ 59 w 69"/>
                <a:gd name="T75" fmla="*/ 53 h 56"/>
                <a:gd name="T76" fmla="*/ 62 w 69"/>
                <a:gd name="T77" fmla="*/ 56 h 56"/>
                <a:gd name="T78" fmla="*/ 65 w 69"/>
                <a:gd name="T79" fmla="*/ 54 h 56"/>
                <a:gd name="T80" fmla="*/ 64 w 69"/>
                <a:gd name="T81" fmla="*/ 49 h 56"/>
                <a:gd name="T82" fmla="*/ 66 w 69"/>
                <a:gd name="T83" fmla="*/ 46 h 56"/>
                <a:gd name="T84" fmla="*/ 68 w 69"/>
                <a:gd name="T85" fmla="*/ 42 h 56"/>
                <a:gd name="T86" fmla="*/ 66 w 69"/>
                <a:gd name="T87" fmla="*/ 37 h 56"/>
                <a:gd name="T88" fmla="*/ 67 w 69"/>
                <a:gd name="T89" fmla="*/ 32 h 56"/>
                <a:gd name="T90" fmla="*/ 67 w 69"/>
                <a:gd name="T91" fmla="*/ 30 h 56"/>
                <a:gd name="T92" fmla="*/ 67 w 69"/>
                <a:gd name="T93" fmla="*/ 26 h 56"/>
                <a:gd name="T94" fmla="*/ 66 w 69"/>
                <a:gd name="T95" fmla="*/ 21 h 56"/>
                <a:gd name="T96" fmla="*/ 68 w 69"/>
                <a:gd name="T97" fmla="*/ 15 h 56"/>
                <a:gd name="T98" fmla="*/ 66 w 69"/>
                <a:gd name="T99" fmla="*/ 10 h 56"/>
                <a:gd name="T100" fmla="*/ 65 w 69"/>
                <a:gd name="T101" fmla="*/ 8 h 56"/>
                <a:gd name="T102" fmla="*/ 57 w 69"/>
                <a:gd name="T103" fmla="*/ 7 h 56"/>
                <a:gd name="T104" fmla="*/ 54 w 69"/>
                <a:gd name="T105" fmla="*/ 8 h 56"/>
                <a:gd name="T106" fmla="*/ 51 w 69"/>
                <a:gd name="T107" fmla="*/ 8 h 56"/>
                <a:gd name="T108" fmla="*/ 42 w 69"/>
                <a:gd name="T109" fmla="*/ 7 h 56"/>
                <a:gd name="T110" fmla="*/ 35 w 69"/>
                <a:gd name="T111" fmla="*/ 3 h 56"/>
                <a:gd name="T112" fmla="*/ 35 w 69"/>
                <a:gd name="T113"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56">
                  <a:moveTo>
                    <a:pt x="35" y="4"/>
                  </a:moveTo>
                  <a:cubicBezTo>
                    <a:pt x="33" y="4"/>
                    <a:pt x="34" y="2"/>
                    <a:pt x="34" y="2"/>
                  </a:cubicBezTo>
                  <a:cubicBezTo>
                    <a:pt x="33" y="2"/>
                    <a:pt x="33" y="2"/>
                    <a:pt x="32" y="3"/>
                  </a:cubicBezTo>
                  <a:cubicBezTo>
                    <a:pt x="31" y="3"/>
                    <a:pt x="31" y="4"/>
                    <a:pt x="30" y="4"/>
                  </a:cubicBezTo>
                  <a:cubicBezTo>
                    <a:pt x="28" y="4"/>
                    <a:pt x="29" y="3"/>
                    <a:pt x="28" y="3"/>
                  </a:cubicBezTo>
                  <a:cubicBezTo>
                    <a:pt x="28" y="3"/>
                    <a:pt x="28" y="2"/>
                    <a:pt x="28" y="2"/>
                  </a:cubicBezTo>
                  <a:cubicBezTo>
                    <a:pt x="28" y="2"/>
                    <a:pt x="30" y="2"/>
                    <a:pt x="29" y="2"/>
                  </a:cubicBezTo>
                  <a:cubicBezTo>
                    <a:pt x="29" y="2"/>
                    <a:pt x="29" y="2"/>
                    <a:pt x="30" y="2"/>
                  </a:cubicBezTo>
                  <a:cubicBezTo>
                    <a:pt x="31" y="1"/>
                    <a:pt x="28" y="0"/>
                    <a:pt x="28" y="0"/>
                  </a:cubicBezTo>
                  <a:cubicBezTo>
                    <a:pt x="27" y="0"/>
                    <a:pt x="22" y="1"/>
                    <a:pt x="21" y="1"/>
                  </a:cubicBezTo>
                  <a:cubicBezTo>
                    <a:pt x="21" y="1"/>
                    <a:pt x="20" y="3"/>
                    <a:pt x="19" y="3"/>
                  </a:cubicBezTo>
                  <a:cubicBezTo>
                    <a:pt x="18" y="3"/>
                    <a:pt x="17" y="3"/>
                    <a:pt x="17" y="3"/>
                  </a:cubicBezTo>
                  <a:cubicBezTo>
                    <a:pt x="16" y="3"/>
                    <a:pt x="15" y="5"/>
                    <a:pt x="14" y="5"/>
                  </a:cubicBezTo>
                  <a:cubicBezTo>
                    <a:pt x="13" y="6"/>
                    <a:pt x="13" y="5"/>
                    <a:pt x="12" y="5"/>
                  </a:cubicBezTo>
                  <a:cubicBezTo>
                    <a:pt x="11" y="6"/>
                    <a:pt x="11" y="6"/>
                    <a:pt x="11" y="6"/>
                  </a:cubicBezTo>
                  <a:cubicBezTo>
                    <a:pt x="9" y="6"/>
                    <a:pt x="6" y="7"/>
                    <a:pt x="5" y="7"/>
                  </a:cubicBezTo>
                  <a:cubicBezTo>
                    <a:pt x="3" y="7"/>
                    <a:pt x="2" y="7"/>
                    <a:pt x="2" y="7"/>
                  </a:cubicBezTo>
                  <a:cubicBezTo>
                    <a:pt x="2" y="7"/>
                    <a:pt x="2" y="13"/>
                    <a:pt x="1" y="14"/>
                  </a:cubicBezTo>
                  <a:cubicBezTo>
                    <a:pt x="0" y="16"/>
                    <a:pt x="2" y="19"/>
                    <a:pt x="2" y="19"/>
                  </a:cubicBezTo>
                  <a:cubicBezTo>
                    <a:pt x="2" y="19"/>
                    <a:pt x="2" y="21"/>
                    <a:pt x="2" y="23"/>
                  </a:cubicBezTo>
                  <a:cubicBezTo>
                    <a:pt x="2" y="25"/>
                    <a:pt x="3" y="25"/>
                    <a:pt x="3" y="27"/>
                  </a:cubicBezTo>
                  <a:cubicBezTo>
                    <a:pt x="3" y="28"/>
                    <a:pt x="4" y="35"/>
                    <a:pt x="4" y="35"/>
                  </a:cubicBezTo>
                  <a:cubicBezTo>
                    <a:pt x="6" y="36"/>
                    <a:pt x="6" y="36"/>
                    <a:pt x="6" y="36"/>
                  </a:cubicBezTo>
                  <a:cubicBezTo>
                    <a:pt x="6" y="36"/>
                    <a:pt x="7" y="36"/>
                    <a:pt x="9" y="36"/>
                  </a:cubicBezTo>
                  <a:cubicBezTo>
                    <a:pt x="10" y="36"/>
                    <a:pt x="10" y="39"/>
                    <a:pt x="12" y="38"/>
                  </a:cubicBezTo>
                  <a:cubicBezTo>
                    <a:pt x="13" y="37"/>
                    <a:pt x="14" y="39"/>
                    <a:pt x="16" y="41"/>
                  </a:cubicBezTo>
                  <a:cubicBezTo>
                    <a:pt x="18" y="42"/>
                    <a:pt x="19" y="42"/>
                    <a:pt x="20" y="41"/>
                  </a:cubicBezTo>
                  <a:cubicBezTo>
                    <a:pt x="22" y="40"/>
                    <a:pt x="23" y="45"/>
                    <a:pt x="24" y="44"/>
                  </a:cubicBezTo>
                  <a:cubicBezTo>
                    <a:pt x="25" y="43"/>
                    <a:pt x="26" y="48"/>
                    <a:pt x="26" y="48"/>
                  </a:cubicBezTo>
                  <a:cubicBezTo>
                    <a:pt x="26" y="48"/>
                    <a:pt x="25" y="48"/>
                    <a:pt x="28" y="48"/>
                  </a:cubicBezTo>
                  <a:cubicBezTo>
                    <a:pt x="31" y="48"/>
                    <a:pt x="30" y="47"/>
                    <a:pt x="32" y="48"/>
                  </a:cubicBezTo>
                  <a:cubicBezTo>
                    <a:pt x="34" y="49"/>
                    <a:pt x="34" y="49"/>
                    <a:pt x="36" y="50"/>
                  </a:cubicBezTo>
                  <a:cubicBezTo>
                    <a:pt x="38" y="51"/>
                    <a:pt x="39" y="52"/>
                    <a:pt x="40" y="50"/>
                  </a:cubicBezTo>
                  <a:cubicBezTo>
                    <a:pt x="41" y="48"/>
                    <a:pt x="42" y="49"/>
                    <a:pt x="44" y="48"/>
                  </a:cubicBezTo>
                  <a:cubicBezTo>
                    <a:pt x="46" y="48"/>
                    <a:pt x="48" y="44"/>
                    <a:pt x="50" y="46"/>
                  </a:cubicBezTo>
                  <a:cubicBezTo>
                    <a:pt x="52" y="47"/>
                    <a:pt x="53" y="48"/>
                    <a:pt x="54" y="48"/>
                  </a:cubicBezTo>
                  <a:cubicBezTo>
                    <a:pt x="56" y="48"/>
                    <a:pt x="56" y="50"/>
                    <a:pt x="57" y="51"/>
                  </a:cubicBezTo>
                  <a:cubicBezTo>
                    <a:pt x="59" y="52"/>
                    <a:pt x="58" y="52"/>
                    <a:pt x="59" y="53"/>
                  </a:cubicBezTo>
                  <a:cubicBezTo>
                    <a:pt x="60" y="55"/>
                    <a:pt x="62" y="56"/>
                    <a:pt x="62" y="56"/>
                  </a:cubicBezTo>
                  <a:cubicBezTo>
                    <a:pt x="62" y="56"/>
                    <a:pt x="66" y="55"/>
                    <a:pt x="65" y="54"/>
                  </a:cubicBezTo>
                  <a:cubicBezTo>
                    <a:pt x="65" y="52"/>
                    <a:pt x="63" y="51"/>
                    <a:pt x="64" y="49"/>
                  </a:cubicBezTo>
                  <a:cubicBezTo>
                    <a:pt x="65" y="48"/>
                    <a:pt x="66" y="47"/>
                    <a:pt x="66" y="46"/>
                  </a:cubicBezTo>
                  <a:cubicBezTo>
                    <a:pt x="67" y="44"/>
                    <a:pt x="68" y="42"/>
                    <a:pt x="68" y="42"/>
                  </a:cubicBezTo>
                  <a:cubicBezTo>
                    <a:pt x="68" y="42"/>
                    <a:pt x="65" y="38"/>
                    <a:pt x="66" y="37"/>
                  </a:cubicBezTo>
                  <a:cubicBezTo>
                    <a:pt x="66" y="35"/>
                    <a:pt x="67" y="34"/>
                    <a:pt x="67" y="32"/>
                  </a:cubicBezTo>
                  <a:cubicBezTo>
                    <a:pt x="66" y="30"/>
                    <a:pt x="68" y="31"/>
                    <a:pt x="67" y="30"/>
                  </a:cubicBezTo>
                  <a:cubicBezTo>
                    <a:pt x="66" y="29"/>
                    <a:pt x="65" y="27"/>
                    <a:pt x="67" y="26"/>
                  </a:cubicBezTo>
                  <a:cubicBezTo>
                    <a:pt x="67" y="26"/>
                    <a:pt x="66" y="22"/>
                    <a:pt x="66" y="21"/>
                  </a:cubicBezTo>
                  <a:cubicBezTo>
                    <a:pt x="66" y="19"/>
                    <a:pt x="69" y="17"/>
                    <a:pt x="68" y="15"/>
                  </a:cubicBezTo>
                  <a:cubicBezTo>
                    <a:pt x="66" y="14"/>
                    <a:pt x="66" y="10"/>
                    <a:pt x="66" y="10"/>
                  </a:cubicBezTo>
                  <a:cubicBezTo>
                    <a:pt x="66" y="10"/>
                    <a:pt x="67" y="9"/>
                    <a:pt x="65" y="8"/>
                  </a:cubicBezTo>
                  <a:cubicBezTo>
                    <a:pt x="63" y="7"/>
                    <a:pt x="57" y="7"/>
                    <a:pt x="57" y="7"/>
                  </a:cubicBezTo>
                  <a:cubicBezTo>
                    <a:pt x="54" y="8"/>
                    <a:pt x="54" y="8"/>
                    <a:pt x="54" y="8"/>
                  </a:cubicBezTo>
                  <a:cubicBezTo>
                    <a:pt x="54" y="8"/>
                    <a:pt x="53" y="8"/>
                    <a:pt x="51" y="8"/>
                  </a:cubicBezTo>
                  <a:cubicBezTo>
                    <a:pt x="48" y="8"/>
                    <a:pt x="47" y="8"/>
                    <a:pt x="42" y="7"/>
                  </a:cubicBezTo>
                  <a:cubicBezTo>
                    <a:pt x="37" y="6"/>
                    <a:pt x="35" y="3"/>
                    <a:pt x="35" y="3"/>
                  </a:cubicBezTo>
                  <a:cubicBezTo>
                    <a:pt x="35" y="3"/>
                    <a:pt x="35" y="4"/>
                    <a:pt x="35"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1" name="Freeform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74F424-3C9F-4A54-A451-9C5683729E7E}"/>
                </a:ext>
              </a:extLst>
            </p:cNvPr>
            <p:cNvSpPr>
              <a:spLocks noEditPoints="1"/>
            </p:cNvSpPr>
            <p:nvPr/>
          </p:nvSpPr>
          <p:spPr bwMode="auto">
            <a:xfrm>
              <a:off x="7043738" y="3817938"/>
              <a:ext cx="222250" cy="390525"/>
            </a:xfrm>
            <a:custGeom>
              <a:avLst/>
              <a:gdLst>
                <a:gd name="T0" fmla="*/ 50 w 59"/>
                <a:gd name="T1" fmla="*/ 78 h 104"/>
                <a:gd name="T2" fmla="*/ 44 w 59"/>
                <a:gd name="T3" fmla="*/ 83 h 104"/>
                <a:gd name="T4" fmla="*/ 39 w 59"/>
                <a:gd name="T5" fmla="*/ 80 h 104"/>
                <a:gd name="T6" fmla="*/ 36 w 59"/>
                <a:gd name="T7" fmla="*/ 84 h 104"/>
                <a:gd name="T8" fmla="*/ 30 w 59"/>
                <a:gd name="T9" fmla="*/ 92 h 104"/>
                <a:gd name="T10" fmla="*/ 35 w 59"/>
                <a:gd name="T11" fmla="*/ 90 h 104"/>
                <a:gd name="T12" fmla="*/ 44 w 59"/>
                <a:gd name="T13" fmla="*/ 92 h 104"/>
                <a:gd name="T14" fmla="*/ 51 w 59"/>
                <a:gd name="T15" fmla="*/ 101 h 104"/>
                <a:gd name="T16" fmla="*/ 54 w 59"/>
                <a:gd name="T17" fmla="*/ 98 h 104"/>
                <a:gd name="T18" fmla="*/ 58 w 59"/>
                <a:gd name="T19" fmla="*/ 87 h 104"/>
                <a:gd name="T20" fmla="*/ 53 w 59"/>
                <a:gd name="T21" fmla="*/ 74 h 104"/>
                <a:gd name="T22" fmla="*/ 48 w 59"/>
                <a:gd name="T23" fmla="*/ 71 h 104"/>
                <a:gd name="T24" fmla="*/ 35 w 59"/>
                <a:gd name="T25" fmla="*/ 65 h 104"/>
                <a:gd name="T26" fmla="*/ 37 w 59"/>
                <a:gd name="T27" fmla="*/ 67 h 104"/>
                <a:gd name="T28" fmla="*/ 38 w 59"/>
                <a:gd name="T29" fmla="*/ 68 h 104"/>
                <a:gd name="T30" fmla="*/ 38 w 59"/>
                <a:gd name="T31" fmla="*/ 62 h 104"/>
                <a:gd name="T32" fmla="*/ 41 w 59"/>
                <a:gd name="T33" fmla="*/ 70 h 104"/>
                <a:gd name="T34" fmla="*/ 43 w 59"/>
                <a:gd name="T35" fmla="*/ 61 h 104"/>
                <a:gd name="T36" fmla="*/ 12 w 59"/>
                <a:gd name="T37" fmla="*/ 67 h 104"/>
                <a:gd name="T38" fmla="*/ 6 w 59"/>
                <a:gd name="T39" fmla="*/ 75 h 104"/>
                <a:gd name="T40" fmla="*/ 0 w 59"/>
                <a:gd name="T41" fmla="*/ 82 h 104"/>
                <a:gd name="T42" fmla="*/ 11 w 59"/>
                <a:gd name="T43" fmla="*/ 72 h 104"/>
                <a:gd name="T44" fmla="*/ 16 w 59"/>
                <a:gd name="T45" fmla="*/ 66 h 104"/>
                <a:gd name="T46" fmla="*/ 47 w 59"/>
                <a:gd name="T47" fmla="*/ 61 h 104"/>
                <a:gd name="T48" fmla="*/ 49 w 59"/>
                <a:gd name="T49" fmla="*/ 65 h 104"/>
                <a:gd name="T50" fmla="*/ 53 w 59"/>
                <a:gd name="T51" fmla="*/ 68 h 104"/>
                <a:gd name="T52" fmla="*/ 52 w 59"/>
                <a:gd name="T53" fmla="*/ 61 h 104"/>
                <a:gd name="T54" fmla="*/ 29 w 59"/>
                <a:gd name="T55" fmla="*/ 66 h 104"/>
                <a:gd name="T56" fmla="*/ 37 w 59"/>
                <a:gd name="T57" fmla="*/ 61 h 104"/>
                <a:gd name="T58" fmla="*/ 39 w 59"/>
                <a:gd name="T59" fmla="*/ 53 h 104"/>
                <a:gd name="T60" fmla="*/ 17 w 59"/>
                <a:gd name="T61" fmla="*/ 52 h 104"/>
                <a:gd name="T62" fmla="*/ 30 w 59"/>
                <a:gd name="T63" fmla="*/ 50 h 104"/>
                <a:gd name="T64" fmla="*/ 48 w 59"/>
                <a:gd name="T65" fmla="*/ 48 h 104"/>
                <a:gd name="T66" fmla="*/ 50 w 59"/>
                <a:gd name="T67" fmla="*/ 58 h 104"/>
                <a:gd name="T68" fmla="*/ 52 w 59"/>
                <a:gd name="T69" fmla="*/ 56 h 104"/>
                <a:gd name="T70" fmla="*/ 51 w 59"/>
                <a:gd name="T71" fmla="*/ 48 h 104"/>
                <a:gd name="T72" fmla="*/ 22 w 59"/>
                <a:gd name="T73" fmla="*/ 43 h 104"/>
                <a:gd name="T74" fmla="*/ 22 w 59"/>
                <a:gd name="T75" fmla="*/ 41 h 104"/>
                <a:gd name="T76" fmla="*/ 24 w 59"/>
                <a:gd name="T77" fmla="*/ 1 h 104"/>
                <a:gd name="T78" fmla="*/ 22 w 59"/>
                <a:gd name="T79" fmla="*/ 16 h 104"/>
                <a:gd name="T80" fmla="*/ 17 w 59"/>
                <a:gd name="T81" fmla="*/ 20 h 104"/>
                <a:gd name="T82" fmla="*/ 18 w 59"/>
                <a:gd name="T83" fmla="*/ 29 h 104"/>
                <a:gd name="T84" fmla="*/ 26 w 59"/>
                <a:gd name="T85" fmla="*/ 41 h 104"/>
                <a:gd name="T86" fmla="*/ 33 w 59"/>
                <a:gd name="T87" fmla="*/ 40 h 104"/>
                <a:gd name="T88" fmla="*/ 38 w 59"/>
                <a:gd name="T89" fmla="*/ 42 h 104"/>
                <a:gd name="T90" fmla="*/ 43 w 59"/>
                <a:gd name="T91" fmla="*/ 48 h 104"/>
                <a:gd name="T92" fmla="*/ 39 w 59"/>
                <a:gd name="T93" fmla="*/ 38 h 104"/>
                <a:gd name="T94" fmla="*/ 36 w 59"/>
                <a:gd name="T95" fmla="*/ 35 h 104"/>
                <a:gd name="T96" fmla="*/ 28 w 59"/>
                <a:gd name="T97" fmla="*/ 32 h 104"/>
                <a:gd name="T98" fmla="*/ 30 w 59"/>
                <a:gd name="T99" fmla="*/ 22 h 104"/>
                <a:gd name="T100" fmla="*/ 33 w 59"/>
                <a:gd name="T101" fmla="*/ 10 h 104"/>
                <a:gd name="T102" fmla="*/ 26 w 59"/>
                <a:gd name="T10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 h="104">
                  <a:moveTo>
                    <a:pt x="53" y="74"/>
                  </a:moveTo>
                  <a:cubicBezTo>
                    <a:pt x="53" y="75"/>
                    <a:pt x="53" y="74"/>
                    <a:pt x="52" y="75"/>
                  </a:cubicBezTo>
                  <a:cubicBezTo>
                    <a:pt x="52" y="75"/>
                    <a:pt x="52" y="79"/>
                    <a:pt x="52" y="79"/>
                  </a:cubicBezTo>
                  <a:cubicBezTo>
                    <a:pt x="51" y="79"/>
                    <a:pt x="50" y="79"/>
                    <a:pt x="50" y="78"/>
                  </a:cubicBezTo>
                  <a:cubicBezTo>
                    <a:pt x="49" y="79"/>
                    <a:pt x="48" y="79"/>
                    <a:pt x="48" y="79"/>
                  </a:cubicBezTo>
                  <a:cubicBezTo>
                    <a:pt x="48" y="80"/>
                    <a:pt x="48" y="81"/>
                    <a:pt x="48" y="82"/>
                  </a:cubicBezTo>
                  <a:cubicBezTo>
                    <a:pt x="47" y="82"/>
                    <a:pt x="45" y="81"/>
                    <a:pt x="45" y="81"/>
                  </a:cubicBezTo>
                  <a:cubicBezTo>
                    <a:pt x="44" y="81"/>
                    <a:pt x="44" y="82"/>
                    <a:pt x="44" y="83"/>
                  </a:cubicBezTo>
                  <a:cubicBezTo>
                    <a:pt x="43" y="83"/>
                    <a:pt x="40" y="84"/>
                    <a:pt x="40" y="84"/>
                  </a:cubicBezTo>
                  <a:cubicBezTo>
                    <a:pt x="39" y="83"/>
                    <a:pt x="40" y="82"/>
                    <a:pt x="40" y="82"/>
                  </a:cubicBezTo>
                  <a:cubicBezTo>
                    <a:pt x="40" y="82"/>
                    <a:pt x="40" y="81"/>
                    <a:pt x="40" y="81"/>
                  </a:cubicBezTo>
                  <a:cubicBezTo>
                    <a:pt x="40" y="81"/>
                    <a:pt x="39" y="80"/>
                    <a:pt x="39" y="80"/>
                  </a:cubicBezTo>
                  <a:cubicBezTo>
                    <a:pt x="39" y="81"/>
                    <a:pt x="39" y="81"/>
                    <a:pt x="39" y="81"/>
                  </a:cubicBezTo>
                  <a:cubicBezTo>
                    <a:pt x="37" y="81"/>
                    <a:pt x="37" y="81"/>
                    <a:pt x="37" y="81"/>
                  </a:cubicBezTo>
                  <a:cubicBezTo>
                    <a:pt x="37" y="81"/>
                    <a:pt x="36" y="81"/>
                    <a:pt x="36" y="82"/>
                  </a:cubicBezTo>
                  <a:cubicBezTo>
                    <a:pt x="35" y="82"/>
                    <a:pt x="36" y="83"/>
                    <a:pt x="36" y="84"/>
                  </a:cubicBezTo>
                  <a:cubicBezTo>
                    <a:pt x="34" y="84"/>
                    <a:pt x="32" y="85"/>
                    <a:pt x="31" y="85"/>
                  </a:cubicBezTo>
                  <a:cubicBezTo>
                    <a:pt x="31" y="87"/>
                    <a:pt x="32" y="88"/>
                    <a:pt x="31" y="89"/>
                  </a:cubicBezTo>
                  <a:cubicBezTo>
                    <a:pt x="31" y="90"/>
                    <a:pt x="29" y="91"/>
                    <a:pt x="29" y="91"/>
                  </a:cubicBezTo>
                  <a:cubicBezTo>
                    <a:pt x="29" y="92"/>
                    <a:pt x="30" y="91"/>
                    <a:pt x="30" y="92"/>
                  </a:cubicBezTo>
                  <a:cubicBezTo>
                    <a:pt x="30" y="92"/>
                    <a:pt x="31" y="92"/>
                    <a:pt x="32" y="92"/>
                  </a:cubicBezTo>
                  <a:cubicBezTo>
                    <a:pt x="32" y="92"/>
                    <a:pt x="32" y="91"/>
                    <a:pt x="32" y="90"/>
                  </a:cubicBezTo>
                  <a:cubicBezTo>
                    <a:pt x="33" y="90"/>
                    <a:pt x="34" y="89"/>
                    <a:pt x="34" y="88"/>
                  </a:cubicBezTo>
                  <a:cubicBezTo>
                    <a:pt x="35" y="89"/>
                    <a:pt x="35" y="89"/>
                    <a:pt x="35" y="90"/>
                  </a:cubicBezTo>
                  <a:cubicBezTo>
                    <a:pt x="37" y="90"/>
                    <a:pt x="39" y="90"/>
                    <a:pt x="40" y="90"/>
                  </a:cubicBezTo>
                  <a:cubicBezTo>
                    <a:pt x="40" y="90"/>
                    <a:pt x="40" y="89"/>
                    <a:pt x="41" y="89"/>
                  </a:cubicBezTo>
                  <a:cubicBezTo>
                    <a:pt x="41" y="89"/>
                    <a:pt x="43" y="90"/>
                    <a:pt x="43" y="90"/>
                  </a:cubicBezTo>
                  <a:cubicBezTo>
                    <a:pt x="44" y="90"/>
                    <a:pt x="44" y="92"/>
                    <a:pt x="44" y="92"/>
                  </a:cubicBezTo>
                  <a:cubicBezTo>
                    <a:pt x="43" y="92"/>
                    <a:pt x="43" y="92"/>
                    <a:pt x="43" y="92"/>
                  </a:cubicBezTo>
                  <a:cubicBezTo>
                    <a:pt x="42" y="94"/>
                    <a:pt x="41" y="96"/>
                    <a:pt x="42" y="99"/>
                  </a:cubicBezTo>
                  <a:cubicBezTo>
                    <a:pt x="43" y="99"/>
                    <a:pt x="44" y="99"/>
                    <a:pt x="45" y="100"/>
                  </a:cubicBezTo>
                  <a:cubicBezTo>
                    <a:pt x="48" y="102"/>
                    <a:pt x="46" y="102"/>
                    <a:pt x="51" y="101"/>
                  </a:cubicBezTo>
                  <a:cubicBezTo>
                    <a:pt x="50" y="101"/>
                    <a:pt x="50" y="103"/>
                    <a:pt x="51" y="104"/>
                  </a:cubicBezTo>
                  <a:cubicBezTo>
                    <a:pt x="51" y="103"/>
                    <a:pt x="52" y="103"/>
                    <a:pt x="52" y="103"/>
                  </a:cubicBezTo>
                  <a:cubicBezTo>
                    <a:pt x="54" y="100"/>
                    <a:pt x="53" y="98"/>
                    <a:pt x="52" y="96"/>
                  </a:cubicBezTo>
                  <a:cubicBezTo>
                    <a:pt x="52" y="96"/>
                    <a:pt x="54" y="95"/>
                    <a:pt x="54" y="98"/>
                  </a:cubicBezTo>
                  <a:cubicBezTo>
                    <a:pt x="55" y="98"/>
                    <a:pt x="55" y="98"/>
                    <a:pt x="55" y="98"/>
                  </a:cubicBezTo>
                  <a:cubicBezTo>
                    <a:pt x="55" y="95"/>
                    <a:pt x="55" y="94"/>
                    <a:pt x="54" y="92"/>
                  </a:cubicBezTo>
                  <a:cubicBezTo>
                    <a:pt x="55" y="91"/>
                    <a:pt x="56" y="91"/>
                    <a:pt x="56" y="90"/>
                  </a:cubicBezTo>
                  <a:cubicBezTo>
                    <a:pt x="57" y="89"/>
                    <a:pt x="57" y="87"/>
                    <a:pt x="58" y="87"/>
                  </a:cubicBezTo>
                  <a:cubicBezTo>
                    <a:pt x="59" y="87"/>
                    <a:pt x="59" y="87"/>
                    <a:pt x="59" y="87"/>
                  </a:cubicBezTo>
                  <a:cubicBezTo>
                    <a:pt x="59" y="85"/>
                    <a:pt x="58" y="83"/>
                    <a:pt x="58" y="82"/>
                  </a:cubicBezTo>
                  <a:cubicBezTo>
                    <a:pt x="57" y="80"/>
                    <a:pt x="56" y="77"/>
                    <a:pt x="56" y="75"/>
                  </a:cubicBezTo>
                  <a:cubicBezTo>
                    <a:pt x="55" y="74"/>
                    <a:pt x="54" y="75"/>
                    <a:pt x="53" y="74"/>
                  </a:cubicBezTo>
                  <a:close/>
                  <a:moveTo>
                    <a:pt x="45" y="68"/>
                  </a:moveTo>
                  <a:cubicBezTo>
                    <a:pt x="44" y="69"/>
                    <a:pt x="44" y="69"/>
                    <a:pt x="43" y="69"/>
                  </a:cubicBezTo>
                  <a:cubicBezTo>
                    <a:pt x="43" y="69"/>
                    <a:pt x="43" y="71"/>
                    <a:pt x="43" y="71"/>
                  </a:cubicBezTo>
                  <a:cubicBezTo>
                    <a:pt x="45" y="71"/>
                    <a:pt x="46" y="71"/>
                    <a:pt x="48" y="71"/>
                  </a:cubicBezTo>
                  <a:cubicBezTo>
                    <a:pt x="48" y="70"/>
                    <a:pt x="48" y="70"/>
                    <a:pt x="48" y="70"/>
                  </a:cubicBezTo>
                  <a:cubicBezTo>
                    <a:pt x="48" y="69"/>
                    <a:pt x="47" y="68"/>
                    <a:pt x="47" y="68"/>
                  </a:cubicBezTo>
                  <a:cubicBezTo>
                    <a:pt x="46" y="68"/>
                    <a:pt x="45" y="68"/>
                    <a:pt x="45" y="68"/>
                  </a:cubicBezTo>
                  <a:close/>
                  <a:moveTo>
                    <a:pt x="35" y="65"/>
                  </a:moveTo>
                  <a:cubicBezTo>
                    <a:pt x="34" y="65"/>
                    <a:pt x="34" y="65"/>
                    <a:pt x="35" y="65"/>
                  </a:cubicBezTo>
                  <a:cubicBezTo>
                    <a:pt x="35" y="65"/>
                    <a:pt x="36" y="64"/>
                    <a:pt x="35" y="65"/>
                  </a:cubicBezTo>
                  <a:close/>
                  <a:moveTo>
                    <a:pt x="38" y="62"/>
                  </a:moveTo>
                  <a:cubicBezTo>
                    <a:pt x="37" y="64"/>
                    <a:pt x="37" y="65"/>
                    <a:pt x="37" y="67"/>
                  </a:cubicBezTo>
                  <a:cubicBezTo>
                    <a:pt x="34" y="68"/>
                    <a:pt x="30" y="68"/>
                    <a:pt x="33" y="72"/>
                  </a:cubicBezTo>
                  <a:cubicBezTo>
                    <a:pt x="34" y="73"/>
                    <a:pt x="35" y="73"/>
                    <a:pt x="36" y="74"/>
                  </a:cubicBezTo>
                  <a:cubicBezTo>
                    <a:pt x="36" y="74"/>
                    <a:pt x="38" y="75"/>
                    <a:pt x="38" y="75"/>
                  </a:cubicBezTo>
                  <a:cubicBezTo>
                    <a:pt x="38" y="74"/>
                    <a:pt x="38" y="70"/>
                    <a:pt x="38" y="68"/>
                  </a:cubicBezTo>
                  <a:cubicBezTo>
                    <a:pt x="38" y="68"/>
                    <a:pt x="40" y="65"/>
                    <a:pt x="40" y="65"/>
                  </a:cubicBezTo>
                  <a:cubicBezTo>
                    <a:pt x="41" y="64"/>
                    <a:pt x="40" y="64"/>
                    <a:pt x="40" y="64"/>
                  </a:cubicBezTo>
                  <a:cubicBezTo>
                    <a:pt x="40" y="63"/>
                    <a:pt x="40" y="63"/>
                    <a:pt x="39" y="62"/>
                  </a:cubicBezTo>
                  <a:cubicBezTo>
                    <a:pt x="39" y="62"/>
                    <a:pt x="38" y="62"/>
                    <a:pt x="38" y="62"/>
                  </a:cubicBezTo>
                  <a:close/>
                  <a:moveTo>
                    <a:pt x="43" y="61"/>
                  </a:moveTo>
                  <a:cubicBezTo>
                    <a:pt x="43" y="62"/>
                    <a:pt x="43" y="62"/>
                    <a:pt x="43" y="63"/>
                  </a:cubicBezTo>
                  <a:cubicBezTo>
                    <a:pt x="42" y="64"/>
                    <a:pt x="37" y="70"/>
                    <a:pt x="40" y="72"/>
                  </a:cubicBezTo>
                  <a:cubicBezTo>
                    <a:pt x="40" y="71"/>
                    <a:pt x="41" y="71"/>
                    <a:pt x="41" y="70"/>
                  </a:cubicBezTo>
                  <a:cubicBezTo>
                    <a:pt x="41" y="70"/>
                    <a:pt x="41" y="69"/>
                    <a:pt x="41" y="68"/>
                  </a:cubicBezTo>
                  <a:cubicBezTo>
                    <a:pt x="42" y="68"/>
                    <a:pt x="43" y="67"/>
                    <a:pt x="43" y="67"/>
                  </a:cubicBezTo>
                  <a:cubicBezTo>
                    <a:pt x="44" y="66"/>
                    <a:pt x="44" y="64"/>
                    <a:pt x="44" y="61"/>
                  </a:cubicBezTo>
                  <a:lnTo>
                    <a:pt x="43" y="61"/>
                  </a:lnTo>
                  <a:close/>
                  <a:moveTo>
                    <a:pt x="15" y="59"/>
                  </a:moveTo>
                  <a:cubicBezTo>
                    <a:pt x="14" y="60"/>
                    <a:pt x="14" y="62"/>
                    <a:pt x="14" y="63"/>
                  </a:cubicBezTo>
                  <a:cubicBezTo>
                    <a:pt x="14" y="63"/>
                    <a:pt x="11" y="65"/>
                    <a:pt x="11" y="65"/>
                  </a:cubicBezTo>
                  <a:cubicBezTo>
                    <a:pt x="11" y="66"/>
                    <a:pt x="12" y="66"/>
                    <a:pt x="12" y="67"/>
                  </a:cubicBezTo>
                  <a:cubicBezTo>
                    <a:pt x="12" y="68"/>
                    <a:pt x="10" y="68"/>
                    <a:pt x="10" y="68"/>
                  </a:cubicBezTo>
                  <a:cubicBezTo>
                    <a:pt x="9" y="70"/>
                    <a:pt x="9" y="71"/>
                    <a:pt x="8" y="72"/>
                  </a:cubicBezTo>
                  <a:cubicBezTo>
                    <a:pt x="8" y="73"/>
                    <a:pt x="7" y="73"/>
                    <a:pt x="6" y="74"/>
                  </a:cubicBezTo>
                  <a:cubicBezTo>
                    <a:pt x="6" y="74"/>
                    <a:pt x="7" y="75"/>
                    <a:pt x="6" y="75"/>
                  </a:cubicBezTo>
                  <a:cubicBezTo>
                    <a:pt x="6" y="76"/>
                    <a:pt x="5" y="75"/>
                    <a:pt x="4" y="76"/>
                  </a:cubicBezTo>
                  <a:cubicBezTo>
                    <a:pt x="4" y="76"/>
                    <a:pt x="4" y="77"/>
                    <a:pt x="3" y="77"/>
                  </a:cubicBezTo>
                  <a:cubicBezTo>
                    <a:pt x="3" y="77"/>
                    <a:pt x="2" y="77"/>
                    <a:pt x="2" y="77"/>
                  </a:cubicBezTo>
                  <a:cubicBezTo>
                    <a:pt x="1" y="79"/>
                    <a:pt x="1" y="80"/>
                    <a:pt x="0" y="82"/>
                  </a:cubicBezTo>
                  <a:cubicBezTo>
                    <a:pt x="2" y="80"/>
                    <a:pt x="7" y="78"/>
                    <a:pt x="9" y="76"/>
                  </a:cubicBezTo>
                  <a:cubicBezTo>
                    <a:pt x="9" y="76"/>
                    <a:pt x="9" y="75"/>
                    <a:pt x="9" y="75"/>
                  </a:cubicBezTo>
                  <a:cubicBezTo>
                    <a:pt x="9" y="74"/>
                    <a:pt x="10" y="72"/>
                    <a:pt x="11" y="72"/>
                  </a:cubicBezTo>
                  <a:cubicBezTo>
                    <a:pt x="11" y="72"/>
                    <a:pt x="11" y="72"/>
                    <a:pt x="11" y="72"/>
                  </a:cubicBezTo>
                  <a:cubicBezTo>
                    <a:pt x="11" y="71"/>
                    <a:pt x="11" y="71"/>
                    <a:pt x="11" y="70"/>
                  </a:cubicBezTo>
                  <a:cubicBezTo>
                    <a:pt x="12" y="70"/>
                    <a:pt x="13" y="69"/>
                    <a:pt x="14" y="69"/>
                  </a:cubicBezTo>
                  <a:cubicBezTo>
                    <a:pt x="14" y="69"/>
                    <a:pt x="14" y="67"/>
                    <a:pt x="15" y="67"/>
                  </a:cubicBezTo>
                  <a:cubicBezTo>
                    <a:pt x="15" y="67"/>
                    <a:pt x="16" y="67"/>
                    <a:pt x="16" y="66"/>
                  </a:cubicBezTo>
                  <a:cubicBezTo>
                    <a:pt x="16" y="66"/>
                    <a:pt x="16" y="61"/>
                    <a:pt x="16" y="61"/>
                  </a:cubicBezTo>
                  <a:cubicBezTo>
                    <a:pt x="16" y="61"/>
                    <a:pt x="16" y="60"/>
                    <a:pt x="15" y="59"/>
                  </a:cubicBezTo>
                  <a:close/>
                  <a:moveTo>
                    <a:pt x="47" y="59"/>
                  </a:moveTo>
                  <a:cubicBezTo>
                    <a:pt x="47" y="59"/>
                    <a:pt x="47" y="60"/>
                    <a:pt x="47" y="61"/>
                  </a:cubicBezTo>
                  <a:cubicBezTo>
                    <a:pt x="48" y="61"/>
                    <a:pt x="49" y="61"/>
                    <a:pt x="49" y="61"/>
                  </a:cubicBezTo>
                  <a:cubicBezTo>
                    <a:pt x="49" y="62"/>
                    <a:pt x="49" y="62"/>
                    <a:pt x="49" y="62"/>
                  </a:cubicBezTo>
                  <a:cubicBezTo>
                    <a:pt x="49" y="61"/>
                    <a:pt x="50" y="62"/>
                    <a:pt x="50" y="62"/>
                  </a:cubicBezTo>
                  <a:cubicBezTo>
                    <a:pt x="48" y="62"/>
                    <a:pt x="49" y="64"/>
                    <a:pt x="49" y="65"/>
                  </a:cubicBezTo>
                  <a:cubicBezTo>
                    <a:pt x="49" y="65"/>
                    <a:pt x="49" y="65"/>
                    <a:pt x="49" y="65"/>
                  </a:cubicBezTo>
                  <a:cubicBezTo>
                    <a:pt x="49" y="66"/>
                    <a:pt x="50" y="66"/>
                    <a:pt x="51" y="66"/>
                  </a:cubicBezTo>
                  <a:cubicBezTo>
                    <a:pt x="51" y="67"/>
                    <a:pt x="50" y="68"/>
                    <a:pt x="51" y="68"/>
                  </a:cubicBezTo>
                  <a:cubicBezTo>
                    <a:pt x="51" y="68"/>
                    <a:pt x="53" y="68"/>
                    <a:pt x="53" y="68"/>
                  </a:cubicBezTo>
                  <a:cubicBezTo>
                    <a:pt x="53" y="67"/>
                    <a:pt x="52" y="67"/>
                    <a:pt x="52" y="67"/>
                  </a:cubicBezTo>
                  <a:cubicBezTo>
                    <a:pt x="52" y="66"/>
                    <a:pt x="53" y="66"/>
                    <a:pt x="52" y="65"/>
                  </a:cubicBezTo>
                  <a:cubicBezTo>
                    <a:pt x="52" y="64"/>
                    <a:pt x="51" y="63"/>
                    <a:pt x="51" y="63"/>
                  </a:cubicBezTo>
                  <a:cubicBezTo>
                    <a:pt x="51" y="61"/>
                    <a:pt x="52" y="61"/>
                    <a:pt x="52" y="61"/>
                  </a:cubicBezTo>
                  <a:cubicBezTo>
                    <a:pt x="52" y="60"/>
                    <a:pt x="51" y="59"/>
                    <a:pt x="51" y="59"/>
                  </a:cubicBezTo>
                  <a:cubicBezTo>
                    <a:pt x="50" y="59"/>
                    <a:pt x="49" y="59"/>
                    <a:pt x="47" y="59"/>
                  </a:cubicBezTo>
                  <a:close/>
                  <a:moveTo>
                    <a:pt x="31" y="57"/>
                  </a:moveTo>
                  <a:cubicBezTo>
                    <a:pt x="30" y="61"/>
                    <a:pt x="30" y="62"/>
                    <a:pt x="29" y="66"/>
                  </a:cubicBezTo>
                  <a:cubicBezTo>
                    <a:pt x="31" y="65"/>
                    <a:pt x="33" y="64"/>
                    <a:pt x="34" y="64"/>
                  </a:cubicBezTo>
                  <a:cubicBezTo>
                    <a:pt x="34" y="64"/>
                    <a:pt x="35" y="64"/>
                    <a:pt x="35" y="64"/>
                  </a:cubicBezTo>
                  <a:cubicBezTo>
                    <a:pt x="36" y="63"/>
                    <a:pt x="35" y="62"/>
                    <a:pt x="36" y="62"/>
                  </a:cubicBezTo>
                  <a:cubicBezTo>
                    <a:pt x="36" y="62"/>
                    <a:pt x="37" y="61"/>
                    <a:pt x="37" y="61"/>
                  </a:cubicBezTo>
                  <a:cubicBezTo>
                    <a:pt x="37" y="60"/>
                    <a:pt x="36" y="59"/>
                    <a:pt x="37" y="58"/>
                  </a:cubicBezTo>
                  <a:cubicBezTo>
                    <a:pt x="34" y="58"/>
                    <a:pt x="33" y="58"/>
                    <a:pt x="31" y="57"/>
                  </a:cubicBezTo>
                  <a:close/>
                  <a:moveTo>
                    <a:pt x="39" y="52"/>
                  </a:moveTo>
                  <a:cubicBezTo>
                    <a:pt x="39" y="53"/>
                    <a:pt x="39" y="53"/>
                    <a:pt x="39" y="53"/>
                  </a:cubicBezTo>
                  <a:cubicBezTo>
                    <a:pt x="38" y="52"/>
                    <a:pt x="38" y="55"/>
                    <a:pt x="38" y="55"/>
                  </a:cubicBezTo>
                  <a:cubicBezTo>
                    <a:pt x="40" y="55"/>
                    <a:pt x="41" y="56"/>
                    <a:pt x="42" y="56"/>
                  </a:cubicBezTo>
                  <a:cubicBezTo>
                    <a:pt x="48" y="56"/>
                    <a:pt x="39" y="52"/>
                    <a:pt x="39" y="52"/>
                  </a:cubicBezTo>
                  <a:close/>
                  <a:moveTo>
                    <a:pt x="17" y="52"/>
                  </a:moveTo>
                  <a:cubicBezTo>
                    <a:pt x="17" y="54"/>
                    <a:pt x="17" y="54"/>
                    <a:pt x="17" y="54"/>
                  </a:cubicBezTo>
                  <a:cubicBezTo>
                    <a:pt x="17" y="54"/>
                    <a:pt x="21" y="55"/>
                    <a:pt x="19" y="53"/>
                  </a:cubicBezTo>
                  <a:cubicBezTo>
                    <a:pt x="18" y="53"/>
                    <a:pt x="18" y="53"/>
                    <a:pt x="17" y="52"/>
                  </a:cubicBezTo>
                  <a:close/>
                  <a:moveTo>
                    <a:pt x="30" y="50"/>
                  </a:moveTo>
                  <a:cubicBezTo>
                    <a:pt x="30" y="50"/>
                    <a:pt x="30" y="51"/>
                    <a:pt x="31" y="52"/>
                  </a:cubicBezTo>
                  <a:cubicBezTo>
                    <a:pt x="33" y="52"/>
                    <a:pt x="31" y="51"/>
                    <a:pt x="32" y="50"/>
                  </a:cubicBezTo>
                  <a:cubicBezTo>
                    <a:pt x="31" y="50"/>
                    <a:pt x="30" y="50"/>
                    <a:pt x="30" y="50"/>
                  </a:cubicBezTo>
                  <a:close/>
                  <a:moveTo>
                    <a:pt x="48" y="48"/>
                  </a:moveTo>
                  <a:cubicBezTo>
                    <a:pt x="47" y="49"/>
                    <a:pt x="46" y="50"/>
                    <a:pt x="46" y="50"/>
                  </a:cubicBezTo>
                  <a:cubicBezTo>
                    <a:pt x="46" y="51"/>
                    <a:pt x="46" y="51"/>
                    <a:pt x="46" y="52"/>
                  </a:cubicBezTo>
                  <a:cubicBezTo>
                    <a:pt x="46" y="53"/>
                    <a:pt x="49" y="54"/>
                    <a:pt x="49" y="55"/>
                  </a:cubicBezTo>
                  <a:cubicBezTo>
                    <a:pt x="50" y="56"/>
                    <a:pt x="49" y="57"/>
                    <a:pt x="50" y="58"/>
                  </a:cubicBezTo>
                  <a:cubicBezTo>
                    <a:pt x="50" y="58"/>
                    <a:pt x="53" y="59"/>
                    <a:pt x="52" y="59"/>
                  </a:cubicBezTo>
                  <a:cubicBezTo>
                    <a:pt x="53" y="59"/>
                    <a:pt x="53" y="59"/>
                    <a:pt x="53" y="59"/>
                  </a:cubicBezTo>
                  <a:cubicBezTo>
                    <a:pt x="53" y="59"/>
                    <a:pt x="54" y="60"/>
                    <a:pt x="54" y="60"/>
                  </a:cubicBezTo>
                  <a:cubicBezTo>
                    <a:pt x="54" y="59"/>
                    <a:pt x="52" y="57"/>
                    <a:pt x="52" y="56"/>
                  </a:cubicBezTo>
                  <a:cubicBezTo>
                    <a:pt x="52" y="56"/>
                    <a:pt x="51" y="55"/>
                    <a:pt x="51" y="55"/>
                  </a:cubicBezTo>
                  <a:cubicBezTo>
                    <a:pt x="51" y="54"/>
                    <a:pt x="52" y="51"/>
                    <a:pt x="52" y="50"/>
                  </a:cubicBezTo>
                  <a:cubicBezTo>
                    <a:pt x="51" y="50"/>
                    <a:pt x="51" y="50"/>
                    <a:pt x="51" y="50"/>
                  </a:cubicBezTo>
                  <a:cubicBezTo>
                    <a:pt x="51" y="49"/>
                    <a:pt x="51" y="49"/>
                    <a:pt x="51" y="48"/>
                  </a:cubicBezTo>
                  <a:cubicBezTo>
                    <a:pt x="50" y="48"/>
                    <a:pt x="48" y="48"/>
                    <a:pt x="48" y="48"/>
                  </a:cubicBezTo>
                  <a:close/>
                  <a:moveTo>
                    <a:pt x="22" y="41"/>
                  </a:moveTo>
                  <a:cubicBezTo>
                    <a:pt x="22" y="41"/>
                    <a:pt x="21" y="42"/>
                    <a:pt x="21" y="42"/>
                  </a:cubicBezTo>
                  <a:cubicBezTo>
                    <a:pt x="18" y="43"/>
                    <a:pt x="22" y="43"/>
                    <a:pt x="22" y="43"/>
                  </a:cubicBezTo>
                  <a:cubicBezTo>
                    <a:pt x="23" y="44"/>
                    <a:pt x="23" y="47"/>
                    <a:pt x="24" y="48"/>
                  </a:cubicBezTo>
                  <a:cubicBezTo>
                    <a:pt x="25" y="48"/>
                    <a:pt x="26" y="48"/>
                    <a:pt x="27" y="48"/>
                  </a:cubicBezTo>
                  <a:cubicBezTo>
                    <a:pt x="26" y="50"/>
                    <a:pt x="25" y="50"/>
                    <a:pt x="27" y="52"/>
                  </a:cubicBezTo>
                  <a:cubicBezTo>
                    <a:pt x="30" y="49"/>
                    <a:pt x="26" y="41"/>
                    <a:pt x="22" y="41"/>
                  </a:cubicBezTo>
                  <a:close/>
                  <a:moveTo>
                    <a:pt x="45" y="39"/>
                  </a:moveTo>
                  <a:cubicBezTo>
                    <a:pt x="45" y="39"/>
                    <a:pt x="45" y="40"/>
                    <a:pt x="45" y="41"/>
                  </a:cubicBezTo>
                  <a:cubicBezTo>
                    <a:pt x="47" y="41"/>
                    <a:pt x="46" y="39"/>
                    <a:pt x="45" y="39"/>
                  </a:cubicBezTo>
                  <a:close/>
                  <a:moveTo>
                    <a:pt x="24" y="1"/>
                  </a:moveTo>
                  <a:cubicBezTo>
                    <a:pt x="24" y="1"/>
                    <a:pt x="22" y="4"/>
                    <a:pt x="22" y="4"/>
                  </a:cubicBezTo>
                  <a:cubicBezTo>
                    <a:pt x="22" y="4"/>
                    <a:pt x="23" y="5"/>
                    <a:pt x="23" y="6"/>
                  </a:cubicBezTo>
                  <a:cubicBezTo>
                    <a:pt x="23" y="7"/>
                    <a:pt x="21" y="9"/>
                    <a:pt x="21" y="10"/>
                  </a:cubicBezTo>
                  <a:cubicBezTo>
                    <a:pt x="20" y="12"/>
                    <a:pt x="22" y="13"/>
                    <a:pt x="22" y="16"/>
                  </a:cubicBezTo>
                  <a:cubicBezTo>
                    <a:pt x="22" y="16"/>
                    <a:pt x="21" y="16"/>
                    <a:pt x="21" y="17"/>
                  </a:cubicBezTo>
                  <a:cubicBezTo>
                    <a:pt x="20" y="17"/>
                    <a:pt x="20" y="19"/>
                    <a:pt x="21" y="21"/>
                  </a:cubicBezTo>
                  <a:cubicBezTo>
                    <a:pt x="20" y="21"/>
                    <a:pt x="20" y="22"/>
                    <a:pt x="19" y="22"/>
                  </a:cubicBezTo>
                  <a:cubicBezTo>
                    <a:pt x="19" y="22"/>
                    <a:pt x="18" y="20"/>
                    <a:pt x="17" y="20"/>
                  </a:cubicBezTo>
                  <a:cubicBezTo>
                    <a:pt x="16" y="20"/>
                    <a:pt x="17" y="21"/>
                    <a:pt x="16" y="21"/>
                  </a:cubicBezTo>
                  <a:cubicBezTo>
                    <a:pt x="17" y="22"/>
                    <a:pt x="16" y="23"/>
                    <a:pt x="17" y="24"/>
                  </a:cubicBezTo>
                  <a:cubicBezTo>
                    <a:pt x="17" y="24"/>
                    <a:pt x="18" y="25"/>
                    <a:pt x="18" y="25"/>
                  </a:cubicBezTo>
                  <a:cubicBezTo>
                    <a:pt x="19" y="26"/>
                    <a:pt x="18" y="28"/>
                    <a:pt x="18" y="29"/>
                  </a:cubicBezTo>
                  <a:cubicBezTo>
                    <a:pt x="19" y="30"/>
                    <a:pt x="21" y="32"/>
                    <a:pt x="21" y="33"/>
                  </a:cubicBezTo>
                  <a:cubicBezTo>
                    <a:pt x="22" y="32"/>
                    <a:pt x="22" y="32"/>
                    <a:pt x="22" y="31"/>
                  </a:cubicBezTo>
                  <a:cubicBezTo>
                    <a:pt x="23" y="31"/>
                    <a:pt x="23" y="31"/>
                    <a:pt x="24" y="31"/>
                  </a:cubicBezTo>
                  <a:cubicBezTo>
                    <a:pt x="22" y="38"/>
                    <a:pt x="23" y="36"/>
                    <a:pt x="26" y="41"/>
                  </a:cubicBezTo>
                  <a:cubicBezTo>
                    <a:pt x="26" y="41"/>
                    <a:pt x="27" y="41"/>
                    <a:pt x="27" y="41"/>
                  </a:cubicBezTo>
                  <a:cubicBezTo>
                    <a:pt x="29" y="40"/>
                    <a:pt x="28" y="38"/>
                    <a:pt x="31" y="39"/>
                  </a:cubicBezTo>
                  <a:cubicBezTo>
                    <a:pt x="32" y="40"/>
                    <a:pt x="32" y="40"/>
                    <a:pt x="32" y="40"/>
                  </a:cubicBezTo>
                  <a:cubicBezTo>
                    <a:pt x="32" y="40"/>
                    <a:pt x="33" y="40"/>
                    <a:pt x="33" y="40"/>
                  </a:cubicBezTo>
                  <a:cubicBezTo>
                    <a:pt x="34" y="41"/>
                    <a:pt x="34" y="42"/>
                    <a:pt x="34" y="43"/>
                  </a:cubicBezTo>
                  <a:cubicBezTo>
                    <a:pt x="38" y="42"/>
                    <a:pt x="32" y="40"/>
                    <a:pt x="36" y="39"/>
                  </a:cubicBezTo>
                  <a:cubicBezTo>
                    <a:pt x="36" y="40"/>
                    <a:pt x="36" y="40"/>
                    <a:pt x="37" y="41"/>
                  </a:cubicBezTo>
                  <a:cubicBezTo>
                    <a:pt x="37" y="41"/>
                    <a:pt x="38" y="42"/>
                    <a:pt x="38" y="42"/>
                  </a:cubicBezTo>
                  <a:cubicBezTo>
                    <a:pt x="39" y="43"/>
                    <a:pt x="39" y="45"/>
                    <a:pt x="39" y="45"/>
                  </a:cubicBezTo>
                  <a:cubicBezTo>
                    <a:pt x="40" y="46"/>
                    <a:pt x="41" y="45"/>
                    <a:pt x="41" y="45"/>
                  </a:cubicBezTo>
                  <a:cubicBezTo>
                    <a:pt x="42" y="46"/>
                    <a:pt x="42" y="47"/>
                    <a:pt x="42" y="48"/>
                  </a:cubicBezTo>
                  <a:cubicBezTo>
                    <a:pt x="43" y="48"/>
                    <a:pt x="43" y="48"/>
                    <a:pt x="43" y="48"/>
                  </a:cubicBezTo>
                  <a:cubicBezTo>
                    <a:pt x="44" y="42"/>
                    <a:pt x="42" y="44"/>
                    <a:pt x="41" y="41"/>
                  </a:cubicBezTo>
                  <a:cubicBezTo>
                    <a:pt x="41" y="39"/>
                    <a:pt x="42" y="39"/>
                    <a:pt x="42" y="38"/>
                  </a:cubicBezTo>
                  <a:cubicBezTo>
                    <a:pt x="42" y="37"/>
                    <a:pt x="41" y="37"/>
                    <a:pt x="40" y="36"/>
                  </a:cubicBezTo>
                  <a:cubicBezTo>
                    <a:pt x="40" y="36"/>
                    <a:pt x="39" y="38"/>
                    <a:pt x="39" y="38"/>
                  </a:cubicBezTo>
                  <a:cubicBezTo>
                    <a:pt x="37" y="37"/>
                    <a:pt x="37" y="37"/>
                    <a:pt x="37" y="37"/>
                  </a:cubicBezTo>
                  <a:cubicBezTo>
                    <a:pt x="37" y="36"/>
                    <a:pt x="37" y="36"/>
                    <a:pt x="38" y="35"/>
                  </a:cubicBezTo>
                  <a:cubicBezTo>
                    <a:pt x="37" y="35"/>
                    <a:pt x="37" y="34"/>
                    <a:pt x="36" y="34"/>
                  </a:cubicBezTo>
                  <a:cubicBezTo>
                    <a:pt x="36" y="34"/>
                    <a:pt x="36" y="35"/>
                    <a:pt x="36" y="35"/>
                  </a:cubicBezTo>
                  <a:cubicBezTo>
                    <a:pt x="35" y="36"/>
                    <a:pt x="34" y="35"/>
                    <a:pt x="33" y="35"/>
                  </a:cubicBezTo>
                  <a:cubicBezTo>
                    <a:pt x="33" y="35"/>
                    <a:pt x="31" y="36"/>
                    <a:pt x="30" y="37"/>
                  </a:cubicBezTo>
                  <a:cubicBezTo>
                    <a:pt x="30" y="36"/>
                    <a:pt x="29" y="36"/>
                    <a:pt x="28" y="36"/>
                  </a:cubicBezTo>
                  <a:cubicBezTo>
                    <a:pt x="28" y="35"/>
                    <a:pt x="28" y="33"/>
                    <a:pt x="28" y="32"/>
                  </a:cubicBezTo>
                  <a:cubicBezTo>
                    <a:pt x="27" y="31"/>
                    <a:pt x="27" y="31"/>
                    <a:pt x="27" y="31"/>
                  </a:cubicBezTo>
                  <a:cubicBezTo>
                    <a:pt x="27" y="30"/>
                    <a:pt x="27" y="27"/>
                    <a:pt x="27" y="27"/>
                  </a:cubicBezTo>
                  <a:cubicBezTo>
                    <a:pt x="28" y="24"/>
                    <a:pt x="27" y="23"/>
                    <a:pt x="29" y="22"/>
                  </a:cubicBezTo>
                  <a:cubicBezTo>
                    <a:pt x="30" y="22"/>
                    <a:pt x="30" y="22"/>
                    <a:pt x="30" y="22"/>
                  </a:cubicBezTo>
                  <a:cubicBezTo>
                    <a:pt x="31" y="20"/>
                    <a:pt x="31" y="18"/>
                    <a:pt x="31" y="17"/>
                  </a:cubicBezTo>
                  <a:cubicBezTo>
                    <a:pt x="32" y="17"/>
                    <a:pt x="33" y="17"/>
                    <a:pt x="33" y="17"/>
                  </a:cubicBezTo>
                  <a:cubicBezTo>
                    <a:pt x="33" y="17"/>
                    <a:pt x="34" y="15"/>
                    <a:pt x="34" y="15"/>
                  </a:cubicBezTo>
                  <a:cubicBezTo>
                    <a:pt x="34" y="13"/>
                    <a:pt x="34" y="12"/>
                    <a:pt x="33" y="10"/>
                  </a:cubicBezTo>
                  <a:cubicBezTo>
                    <a:pt x="33" y="10"/>
                    <a:pt x="32" y="9"/>
                    <a:pt x="32" y="9"/>
                  </a:cubicBezTo>
                  <a:cubicBezTo>
                    <a:pt x="31" y="7"/>
                    <a:pt x="31" y="4"/>
                    <a:pt x="33" y="3"/>
                  </a:cubicBezTo>
                  <a:cubicBezTo>
                    <a:pt x="33" y="2"/>
                    <a:pt x="32" y="2"/>
                    <a:pt x="32" y="1"/>
                  </a:cubicBezTo>
                  <a:cubicBezTo>
                    <a:pt x="31" y="2"/>
                    <a:pt x="28" y="5"/>
                    <a:pt x="26" y="2"/>
                  </a:cubicBezTo>
                  <a:cubicBezTo>
                    <a:pt x="26" y="2"/>
                    <a:pt x="26" y="1"/>
                    <a:pt x="26" y="1"/>
                  </a:cubicBezTo>
                  <a:cubicBezTo>
                    <a:pt x="25" y="0"/>
                    <a:pt x="24" y="1"/>
                    <a:pt x="2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3016B6-7EBD-4F94-BEE1-5C9F80F2C23E}"/>
                </a:ext>
              </a:extLst>
            </p:cNvPr>
            <p:cNvSpPr>
              <a:spLocks/>
            </p:cNvSpPr>
            <p:nvPr/>
          </p:nvSpPr>
          <p:spPr bwMode="auto">
            <a:xfrm>
              <a:off x="2413000" y="4373563"/>
              <a:ext cx="288925" cy="520700"/>
            </a:xfrm>
            <a:custGeom>
              <a:avLst/>
              <a:gdLst>
                <a:gd name="T0" fmla="*/ 74 w 77"/>
                <a:gd name="T1" fmla="*/ 117 h 139"/>
                <a:gd name="T2" fmla="*/ 73 w 77"/>
                <a:gd name="T3" fmla="*/ 111 h 139"/>
                <a:gd name="T4" fmla="*/ 75 w 77"/>
                <a:gd name="T5" fmla="*/ 101 h 139"/>
                <a:gd name="T6" fmla="*/ 64 w 77"/>
                <a:gd name="T7" fmla="*/ 91 h 139"/>
                <a:gd name="T8" fmla="*/ 64 w 77"/>
                <a:gd name="T9" fmla="*/ 71 h 139"/>
                <a:gd name="T10" fmla="*/ 54 w 77"/>
                <a:gd name="T11" fmla="*/ 74 h 139"/>
                <a:gd name="T12" fmla="*/ 48 w 77"/>
                <a:gd name="T13" fmla="*/ 67 h 139"/>
                <a:gd name="T14" fmla="*/ 46 w 77"/>
                <a:gd name="T15" fmla="*/ 61 h 139"/>
                <a:gd name="T16" fmla="*/ 43 w 77"/>
                <a:gd name="T17" fmla="*/ 53 h 139"/>
                <a:gd name="T18" fmla="*/ 46 w 77"/>
                <a:gd name="T19" fmla="*/ 50 h 139"/>
                <a:gd name="T20" fmla="*/ 50 w 77"/>
                <a:gd name="T21" fmla="*/ 40 h 139"/>
                <a:gd name="T22" fmla="*/ 60 w 77"/>
                <a:gd name="T23" fmla="*/ 34 h 139"/>
                <a:gd name="T24" fmla="*/ 67 w 77"/>
                <a:gd name="T25" fmla="*/ 31 h 139"/>
                <a:gd name="T26" fmla="*/ 62 w 77"/>
                <a:gd name="T27" fmla="*/ 30 h 139"/>
                <a:gd name="T28" fmla="*/ 66 w 77"/>
                <a:gd name="T29" fmla="*/ 16 h 139"/>
                <a:gd name="T30" fmla="*/ 56 w 77"/>
                <a:gd name="T31" fmla="*/ 13 h 139"/>
                <a:gd name="T32" fmla="*/ 52 w 77"/>
                <a:gd name="T33" fmla="*/ 14 h 139"/>
                <a:gd name="T34" fmla="*/ 50 w 77"/>
                <a:gd name="T35" fmla="*/ 10 h 139"/>
                <a:gd name="T36" fmla="*/ 44 w 77"/>
                <a:gd name="T37" fmla="*/ 7 h 139"/>
                <a:gd name="T38" fmla="*/ 40 w 77"/>
                <a:gd name="T39" fmla="*/ 0 h 139"/>
                <a:gd name="T40" fmla="*/ 33 w 77"/>
                <a:gd name="T41" fmla="*/ 2 h 139"/>
                <a:gd name="T42" fmla="*/ 36 w 77"/>
                <a:gd name="T43" fmla="*/ 7 h 139"/>
                <a:gd name="T44" fmla="*/ 35 w 77"/>
                <a:gd name="T45" fmla="*/ 12 h 139"/>
                <a:gd name="T46" fmla="*/ 23 w 77"/>
                <a:gd name="T47" fmla="*/ 25 h 139"/>
                <a:gd name="T48" fmla="*/ 16 w 77"/>
                <a:gd name="T49" fmla="*/ 35 h 139"/>
                <a:gd name="T50" fmla="*/ 11 w 77"/>
                <a:gd name="T51" fmla="*/ 37 h 139"/>
                <a:gd name="T52" fmla="*/ 7 w 77"/>
                <a:gd name="T53" fmla="*/ 35 h 139"/>
                <a:gd name="T54" fmla="*/ 7 w 77"/>
                <a:gd name="T55" fmla="*/ 31 h 139"/>
                <a:gd name="T56" fmla="*/ 5 w 77"/>
                <a:gd name="T57" fmla="*/ 27 h 139"/>
                <a:gd name="T58" fmla="*/ 0 w 77"/>
                <a:gd name="T59" fmla="*/ 35 h 139"/>
                <a:gd name="T60" fmla="*/ 2 w 77"/>
                <a:gd name="T61" fmla="*/ 37 h 139"/>
                <a:gd name="T62" fmla="*/ 2 w 77"/>
                <a:gd name="T63" fmla="*/ 40 h 139"/>
                <a:gd name="T64" fmla="*/ 2 w 77"/>
                <a:gd name="T65" fmla="*/ 46 h 139"/>
                <a:gd name="T66" fmla="*/ 11 w 77"/>
                <a:gd name="T67" fmla="*/ 53 h 139"/>
                <a:gd name="T68" fmla="*/ 14 w 77"/>
                <a:gd name="T69" fmla="*/ 57 h 139"/>
                <a:gd name="T70" fmla="*/ 19 w 77"/>
                <a:gd name="T71" fmla="*/ 62 h 139"/>
                <a:gd name="T72" fmla="*/ 22 w 77"/>
                <a:gd name="T73" fmla="*/ 67 h 139"/>
                <a:gd name="T74" fmla="*/ 24 w 77"/>
                <a:gd name="T75" fmla="*/ 71 h 139"/>
                <a:gd name="T76" fmla="*/ 25 w 77"/>
                <a:gd name="T77" fmla="*/ 76 h 139"/>
                <a:gd name="T78" fmla="*/ 26 w 77"/>
                <a:gd name="T79" fmla="*/ 85 h 139"/>
                <a:gd name="T80" fmla="*/ 29 w 77"/>
                <a:gd name="T81" fmla="*/ 93 h 139"/>
                <a:gd name="T82" fmla="*/ 33 w 77"/>
                <a:gd name="T83" fmla="*/ 99 h 139"/>
                <a:gd name="T84" fmla="*/ 34 w 77"/>
                <a:gd name="T85" fmla="*/ 108 h 139"/>
                <a:gd name="T86" fmla="*/ 39 w 77"/>
                <a:gd name="T87" fmla="*/ 117 h 139"/>
                <a:gd name="T88" fmla="*/ 48 w 77"/>
                <a:gd name="T89" fmla="*/ 123 h 139"/>
                <a:gd name="T90" fmla="*/ 50 w 77"/>
                <a:gd name="T91" fmla="*/ 124 h 139"/>
                <a:gd name="T92" fmla="*/ 54 w 77"/>
                <a:gd name="T93" fmla="*/ 126 h 139"/>
                <a:gd name="T94" fmla="*/ 60 w 77"/>
                <a:gd name="T95" fmla="*/ 130 h 139"/>
                <a:gd name="T96" fmla="*/ 64 w 77"/>
                <a:gd name="T97" fmla="*/ 132 h 139"/>
                <a:gd name="T98" fmla="*/ 67 w 77"/>
                <a:gd name="T99" fmla="*/ 136 h 139"/>
                <a:gd name="T100" fmla="*/ 72 w 77"/>
                <a:gd name="T101" fmla="*/ 137 h 139"/>
                <a:gd name="T102" fmla="*/ 72 w 77"/>
                <a:gd name="T103" fmla="*/ 131 h 139"/>
                <a:gd name="T104" fmla="*/ 76 w 77"/>
                <a:gd name="T105" fmla="*/ 123 h 139"/>
                <a:gd name="T106" fmla="*/ 73 w 77"/>
                <a:gd name="T107" fmla="*/ 120 h 139"/>
                <a:gd name="T108" fmla="*/ 71 w 77"/>
                <a:gd name="T109" fmla="*/ 116 h 139"/>
                <a:gd name="T110" fmla="*/ 74 w 77"/>
                <a:gd name="T111" fmla="*/ 118 h 139"/>
                <a:gd name="T112" fmla="*/ 75 w 77"/>
                <a:gd name="T113" fmla="*/ 12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139">
                  <a:moveTo>
                    <a:pt x="75" y="120"/>
                  </a:moveTo>
                  <a:cubicBezTo>
                    <a:pt x="75" y="120"/>
                    <a:pt x="75" y="118"/>
                    <a:pt x="74" y="117"/>
                  </a:cubicBezTo>
                  <a:cubicBezTo>
                    <a:pt x="73" y="116"/>
                    <a:pt x="75" y="115"/>
                    <a:pt x="75" y="115"/>
                  </a:cubicBezTo>
                  <a:cubicBezTo>
                    <a:pt x="75" y="115"/>
                    <a:pt x="74" y="113"/>
                    <a:pt x="73" y="111"/>
                  </a:cubicBezTo>
                  <a:cubicBezTo>
                    <a:pt x="72" y="109"/>
                    <a:pt x="73" y="106"/>
                    <a:pt x="73" y="106"/>
                  </a:cubicBezTo>
                  <a:cubicBezTo>
                    <a:pt x="75" y="101"/>
                    <a:pt x="75" y="101"/>
                    <a:pt x="75" y="101"/>
                  </a:cubicBezTo>
                  <a:cubicBezTo>
                    <a:pt x="71" y="93"/>
                    <a:pt x="71" y="93"/>
                    <a:pt x="71" y="93"/>
                  </a:cubicBezTo>
                  <a:cubicBezTo>
                    <a:pt x="64" y="91"/>
                    <a:pt x="64" y="91"/>
                    <a:pt x="64" y="91"/>
                  </a:cubicBezTo>
                  <a:cubicBezTo>
                    <a:pt x="65" y="72"/>
                    <a:pt x="65" y="72"/>
                    <a:pt x="65" y="72"/>
                  </a:cubicBezTo>
                  <a:cubicBezTo>
                    <a:pt x="65" y="72"/>
                    <a:pt x="66" y="69"/>
                    <a:pt x="64" y="71"/>
                  </a:cubicBezTo>
                  <a:cubicBezTo>
                    <a:pt x="63" y="72"/>
                    <a:pt x="60" y="74"/>
                    <a:pt x="60" y="74"/>
                  </a:cubicBezTo>
                  <a:cubicBezTo>
                    <a:pt x="54" y="74"/>
                    <a:pt x="54" y="74"/>
                    <a:pt x="54" y="74"/>
                  </a:cubicBezTo>
                  <a:cubicBezTo>
                    <a:pt x="54" y="74"/>
                    <a:pt x="53" y="72"/>
                    <a:pt x="53" y="71"/>
                  </a:cubicBezTo>
                  <a:cubicBezTo>
                    <a:pt x="53" y="69"/>
                    <a:pt x="49" y="68"/>
                    <a:pt x="48" y="67"/>
                  </a:cubicBezTo>
                  <a:cubicBezTo>
                    <a:pt x="48" y="65"/>
                    <a:pt x="45" y="64"/>
                    <a:pt x="45" y="64"/>
                  </a:cubicBezTo>
                  <a:cubicBezTo>
                    <a:pt x="46" y="61"/>
                    <a:pt x="46" y="61"/>
                    <a:pt x="46" y="61"/>
                  </a:cubicBezTo>
                  <a:cubicBezTo>
                    <a:pt x="46" y="61"/>
                    <a:pt x="46" y="58"/>
                    <a:pt x="45" y="57"/>
                  </a:cubicBezTo>
                  <a:cubicBezTo>
                    <a:pt x="44" y="57"/>
                    <a:pt x="44" y="54"/>
                    <a:pt x="43" y="53"/>
                  </a:cubicBezTo>
                  <a:cubicBezTo>
                    <a:pt x="43" y="52"/>
                    <a:pt x="46" y="53"/>
                    <a:pt x="46" y="53"/>
                  </a:cubicBezTo>
                  <a:cubicBezTo>
                    <a:pt x="46" y="53"/>
                    <a:pt x="46" y="51"/>
                    <a:pt x="46" y="50"/>
                  </a:cubicBezTo>
                  <a:cubicBezTo>
                    <a:pt x="46" y="48"/>
                    <a:pt x="47" y="47"/>
                    <a:pt x="48" y="45"/>
                  </a:cubicBezTo>
                  <a:cubicBezTo>
                    <a:pt x="49" y="44"/>
                    <a:pt x="49" y="41"/>
                    <a:pt x="50" y="40"/>
                  </a:cubicBezTo>
                  <a:cubicBezTo>
                    <a:pt x="50" y="38"/>
                    <a:pt x="53" y="37"/>
                    <a:pt x="55" y="36"/>
                  </a:cubicBezTo>
                  <a:cubicBezTo>
                    <a:pt x="56" y="34"/>
                    <a:pt x="59" y="34"/>
                    <a:pt x="60" y="34"/>
                  </a:cubicBezTo>
                  <a:cubicBezTo>
                    <a:pt x="62" y="33"/>
                    <a:pt x="64" y="33"/>
                    <a:pt x="65" y="33"/>
                  </a:cubicBezTo>
                  <a:cubicBezTo>
                    <a:pt x="67" y="33"/>
                    <a:pt x="67" y="31"/>
                    <a:pt x="67" y="31"/>
                  </a:cubicBezTo>
                  <a:cubicBezTo>
                    <a:pt x="65" y="30"/>
                    <a:pt x="65" y="30"/>
                    <a:pt x="65" y="30"/>
                  </a:cubicBezTo>
                  <a:cubicBezTo>
                    <a:pt x="62" y="30"/>
                    <a:pt x="62" y="30"/>
                    <a:pt x="62" y="30"/>
                  </a:cubicBezTo>
                  <a:cubicBezTo>
                    <a:pt x="69" y="18"/>
                    <a:pt x="69" y="18"/>
                    <a:pt x="69" y="18"/>
                  </a:cubicBezTo>
                  <a:cubicBezTo>
                    <a:pt x="69" y="18"/>
                    <a:pt x="67" y="16"/>
                    <a:pt x="66" y="16"/>
                  </a:cubicBezTo>
                  <a:cubicBezTo>
                    <a:pt x="64" y="16"/>
                    <a:pt x="62" y="15"/>
                    <a:pt x="61" y="14"/>
                  </a:cubicBezTo>
                  <a:cubicBezTo>
                    <a:pt x="60" y="13"/>
                    <a:pt x="56" y="13"/>
                    <a:pt x="56" y="13"/>
                  </a:cubicBezTo>
                  <a:cubicBezTo>
                    <a:pt x="56" y="15"/>
                    <a:pt x="56" y="15"/>
                    <a:pt x="56" y="15"/>
                  </a:cubicBezTo>
                  <a:cubicBezTo>
                    <a:pt x="56" y="15"/>
                    <a:pt x="54" y="14"/>
                    <a:pt x="52" y="14"/>
                  </a:cubicBezTo>
                  <a:cubicBezTo>
                    <a:pt x="51" y="14"/>
                    <a:pt x="50" y="12"/>
                    <a:pt x="50" y="12"/>
                  </a:cubicBezTo>
                  <a:cubicBezTo>
                    <a:pt x="50" y="10"/>
                    <a:pt x="50" y="10"/>
                    <a:pt x="50" y="10"/>
                  </a:cubicBezTo>
                  <a:cubicBezTo>
                    <a:pt x="47" y="10"/>
                    <a:pt x="47" y="10"/>
                    <a:pt x="47" y="10"/>
                  </a:cubicBezTo>
                  <a:cubicBezTo>
                    <a:pt x="47" y="10"/>
                    <a:pt x="43" y="8"/>
                    <a:pt x="44" y="7"/>
                  </a:cubicBezTo>
                  <a:cubicBezTo>
                    <a:pt x="44" y="6"/>
                    <a:pt x="42" y="3"/>
                    <a:pt x="41" y="3"/>
                  </a:cubicBezTo>
                  <a:cubicBezTo>
                    <a:pt x="40" y="3"/>
                    <a:pt x="40" y="0"/>
                    <a:pt x="40" y="0"/>
                  </a:cubicBezTo>
                  <a:cubicBezTo>
                    <a:pt x="36" y="0"/>
                    <a:pt x="36" y="0"/>
                    <a:pt x="36" y="0"/>
                  </a:cubicBezTo>
                  <a:cubicBezTo>
                    <a:pt x="33" y="2"/>
                    <a:pt x="33" y="2"/>
                    <a:pt x="33" y="2"/>
                  </a:cubicBezTo>
                  <a:cubicBezTo>
                    <a:pt x="35" y="3"/>
                    <a:pt x="35" y="3"/>
                    <a:pt x="35" y="3"/>
                  </a:cubicBezTo>
                  <a:cubicBezTo>
                    <a:pt x="35" y="3"/>
                    <a:pt x="36" y="5"/>
                    <a:pt x="36" y="7"/>
                  </a:cubicBezTo>
                  <a:cubicBezTo>
                    <a:pt x="37" y="9"/>
                    <a:pt x="36" y="12"/>
                    <a:pt x="36" y="12"/>
                  </a:cubicBezTo>
                  <a:cubicBezTo>
                    <a:pt x="35" y="12"/>
                    <a:pt x="35" y="12"/>
                    <a:pt x="35" y="12"/>
                  </a:cubicBezTo>
                  <a:cubicBezTo>
                    <a:pt x="35" y="12"/>
                    <a:pt x="36" y="16"/>
                    <a:pt x="31" y="19"/>
                  </a:cubicBezTo>
                  <a:cubicBezTo>
                    <a:pt x="26" y="22"/>
                    <a:pt x="24" y="23"/>
                    <a:pt x="23" y="25"/>
                  </a:cubicBezTo>
                  <a:cubicBezTo>
                    <a:pt x="22" y="26"/>
                    <a:pt x="21" y="26"/>
                    <a:pt x="20" y="28"/>
                  </a:cubicBezTo>
                  <a:cubicBezTo>
                    <a:pt x="19" y="30"/>
                    <a:pt x="17" y="31"/>
                    <a:pt x="16" y="35"/>
                  </a:cubicBezTo>
                  <a:cubicBezTo>
                    <a:pt x="16" y="37"/>
                    <a:pt x="13" y="38"/>
                    <a:pt x="13" y="38"/>
                  </a:cubicBezTo>
                  <a:cubicBezTo>
                    <a:pt x="13" y="38"/>
                    <a:pt x="11" y="39"/>
                    <a:pt x="11" y="37"/>
                  </a:cubicBezTo>
                  <a:cubicBezTo>
                    <a:pt x="10" y="35"/>
                    <a:pt x="9" y="33"/>
                    <a:pt x="9" y="33"/>
                  </a:cubicBezTo>
                  <a:cubicBezTo>
                    <a:pt x="9" y="33"/>
                    <a:pt x="8" y="35"/>
                    <a:pt x="7" y="35"/>
                  </a:cubicBezTo>
                  <a:cubicBezTo>
                    <a:pt x="5" y="35"/>
                    <a:pt x="4" y="33"/>
                    <a:pt x="4" y="33"/>
                  </a:cubicBezTo>
                  <a:cubicBezTo>
                    <a:pt x="7" y="31"/>
                    <a:pt x="7" y="31"/>
                    <a:pt x="7" y="31"/>
                  </a:cubicBezTo>
                  <a:cubicBezTo>
                    <a:pt x="6" y="30"/>
                    <a:pt x="6" y="30"/>
                    <a:pt x="6" y="30"/>
                  </a:cubicBezTo>
                  <a:cubicBezTo>
                    <a:pt x="5" y="27"/>
                    <a:pt x="5" y="27"/>
                    <a:pt x="5" y="27"/>
                  </a:cubicBezTo>
                  <a:cubicBezTo>
                    <a:pt x="3" y="29"/>
                    <a:pt x="1" y="31"/>
                    <a:pt x="1" y="33"/>
                  </a:cubicBezTo>
                  <a:cubicBezTo>
                    <a:pt x="1" y="33"/>
                    <a:pt x="1" y="36"/>
                    <a:pt x="0" y="35"/>
                  </a:cubicBezTo>
                  <a:cubicBezTo>
                    <a:pt x="0" y="35"/>
                    <a:pt x="1" y="36"/>
                    <a:pt x="1" y="37"/>
                  </a:cubicBezTo>
                  <a:cubicBezTo>
                    <a:pt x="1" y="37"/>
                    <a:pt x="2" y="37"/>
                    <a:pt x="2" y="37"/>
                  </a:cubicBezTo>
                  <a:cubicBezTo>
                    <a:pt x="2" y="38"/>
                    <a:pt x="2" y="38"/>
                    <a:pt x="2" y="38"/>
                  </a:cubicBezTo>
                  <a:cubicBezTo>
                    <a:pt x="2" y="38"/>
                    <a:pt x="2" y="39"/>
                    <a:pt x="2" y="40"/>
                  </a:cubicBezTo>
                  <a:cubicBezTo>
                    <a:pt x="2" y="40"/>
                    <a:pt x="3" y="42"/>
                    <a:pt x="3" y="42"/>
                  </a:cubicBezTo>
                  <a:cubicBezTo>
                    <a:pt x="3" y="43"/>
                    <a:pt x="3" y="45"/>
                    <a:pt x="2" y="46"/>
                  </a:cubicBezTo>
                  <a:cubicBezTo>
                    <a:pt x="5" y="48"/>
                    <a:pt x="7" y="49"/>
                    <a:pt x="9" y="52"/>
                  </a:cubicBezTo>
                  <a:cubicBezTo>
                    <a:pt x="10" y="53"/>
                    <a:pt x="11" y="53"/>
                    <a:pt x="11" y="53"/>
                  </a:cubicBezTo>
                  <a:cubicBezTo>
                    <a:pt x="11" y="54"/>
                    <a:pt x="11" y="54"/>
                    <a:pt x="11" y="55"/>
                  </a:cubicBezTo>
                  <a:cubicBezTo>
                    <a:pt x="12" y="56"/>
                    <a:pt x="14" y="56"/>
                    <a:pt x="14" y="57"/>
                  </a:cubicBezTo>
                  <a:cubicBezTo>
                    <a:pt x="15" y="58"/>
                    <a:pt x="14" y="58"/>
                    <a:pt x="15" y="59"/>
                  </a:cubicBezTo>
                  <a:cubicBezTo>
                    <a:pt x="16" y="60"/>
                    <a:pt x="18" y="61"/>
                    <a:pt x="19" y="62"/>
                  </a:cubicBezTo>
                  <a:cubicBezTo>
                    <a:pt x="20" y="64"/>
                    <a:pt x="20" y="65"/>
                    <a:pt x="21" y="67"/>
                  </a:cubicBezTo>
                  <a:cubicBezTo>
                    <a:pt x="21" y="67"/>
                    <a:pt x="22" y="67"/>
                    <a:pt x="22" y="67"/>
                  </a:cubicBezTo>
                  <a:cubicBezTo>
                    <a:pt x="22" y="68"/>
                    <a:pt x="22" y="69"/>
                    <a:pt x="22" y="70"/>
                  </a:cubicBezTo>
                  <a:cubicBezTo>
                    <a:pt x="23" y="70"/>
                    <a:pt x="24" y="71"/>
                    <a:pt x="24" y="71"/>
                  </a:cubicBezTo>
                  <a:cubicBezTo>
                    <a:pt x="24" y="72"/>
                    <a:pt x="24" y="73"/>
                    <a:pt x="24" y="74"/>
                  </a:cubicBezTo>
                  <a:cubicBezTo>
                    <a:pt x="24" y="75"/>
                    <a:pt x="25" y="76"/>
                    <a:pt x="25" y="76"/>
                  </a:cubicBezTo>
                  <a:cubicBezTo>
                    <a:pt x="25" y="78"/>
                    <a:pt x="25" y="79"/>
                    <a:pt x="25" y="80"/>
                  </a:cubicBezTo>
                  <a:cubicBezTo>
                    <a:pt x="25" y="80"/>
                    <a:pt x="28" y="85"/>
                    <a:pt x="26" y="85"/>
                  </a:cubicBezTo>
                  <a:cubicBezTo>
                    <a:pt x="28" y="87"/>
                    <a:pt x="30" y="89"/>
                    <a:pt x="29" y="91"/>
                  </a:cubicBezTo>
                  <a:cubicBezTo>
                    <a:pt x="29" y="91"/>
                    <a:pt x="29" y="93"/>
                    <a:pt x="29" y="93"/>
                  </a:cubicBezTo>
                  <a:cubicBezTo>
                    <a:pt x="30" y="93"/>
                    <a:pt x="30" y="93"/>
                    <a:pt x="31" y="93"/>
                  </a:cubicBezTo>
                  <a:cubicBezTo>
                    <a:pt x="32" y="94"/>
                    <a:pt x="32" y="97"/>
                    <a:pt x="33" y="99"/>
                  </a:cubicBezTo>
                  <a:cubicBezTo>
                    <a:pt x="33" y="99"/>
                    <a:pt x="34" y="99"/>
                    <a:pt x="34" y="100"/>
                  </a:cubicBezTo>
                  <a:cubicBezTo>
                    <a:pt x="35" y="103"/>
                    <a:pt x="35" y="106"/>
                    <a:pt x="34" y="108"/>
                  </a:cubicBezTo>
                  <a:cubicBezTo>
                    <a:pt x="36" y="110"/>
                    <a:pt x="38" y="112"/>
                    <a:pt x="39" y="114"/>
                  </a:cubicBezTo>
                  <a:cubicBezTo>
                    <a:pt x="39" y="115"/>
                    <a:pt x="38" y="116"/>
                    <a:pt x="39" y="117"/>
                  </a:cubicBezTo>
                  <a:cubicBezTo>
                    <a:pt x="40" y="118"/>
                    <a:pt x="43" y="119"/>
                    <a:pt x="44" y="120"/>
                  </a:cubicBezTo>
                  <a:cubicBezTo>
                    <a:pt x="46" y="121"/>
                    <a:pt x="47" y="122"/>
                    <a:pt x="48" y="123"/>
                  </a:cubicBezTo>
                  <a:cubicBezTo>
                    <a:pt x="48" y="123"/>
                    <a:pt x="48" y="124"/>
                    <a:pt x="48" y="124"/>
                  </a:cubicBezTo>
                  <a:cubicBezTo>
                    <a:pt x="49" y="125"/>
                    <a:pt x="49" y="124"/>
                    <a:pt x="50" y="124"/>
                  </a:cubicBezTo>
                  <a:cubicBezTo>
                    <a:pt x="50" y="124"/>
                    <a:pt x="51" y="126"/>
                    <a:pt x="51" y="126"/>
                  </a:cubicBezTo>
                  <a:cubicBezTo>
                    <a:pt x="52" y="126"/>
                    <a:pt x="53" y="126"/>
                    <a:pt x="54" y="126"/>
                  </a:cubicBezTo>
                  <a:cubicBezTo>
                    <a:pt x="54" y="126"/>
                    <a:pt x="54" y="127"/>
                    <a:pt x="55" y="127"/>
                  </a:cubicBezTo>
                  <a:cubicBezTo>
                    <a:pt x="57" y="128"/>
                    <a:pt x="58" y="129"/>
                    <a:pt x="60" y="130"/>
                  </a:cubicBezTo>
                  <a:cubicBezTo>
                    <a:pt x="60" y="130"/>
                    <a:pt x="61" y="130"/>
                    <a:pt x="61" y="130"/>
                  </a:cubicBezTo>
                  <a:cubicBezTo>
                    <a:pt x="62" y="130"/>
                    <a:pt x="63" y="132"/>
                    <a:pt x="64" y="132"/>
                  </a:cubicBezTo>
                  <a:cubicBezTo>
                    <a:pt x="64" y="132"/>
                    <a:pt x="65" y="132"/>
                    <a:pt x="65" y="132"/>
                  </a:cubicBezTo>
                  <a:cubicBezTo>
                    <a:pt x="66" y="133"/>
                    <a:pt x="66" y="135"/>
                    <a:pt x="67" y="136"/>
                  </a:cubicBezTo>
                  <a:cubicBezTo>
                    <a:pt x="67" y="137"/>
                    <a:pt x="69" y="138"/>
                    <a:pt x="70" y="139"/>
                  </a:cubicBezTo>
                  <a:cubicBezTo>
                    <a:pt x="70" y="139"/>
                    <a:pt x="72" y="139"/>
                    <a:pt x="72" y="137"/>
                  </a:cubicBezTo>
                  <a:cubicBezTo>
                    <a:pt x="73" y="136"/>
                    <a:pt x="74" y="135"/>
                    <a:pt x="74" y="135"/>
                  </a:cubicBezTo>
                  <a:cubicBezTo>
                    <a:pt x="72" y="131"/>
                    <a:pt x="72" y="131"/>
                    <a:pt x="72" y="131"/>
                  </a:cubicBezTo>
                  <a:cubicBezTo>
                    <a:pt x="72" y="131"/>
                    <a:pt x="75" y="127"/>
                    <a:pt x="76" y="126"/>
                  </a:cubicBezTo>
                  <a:cubicBezTo>
                    <a:pt x="77" y="124"/>
                    <a:pt x="76" y="123"/>
                    <a:pt x="76" y="123"/>
                  </a:cubicBezTo>
                  <a:cubicBezTo>
                    <a:pt x="76" y="122"/>
                    <a:pt x="76" y="122"/>
                    <a:pt x="76" y="122"/>
                  </a:cubicBezTo>
                  <a:cubicBezTo>
                    <a:pt x="75" y="122"/>
                    <a:pt x="74" y="120"/>
                    <a:pt x="73" y="120"/>
                  </a:cubicBezTo>
                  <a:cubicBezTo>
                    <a:pt x="72" y="120"/>
                    <a:pt x="72" y="120"/>
                    <a:pt x="71" y="120"/>
                  </a:cubicBezTo>
                  <a:cubicBezTo>
                    <a:pt x="71" y="119"/>
                    <a:pt x="71" y="118"/>
                    <a:pt x="71" y="116"/>
                  </a:cubicBezTo>
                  <a:cubicBezTo>
                    <a:pt x="71" y="116"/>
                    <a:pt x="72" y="116"/>
                    <a:pt x="72" y="116"/>
                  </a:cubicBezTo>
                  <a:cubicBezTo>
                    <a:pt x="73" y="116"/>
                    <a:pt x="74" y="117"/>
                    <a:pt x="74" y="118"/>
                  </a:cubicBezTo>
                  <a:cubicBezTo>
                    <a:pt x="74" y="118"/>
                    <a:pt x="74" y="119"/>
                    <a:pt x="74" y="120"/>
                  </a:cubicBezTo>
                  <a:cubicBezTo>
                    <a:pt x="74" y="120"/>
                    <a:pt x="75" y="120"/>
                    <a:pt x="75" y="1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3C6A5B-4194-4B9E-A31B-91FF24806614}"/>
                </a:ext>
              </a:extLst>
            </p:cNvPr>
            <p:cNvSpPr>
              <a:spLocks/>
            </p:cNvSpPr>
            <p:nvPr/>
          </p:nvSpPr>
          <p:spPr bwMode="auto">
            <a:xfrm>
              <a:off x="2855913" y="4924426"/>
              <a:ext cx="187325" cy="250825"/>
            </a:xfrm>
            <a:custGeom>
              <a:avLst/>
              <a:gdLst>
                <a:gd name="T0" fmla="*/ 26 w 50"/>
                <a:gd name="T1" fmla="*/ 4 h 67"/>
                <a:gd name="T2" fmla="*/ 23 w 50"/>
                <a:gd name="T3" fmla="*/ 1 h 67"/>
                <a:gd name="T4" fmla="*/ 17 w 50"/>
                <a:gd name="T5" fmla="*/ 0 h 67"/>
                <a:gd name="T6" fmla="*/ 10 w 50"/>
                <a:gd name="T7" fmla="*/ 1 h 67"/>
                <a:gd name="T8" fmla="*/ 6 w 50"/>
                <a:gd name="T9" fmla="*/ 6 h 67"/>
                <a:gd name="T10" fmla="*/ 4 w 50"/>
                <a:gd name="T11" fmla="*/ 11 h 67"/>
                <a:gd name="T12" fmla="*/ 4 w 50"/>
                <a:gd name="T13" fmla="*/ 13 h 67"/>
                <a:gd name="T14" fmla="*/ 0 w 50"/>
                <a:gd name="T15" fmla="*/ 22 h 67"/>
                <a:gd name="T16" fmla="*/ 4 w 50"/>
                <a:gd name="T17" fmla="*/ 24 h 67"/>
                <a:gd name="T18" fmla="*/ 5 w 50"/>
                <a:gd name="T19" fmla="*/ 27 h 67"/>
                <a:gd name="T20" fmla="*/ 8 w 50"/>
                <a:gd name="T21" fmla="*/ 30 h 67"/>
                <a:gd name="T22" fmla="*/ 10 w 50"/>
                <a:gd name="T23" fmla="*/ 33 h 67"/>
                <a:gd name="T24" fmla="*/ 13 w 50"/>
                <a:gd name="T25" fmla="*/ 37 h 67"/>
                <a:gd name="T26" fmla="*/ 17 w 50"/>
                <a:gd name="T27" fmla="*/ 40 h 67"/>
                <a:gd name="T28" fmla="*/ 21 w 50"/>
                <a:gd name="T29" fmla="*/ 42 h 67"/>
                <a:gd name="T30" fmla="*/ 24 w 50"/>
                <a:gd name="T31" fmla="*/ 44 h 67"/>
                <a:gd name="T32" fmla="*/ 28 w 50"/>
                <a:gd name="T33" fmla="*/ 49 h 67"/>
                <a:gd name="T34" fmla="*/ 28 w 50"/>
                <a:gd name="T35" fmla="*/ 54 h 67"/>
                <a:gd name="T36" fmla="*/ 25 w 50"/>
                <a:gd name="T37" fmla="*/ 60 h 67"/>
                <a:gd name="T38" fmla="*/ 23 w 50"/>
                <a:gd name="T39" fmla="*/ 64 h 67"/>
                <a:gd name="T40" fmla="*/ 25 w 50"/>
                <a:gd name="T41" fmla="*/ 65 h 67"/>
                <a:gd name="T42" fmla="*/ 29 w 50"/>
                <a:gd name="T43" fmla="*/ 65 h 67"/>
                <a:gd name="T44" fmla="*/ 34 w 50"/>
                <a:gd name="T45" fmla="*/ 66 h 67"/>
                <a:gd name="T46" fmla="*/ 39 w 50"/>
                <a:gd name="T47" fmla="*/ 66 h 67"/>
                <a:gd name="T48" fmla="*/ 42 w 50"/>
                <a:gd name="T49" fmla="*/ 66 h 67"/>
                <a:gd name="T50" fmla="*/ 43 w 50"/>
                <a:gd name="T51" fmla="*/ 65 h 67"/>
                <a:gd name="T52" fmla="*/ 46 w 50"/>
                <a:gd name="T53" fmla="*/ 61 h 67"/>
                <a:gd name="T54" fmla="*/ 47 w 50"/>
                <a:gd name="T55" fmla="*/ 55 h 67"/>
                <a:gd name="T56" fmla="*/ 48 w 50"/>
                <a:gd name="T57" fmla="*/ 51 h 67"/>
                <a:gd name="T58" fmla="*/ 49 w 50"/>
                <a:gd name="T59" fmla="*/ 44 h 67"/>
                <a:gd name="T60" fmla="*/ 50 w 50"/>
                <a:gd name="T61" fmla="*/ 38 h 67"/>
                <a:gd name="T62" fmla="*/ 46 w 50"/>
                <a:gd name="T63" fmla="*/ 38 h 67"/>
                <a:gd name="T64" fmla="*/ 44 w 50"/>
                <a:gd name="T65" fmla="*/ 35 h 67"/>
                <a:gd name="T66" fmla="*/ 45 w 50"/>
                <a:gd name="T67" fmla="*/ 28 h 67"/>
                <a:gd name="T68" fmla="*/ 41 w 50"/>
                <a:gd name="T69" fmla="*/ 25 h 67"/>
                <a:gd name="T70" fmla="*/ 40 w 50"/>
                <a:gd name="T71" fmla="*/ 22 h 67"/>
                <a:gd name="T72" fmla="*/ 39 w 50"/>
                <a:gd name="T73" fmla="*/ 21 h 67"/>
                <a:gd name="T74" fmla="*/ 37 w 50"/>
                <a:gd name="T75" fmla="*/ 22 h 67"/>
                <a:gd name="T76" fmla="*/ 30 w 50"/>
                <a:gd name="T77" fmla="*/ 20 h 67"/>
                <a:gd name="T78" fmla="*/ 29 w 50"/>
                <a:gd name="T79" fmla="*/ 15 h 67"/>
                <a:gd name="T80" fmla="*/ 29 w 50"/>
                <a:gd name="T81" fmla="*/ 9 h 67"/>
                <a:gd name="T82" fmla="*/ 27 w 50"/>
                <a:gd name="T83" fmla="*/ 6 h 67"/>
                <a:gd name="T84" fmla="*/ 26 w 50"/>
                <a:gd name="T85"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67">
                  <a:moveTo>
                    <a:pt x="26" y="4"/>
                  </a:moveTo>
                  <a:cubicBezTo>
                    <a:pt x="23" y="1"/>
                    <a:pt x="23" y="1"/>
                    <a:pt x="23" y="1"/>
                  </a:cubicBezTo>
                  <a:cubicBezTo>
                    <a:pt x="17" y="0"/>
                    <a:pt x="17" y="0"/>
                    <a:pt x="17" y="0"/>
                  </a:cubicBezTo>
                  <a:cubicBezTo>
                    <a:pt x="10" y="1"/>
                    <a:pt x="10" y="1"/>
                    <a:pt x="10" y="1"/>
                  </a:cubicBezTo>
                  <a:cubicBezTo>
                    <a:pt x="10" y="1"/>
                    <a:pt x="6" y="5"/>
                    <a:pt x="6" y="6"/>
                  </a:cubicBezTo>
                  <a:cubicBezTo>
                    <a:pt x="6" y="7"/>
                    <a:pt x="4" y="11"/>
                    <a:pt x="4" y="11"/>
                  </a:cubicBezTo>
                  <a:cubicBezTo>
                    <a:pt x="4" y="13"/>
                    <a:pt x="4" y="13"/>
                    <a:pt x="4" y="13"/>
                  </a:cubicBezTo>
                  <a:cubicBezTo>
                    <a:pt x="0" y="22"/>
                    <a:pt x="0" y="22"/>
                    <a:pt x="0" y="22"/>
                  </a:cubicBezTo>
                  <a:cubicBezTo>
                    <a:pt x="4" y="24"/>
                    <a:pt x="4" y="24"/>
                    <a:pt x="4" y="24"/>
                  </a:cubicBezTo>
                  <a:cubicBezTo>
                    <a:pt x="4" y="24"/>
                    <a:pt x="5" y="26"/>
                    <a:pt x="5" y="27"/>
                  </a:cubicBezTo>
                  <a:cubicBezTo>
                    <a:pt x="6" y="28"/>
                    <a:pt x="6" y="30"/>
                    <a:pt x="8" y="30"/>
                  </a:cubicBezTo>
                  <a:cubicBezTo>
                    <a:pt x="9" y="30"/>
                    <a:pt x="9" y="32"/>
                    <a:pt x="10" y="33"/>
                  </a:cubicBezTo>
                  <a:cubicBezTo>
                    <a:pt x="11" y="34"/>
                    <a:pt x="11" y="37"/>
                    <a:pt x="13" y="37"/>
                  </a:cubicBezTo>
                  <a:cubicBezTo>
                    <a:pt x="15" y="37"/>
                    <a:pt x="15" y="38"/>
                    <a:pt x="17" y="40"/>
                  </a:cubicBezTo>
                  <a:cubicBezTo>
                    <a:pt x="19" y="43"/>
                    <a:pt x="20" y="41"/>
                    <a:pt x="21" y="42"/>
                  </a:cubicBezTo>
                  <a:cubicBezTo>
                    <a:pt x="22" y="43"/>
                    <a:pt x="23" y="44"/>
                    <a:pt x="24" y="44"/>
                  </a:cubicBezTo>
                  <a:cubicBezTo>
                    <a:pt x="25" y="45"/>
                    <a:pt x="26" y="48"/>
                    <a:pt x="28" y="49"/>
                  </a:cubicBezTo>
                  <a:cubicBezTo>
                    <a:pt x="30" y="50"/>
                    <a:pt x="28" y="52"/>
                    <a:pt x="28" y="54"/>
                  </a:cubicBezTo>
                  <a:cubicBezTo>
                    <a:pt x="28" y="56"/>
                    <a:pt x="26" y="58"/>
                    <a:pt x="25" y="60"/>
                  </a:cubicBezTo>
                  <a:cubicBezTo>
                    <a:pt x="24" y="61"/>
                    <a:pt x="23" y="64"/>
                    <a:pt x="23" y="64"/>
                  </a:cubicBezTo>
                  <a:cubicBezTo>
                    <a:pt x="23" y="64"/>
                    <a:pt x="24" y="65"/>
                    <a:pt x="25" y="65"/>
                  </a:cubicBezTo>
                  <a:cubicBezTo>
                    <a:pt x="26" y="64"/>
                    <a:pt x="28" y="64"/>
                    <a:pt x="29" y="65"/>
                  </a:cubicBezTo>
                  <a:cubicBezTo>
                    <a:pt x="31" y="66"/>
                    <a:pt x="32" y="66"/>
                    <a:pt x="34" y="66"/>
                  </a:cubicBezTo>
                  <a:cubicBezTo>
                    <a:pt x="35" y="66"/>
                    <a:pt x="37" y="66"/>
                    <a:pt x="39" y="66"/>
                  </a:cubicBezTo>
                  <a:cubicBezTo>
                    <a:pt x="41" y="67"/>
                    <a:pt x="42" y="66"/>
                    <a:pt x="42" y="66"/>
                  </a:cubicBezTo>
                  <a:cubicBezTo>
                    <a:pt x="42" y="66"/>
                    <a:pt x="43" y="66"/>
                    <a:pt x="43" y="65"/>
                  </a:cubicBezTo>
                  <a:cubicBezTo>
                    <a:pt x="44" y="63"/>
                    <a:pt x="45" y="62"/>
                    <a:pt x="46" y="61"/>
                  </a:cubicBezTo>
                  <a:cubicBezTo>
                    <a:pt x="48" y="60"/>
                    <a:pt x="48" y="56"/>
                    <a:pt x="47" y="55"/>
                  </a:cubicBezTo>
                  <a:cubicBezTo>
                    <a:pt x="46" y="54"/>
                    <a:pt x="48" y="51"/>
                    <a:pt x="48" y="51"/>
                  </a:cubicBezTo>
                  <a:cubicBezTo>
                    <a:pt x="48" y="51"/>
                    <a:pt x="48" y="46"/>
                    <a:pt x="49" y="44"/>
                  </a:cubicBezTo>
                  <a:cubicBezTo>
                    <a:pt x="50" y="43"/>
                    <a:pt x="50" y="39"/>
                    <a:pt x="50" y="38"/>
                  </a:cubicBezTo>
                  <a:cubicBezTo>
                    <a:pt x="50" y="37"/>
                    <a:pt x="47" y="38"/>
                    <a:pt x="46" y="38"/>
                  </a:cubicBezTo>
                  <a:cubicBezTo>
                    <a:pt x="45" y="39"/>
                    <a:pt x="45" y="37"/>
                    <a:pt x="44" y="35"/>
                  </a:cubicBezTo>
                  <a:cubicBezTo>
                    <a:pt x="44" y="33"/>
                    <a:pt x="45" y="30"/>
                    <a:pt x="45" y="28"/>
                  </a:cubicBezTo>
                  <a:cubicBezTo>
                    <a:pt x="45" y="26"/>
                    <a:pt x="43" y="25"/>
                    <a:pt x="41" y="25"/>
                  </a:cubicBezTo>
                  <a:cubicBezTo>
                    <a:pt x="39" y="24"/>
                    <a:pt x="40" y="22"/>
                    <a:pt x="40" y="22"/>
                  </a:cubicBezTo>
                  <a:cubicBezTo>
                    <a:pt x="39" y="21"/>
                    <a:pt x="39" y="21"/>
                    <a:pt x="39" y="21"/>
                  </a:cubicBezTo>
                  <a:cubicBezTo>
                    <a:pt x="37" y="22"/>
                    <a:pt x="37" y="22"/>
                    <a:pt x="37" y="22"/>
                  </a:cubicBezTo>
                  <a:cubicBezTo>
                    <a:pt x="37" y="22"/>
                    <a:pt x="30" y="22"/>
                    <a:pt x="30" y="20"/>
                  </a:cubicBezTo>
                  <a:cubicBezTo>
                    <a:pt x="30" y="18"/>
                    <a:pt x="28" y="17"/>
                    <a:pt x="29" y="15"/>
                  </a:cubicBezTo>
                  <a:cubicBezTo>
                    <a:pt x="29" y="12"/>
                    <a:pt x="30" y="10"/>
                    <a:pt x="29" y="9"/>
                  </a:cubicBezTo>
                  <a:cubicBezTo>
                    <a:pt x="28" y="7"/>
                    <a:pt x="27" y="6"/>
                    <a:pt x="27" y="6"/>
                  </a:cubicBezTo>
                  <a:lnTo>
                    <a:pt x="2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4CEC5E-0798-46A8-853C-01076C5B0F78}"/>
                </a:ext>
              </a:extLst>
            </p:cNvPr>
            <p:cNvSpPr>
              <a:spLocks noEditPoints="1"/>
            </p:cNvSpPr>
            <p:nvPr/>
          </p:nvSpPr>
          <p:spPr bwMode="auto">
            <a:xfrm>
              <a:off x="7591425" y="4437063"/>
              <a:ext cx="360362" cy="250825"/>
            </a:xfrm>
            <a:custGeom>
              <a:avLst/>
              <a:gdLst>
                <a:gd name="T0" fmla="*/ 0 w 96"/>
                <a:gd name="T1" fmla="*/ 35 h 67"/>
                <a:gd name="T2" fmla="*/ 8 w 96"/>
                <a:gd name="T3" fmla="*/ 54 h 67"/>
                <a:gd name="T4" fmla="*/ 17 w 96"/>
                <a:gd name="T5" fmla="*/ 52 h 67"/>
                <a:gd name="T6" fmla="*/ 18 w 96"/>
                <a:gd name="T7" fmla="*/ 47 h 67"/>
                <a:gd name="T8" fmla="*/ 23 w 96"/>
                <a:gd name="T9" fmla="*/ 45 h 67"/>
                <a:gd name="T10" fmla="*/ 36 w 96"/>
                <a:gd name="T11" fmla="*/ 51 h 67"/>
                <a:gd name="T12" fmla="*/ 37 w 96"/>
                <a:gd name="T13" fmla="*/ 55 h 67"/>
                <a:gd name="T14" fmla="*/ 44 w 96"/>
                <a:gd name="T15" fmla="*/ 60 h 67"/>
                <a:gd name="T16" fmla="*/ 48 w 96"/>
                <a:gd name="T17" fmla="*/ 64 h 67"/>
                <a:gd name="T18" fmla="*/ 55 w 96"/>
                <a:gd name="T19" fmla="*/ 65 h 67"/>
                <a:gd name="T20" fmla="*/ 61 w 96"/>
                <a:gd name="T21" fmla="*/ 64 h 67"/>
                <a:gd name="T22" fmla="*/ 57 w 96"/>
                <a:gd name="T23" fmla="*/ 60 h 67"/>
                <a:gd name="T24" fmla="*/ 52 w 96"/>
                <a:gd name="T25" fmla="*/ 55 h 67"/>
                <a:gd name="T26" fmla="*/ 47 w 96"/>
                <a:gd name="T27" fmla="*/ 50 h 67"/>
                <a:gd name="T28" fmla="*/ 41 w 96"/>
                <a:gd name="T29" fmla="*/ 39 h 67"/>
                <a:gd name="T30" fmla="*/ 44 w 96"/>
                <a:gd name="T31" fmla="*/ 36 h 67"/>
                <a:gd name="T32" fmla="*/ 44 w 96"/>
                <a:gd name="T33" fmla="*/ 32 h 67"/>
                <a:gd name="T34" fmla="*/ 41 w 96"/>
                <a:gd name="T35" fmla="*/ 31 h 67"/>
                <a:gd name="T36" fmla="*/ 37 w 96"/>
                <a:gd name="T37" fmla="*/ 28 h 67"/>
                <a:gd name="T38" fmla="*/ 32 w 96"/>
                <a:gd name="T39" fmla="*/ 22 h 67"/>
                <a:gd name="T40" fmla="*/ 22 w 96"/>
                <a:gd name="T41" fmla="*/ 13 h 67"/>
                <a:gd name="T42" fmla="*/ 14 w 96"/>
                <a:gd name="T43" fmla="*/ 11 h 67"/>
                <a:gd name="T44" fmla="*/ 2 w 96"/>
                <a:gd name="T45" fmla="*/ 5 h 67"/>
                <a:gd name="T46" fmla="*/ 65 w 96"/>
                <a:gd name="T47" fmla="*/ 62 h 67"/>
                <a:gd name="T48" fmla="*/ 61 w 96"/>
                <a:gd name="T49" fmla="*/ 57 h 67"/>
                <a:gd name="T50" fmla="*/ 63 w 96"/>
                <a:gd name="T51" fmla="*/ 58 h 67"/>
                <a:gd name="T52" fmla="*/ 45 w 96"/>
                <a:gd name="T53" fmla="*/ 28 h 67"/>
                <a:gd name="T54" fmla="*/ 44 w 96"/>
                <a:gd name="T55" fmla="*/ 26 h 67"/>
                <a:gd name="T56" fmla="*/ 39 w 96"/>
                <a:gd name="T57" fmla="*/ 23 h 67"/>
                <a:gd name="T58" fmla="*/ 87 w 96"/>
                <a:gd name="T59" fmla="*/ 32 h 67"/>
                <a:gd name="T60" fmla="*/ 89 w 96"/>
                <a:gd name="T61" fmla="*/ 36 h 67"/>
                <a:gd name="T62" fmla="*/ 94 w 96"/>
                <a:gd name="T63" fmla="*/ 32 h 67"/>
                <a:gd name="T64" fmla="*/ 89 w 96"/>
                <a:gd name="T65" fmla="*/ 27 h 67"/>
                <a:gd name="T66" fmla="*/ 85 w 96"/>
                <a:gd name="T67" fmla="*/ 23 h 67"/>
                <a:gd name="T68" fmla="*/ 67 w 96"/>
                <a:gd name="T69" fmla="*/ 22 h 67"/>
                <a:gd name="T70" fmla="*/ 60 w 96"/>
                <a:gd name="T71" fmla="*/ 24 h 67"/>
                <a:gd name="T72" fmla="*/ 49 w 96"/>
                <a:gd name="T73" fmla="*/ 29 h 67"/>
                <a:gd name="T74" fmla="*/ 59 w 96"/>
                <a:gd name="T75" fmla="*/ 31 h 67"/>
                <a:gd name="T76" fmla="*/ 68 w 96"/>
                <a:gd name="T77" fmla="*/ 28 h 67"/>
                <a:gd name="T78" fmla="*/ 72 w 96"/>
                <a:gd name="T79" fmla="*/ 22 h 67"/>
                <a:gd name="T80" fmla="*/ 73 w 96"/>
                <a:gd name="T81" fmla="*/ 19 h 67"/>
                <a:gd name="T82" fmla="*/ 71 w 96"/>
                <a:gd name="T83" fmla="*/ 17 h 67"/>
                <a:gd name="T84" fmla="*/ 74 w 96"/>
                <a:gd name="T85" fmla="*/ 16 h 67"/>
                <a:gd name="T86" fmla="*/ 76 w 96"/>
                <a:gd name="T87" fmla="*/ 19 h 67"/>
                <a:gd name="T88" fmla="*/ 64 w 96"/>
                <a:gd name="T89" fmla="*/ 8 h 67"/>
                <a:gd name="T90" fmla="*/ 71 w 96"/>
                <a:gd name="T91" fmla="*/ 9 h 67"/>
                <a:gd name="T92" fmla="*/ 59 w 96"/>
                <a:gd name="T93" fmla="*/ 6 h 67"/>
                <a:gd name="T94" fmla="*/ 61 w 96"/>
                <a:gd name="T95" fmla="*/ 5 h 67"/>
                <a:gd name="T96" fmla="*/ 37 w 96"/>
                <a:gd name="T97" fmla="*/ 2 h 67"/>
                <a:gd name="T98" fmla="*/ 37 w 96"/>
                <a:gd name="T9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67">
                  <a:moveTo>
                    <a:pt x="1" y="4"/>
                  </a:moveTo>
                  <a:cubicBezTo>
                    <a:pt x="1" y="33"/>
                    <a:pt x="1" y="33"/>
                    <a:pt x="1" y="33"/>
                  </a:cubicBezTo>
                  <a:cubicBezTo>
                    <a:pt x="0" y="35"/>
                    <a:pt x="0" y="35"/>
                    <a:pt x="0" y="35"/>
                  </a:cubicBezTo>
                  <a:cubicBezTo>
                    <a:pt x="1" y="38"/>
                    <a:pt x="1" y="38"/>
                    <a:pt x="1" y="38"/>
                  </a:cubicBezTo>
                  <a:cubicBezTo>
                    <a:pt x="2" y="54"/>
                    <a:pt x="2" y="54"/>
                    <a:pt x="2" y="54"/>
                  </a:cubicBezTo>
                  <a:cubicBezTo>
                    <a:pt x="4" y="54"/>
                    <a:pt x="7" y="54"/>
                    <a:pt x="8" y="54"/>
                  </a:cubicBezTo>
                  <a:cubicBezTo>
                    <a:pt x="8" y="54"/>
                    <a:pt x="10" y="53"/>
                    <a:pt x="10" y="53"/>
                  </a:cubicBezTo>
                  <a:cubicBezTo>
                    <a:pt x="10" y="53"/>
                    <a:pt x="10" y="54"/>
                    <a:pt x="11" y="54"/>
                  </a:cubicBezTo>
                  <a:cubicBezTo>
                    <a:pt x="13" y="54"/>
                    <a:pt x="16" y="53"/>
                    <a:pt x="17" y="52"/>
                  </a:cubicBezTo>
                  <a:cubicBezTo>
                    <a:pt x="17" y="51"/>
                    <a:pt x="17" y="51"/>
                    <a:pt x="17" y="51"/>
                  </a:cubicBezTo>
                  <a:cubicBezTo>
                    <a:pt x="17" y="51"/>
                    <a:pt x="18" y="50"/>
                    <a:pt x="18" y="50"/>
                  </a:cubicBezTo>
                  <a:cubicBezTo>
                    <a:pt x="18" y="49"/>
                    <a:pt x="17" y="48"/>
                    <a:pt x="18" y="47"/>
                  </a:cubicBezTo>
                  <a:cubicBezTo>
                    <a:pt x="18" y="47"/>
                    <a:pt x="19" y="45"/>
                    <a:pt x="19" y="45"/>
                  </a:cubicBezTo>
                  <a:cubicBezTo>
                    <a:pt x="20" y="45"/>
                    <a:pt x="19" y="45"/>
                    <a:pt x="20" y="45"/>
                  </a:cubicBezTo>
                  <a:cubicBezTo>
                    <a:pt x="21" y="47"/>
                    <a:pt x="21" y="45"/>
                    <a:pt x="23" y="45"/>
                  </a:cubicBezTo>
                  <a:cubicBezTo>
                    <a:pt x="23" y="45"/>
                    <a:pt x="25" y="46"/>
                    <a:pt x="25" y="46"/>
                  </a:cubicBezTo>
                  <a:cubicBezTo>
                    <a:pt x="28" y="47"/>
                    <a:pt x="29" y="46"/>
                    <a:pt x="32" y="47"/>
                  </a:cubicBezTo>
                  <a:cubicBezTo>
                    <a:pt x="32" y="47"/>
                    <a:pt x="36" y="51"/>
                    <a:pt x="36" y="51"/>
                  </a:cubicBezTo>
                  <a:cubicBezTo>
                    <a:pt x="36" y="52"/>
                    <a:pt x="36" y="53"/>
                    <a:pt x="36" y="54"/>
                  </a:cubicBezTo>
                  <a:cubicBezTo>
                    <a:pt x="37" y="54"/>
                    <a:pt x="37" y="54"/>
                    <a:pt x="37" y="54"/>
                  </a:cubicBezTo>
                  <a:cubicBezTo>
                    <a:pt x="37" y="55"/>
                    <a:pt x="37" y="55"/>
                    <a:pt x="37" y="55"/>
                  </a:cubicBezTo>
                  <a:cubicBezTo>
                    <a:pt x="38" y="58"/>
                    <a:pt x="39" y="56"/>
                    <a:pt x="41" y="57"/>
                  </a:cubicBezTo>
                  <a:cubicBezTo>
                    <a:pt x="41" y="57"/>
                    <a:pt x="41" y="58"/>
                    <a:pt x="41" y="58"/>
                  </a:cubicBezTo>
                  <a:cubicBezTo>
                    <a:pt x="41" y="59"/>
                    <a:pt x="43" y="59"/>
                    <a:pt x="44" y="60"/>
                  </a:cubicBezTo>
                  <a:cubicBezTo>
                    <a:pt x="44" y="61"/>
                    <a:pt x="43" y="62"/>
                    <a:pt x="44" y="62"/>
                  </a:cubicBezTo>
                  <a:cubicBezTo>
                    <a:pt x="45" y="63"/>
                    <a:pt x="45" y="62"/>
                    <a:pt x="46" y="62"/>
                  </a:cubicBezTo>
                  <a:cubicBezTo>
                    <a:pt x="46" y="62"/>
                    <a:pt x="47" y="64"/>
                    <a:pt x="48" y="64"/>
                  </a:cubicBezTo>
                  <a:cubicBezTo>
                    <a:pt x="49" y="64"/>
                    <a:pt x="49" y="63"/>
                    <a:pt x="49" y="63"/>
                  </a:cubicBezTo>
                  <a:cubicBezTo>
                    <a:pt x="50" y="64"/>
                    <a:pt x="50" y="64"/>
                    <a:pt x="50" y="64"/>
                  </a:cubicBezTo>
                  <a:cubicBezTo>
                    <a:pt x="52" y="65"/>
                    <a:pt x="53" y="64"/>
                    <a:pt x="55" y="65"/>
                  </a:cubicBezTo>
                  <a:cubicBezTo>
                    <a:pt x="55" y="65"/>
                    <a:pt x="56" y="66"/>
                    <a:pt x="56" y="66"/>
                  </a:cubicBezTo>
                  <a:cubicBezTo>
                    <a:pt x="58" y="67"/>
                    <a:pt x="59" y="66"/>
                    <a:pt x="61" y="67"/>
                  </a:cubicBezTo>
                  <a:cubicBezTo>
                    <a:pt x="60" y="66"/>
                    <a:pt x="61" y="65"/>
                    <a:pt x="61" y="64"/>
                  </a:cubicBezTo>
                  <a:cubicBezTo>
                    <a:pt x="60" y="63"/>
                    <a:pt x="59" y="64"/>
                    <a:pt x="58" y="63"/>
                  </a:cubicBezTo>
                  <a:cubicBezTo>
                    <a:pt x="57" y="63"/>
                    <a:pt x="57" y="62"/>
                    <a:pt x="57" y="62"/>
                  </a:cubicBezTo>
                  <a:cubicBezTo>
                    <a:pt x="57" y="61"/>
                    <a:pt x="57" y="61"/>
                    <a:pt x="57" y="60"/>
                  </a:cubicBezTo>
                  <a:cubicBezTo>
                    <a:pt x="57" y="60"/>
                    <a:pt x="56" y="59"/>
                    <a:pt x="56" y="59"/>
                  </a:cubicBezTo>
                  <a:cubicBezTo>
                    <a:pt x="55" y="59"/>
                    <a:pt x="55" y="59"/>
                    <a:pt x="54" y="59"/>
                  </a:cubicBezTo>
                  <a:cubicBezTo>
                    <a:pt x="53" y="58"/>
                    <a:pt x="52" y="56"/>
                    <a:pt x="52" y="55"/>
                  </a:cubicBezTo>
                  <a:cubicBezTo>
                    <a:pt x="51" y="54"/>
                    <a:pt x="50" y="54"/>
                    <a:pt x="49" y="54"/>
                  </a:cubicBezTo>
                  <a:cubicBezTo>
                    <a:pt x="48" y="53"/>
                    <a:pt x="49" y="52"/>
                    <a:pt x="49" y="51"/>
                  </a:cubicBezTo>
                  <a:cubicBezTo>
                    <a:pt x="48" y="51"/>
                    <a:pt x="47" y="50"/>
                    <a:pt x="47" y="50"/>
                  </a:cubicBezTo>
                  <a:cubicBezTo>
                    <a:pt x="47" y="49"/>
                    <a:pt x="47" y="48"/>
                    <a:pt x="47" y="48"/>
                  </a:cubicBezTo>
                  <a:cubicBezTo>
                    <a:pt x="46" y="47"/>
                    <a:pt x="46" y="47"/>
                    <a:pt x="45" y="47"/>
                  </a:cubicBezTo>
                  <a:cubicBezTo>
                    <a:pt x="42" y="45"/>
                    <a:pt x="41" y="43"/>
                    <a:pt x="41" y="39"/>
                  </a:cubicBezTo>
                  <a:cubicBezTo>
                    <a:pt x="40" y="39"/>
                    <a:pt x="41" y="37"/>
                    <a:pt x="41" y="37"/>
                  </a:cubicBezTo>
                  <a:cubicBezTo>
                    <a:pt x="41" y="37"/>
                    <a:pt x="42" y="38"/>
                    <a:pt x="43" y="37"/>
                  </a:cubicBezTo>
                  <a:cubicBezTo>
                    <a:pt x="44" y="36"/>
                    <a:pt x="44" y="36"/>
                    <a:pt x="44" y="36"/>
                  </a:cubicBezTo>
                  <a:cubicBezTo>
                    <a:pt x="45" y="35"/>
                    <a:pt x="45" y="35"/>
                    <a:pt x="45" y="35"/>
                  </a:cubicBezTo>
                  <a:cubicBezTo>
                    <a:pt x="45" y="34"/>
                    <a:pt x="45" y="33"/>
                    <a:pt x="45" y="32"/>
                  </a:cubicBezTo>
                  <a:cubicBezTo>
                    <a:pt x="45" y="32"/>
                    <a:pt x="44" y="32"/>
                    <a:pt x="44" y="32"/>
                  </a:cubicBezTo>
                  <a:cubicBezTo>
                    <a:pt x="44" y="31"/>
                    <a:pt x="44" y="31"/>
                    <a:pt x="44" y="30"/>
                  </a:cubicBezTo>
                  <a:cubicBezTo>
                    <a:pt x="42" y="30"/>
                    <a:pt x="42" y="30"/>
                    <a:pt x="41" y="30"/>
                  </a:cubicBezTo>
                  <a:cubicBezTo>
                    <a:pt x="41" y="30"/>
                    <a:pt x="41" y="30"/>
                    <a:pt x="41" y="31"/>
                  </a:cubicBezTo>
                  <a:cubicBezTo>
                    <a:pt x="41" y="30"/>
                    <a:pt x="40" y="31"/>
                    <a:pt x="39" y="31"/>
                  </a:cubicBezTo>
                  <a:cubicBezTo>
                    <a:pt x="39" y="30"/>
                    <a:pt x="39" y="29"/>
                    <a:pt x="38" y="28"/>
                  </a:cubicBezTo>
                  <a:cubicBezTo>
                    <a:pt x="37" y="28"/>
                    <a:pt x="37" y="28"/>
                    <a:pt x="37" y="28"/>
                  </a:cubicBezTo>
                  <a:cubicBezTo>
                    <a:pt x="37" y="27"/>
                    <a:pt x="38" y="26"/>
                    <a:pt x="37" y="26"/>
                  </a:cubicBezTo>
                  <a:cubicBezTo>
                    <a:pt x="36" y="25"/>
                    <a:pt x="33" y="26"/>
                    <a:pt x="31" y="25"/>
                  </a:cubicBezTo>
                  <a:cubicBezTo>
                    <a:pt x="31" y="24"/>
                    <a:pt x="32" y="23"/>
                    <a:pt x="32" y="22"/>
                  </a:cubicBezTo>
                  <a:cubicBezTo>
                    <a:pt x="32" y="21"/>
                    <a:pt x="29" y="17"/>
                    <a:pt x="28" y="17"/>
                  </a:cubicBezTo>
                  <a:cubicBezTo>
                    <a:pt x="27" y="16"/>
                    <a:pt x="26" y="17"/>
                    <a:pt x="25" y="17"/>
                  </a:cubicBezTo>
                  <a:cubicBezTo>
                    <a:pt x="24" y="16"/>
                    <a:pt x="23" y="13"/>
                    <a:pt x="22" y="13"/>
                  </a:cubicBezTo>
                  <a:cubicBezTo>
                    <a:pt x="21" y="12"/>
                    <a:pt x="20" y="13"/>
                    <a:pt x="19" y="13"/>
                  </a:cubicBezTo>
                  <a:cubicBezTo>
                    <a:pt x="19" y="13"/>
                    <a:pt x="18" y="11"/>
                    <a:pt x="17" y="11"/>
                  </a:cubicBezTo>
                  <a:cubicBezTo>
                    <a:pt x="16" y="11"/>
                    <a:pt x="15" y="11"/>
                    <a:pt x="14" y="11"/>
                  </a:cubicBezTo>
                  <a:cubicBezTo>
                    <a:pt x="14" y="11"/>
                    <a:pt x="13" y="10"/>
                    <a:pt x="13" y="9"/>
                  </a:cubicBezTo>
                  <a:cubicBezTo>
                    <a:pt x="11" y="9"/>
                    <a:pt x="9" y="9"/>
                    <a:pt x="7" y="8"/>
                  </a:cubicBezTo>
                  <a:cubicBezTo>
                    <a:pt x="6" y="7"/>
                    <a:pt x="4" y="6"/>
                    <a:pt x="2" y="5"/>
                  </a:cubicBezTo>
                  <a:cubicBezTo>
                    <a:pt x="2" y="4"/>
                    <a:pt x="2" y="4"/>
                    <a:pt x="2" y="4"/>
                  </a:cubicBezTo>
                  <a:cubicBezTo>
                    <a:pt x="2" y="3"/>
                    <a:pt x="1" y="4"/>
                    <a:pt x="1" y="4"/>
                  </a:cubicBezTo>
                  <a:close/>
                  <a:moveTo>
                    <a:pt x="65" y="62"/>
                  </a:moveTo>
                  <a:cubicBezTo>
                    <a:pt x="64" y="62"/>
                    <a:pt x="64" y="63"/>
                    <a:pt x="65" y="63"/>
                  </a:cubicBezTo>
                  <a:cubicBezTo>
                    <a:pt x="65" y="63"/>
                    <a:pt x="66" y="62"/>
                    <a:pt x="65" y="62"/>
                  </a:cubicBezTo>
                  <a:close/>
                  <a:moveTo>
                    <a:pt x="61" y="57"/>
                  </a:moveTo>
                  <a:cubicBezTo>
                    <a:pt x="61" y="59"/>
                    <a:pt x="61" y="59"/>
                    <a:pt x="61" y="59"/>
                  </a:cubicBezTo>
                  <a:cubicBezTo>
                    <a:pt x="62" y="59"/>
                    <a:pt x="62" y="59"/>
                    <a:pt x="63" y="59"/>
                  </a:cubicBezTo>
                  <a:cubicBezTo>
                    <a:pt x="63" y="59"/>
                    <a:pt x="63" y="58"/>
                    <a:pt x="63" y="58"/>
                  </a:cubicBezTo>
                  <a:cubicBezTo>
                    <a:pt x="63" y="58"/>
                    <a:pt x="62" y="58"/>
                    <a:pt x="61" y="57"/>
                  </a:cubicBezTo>
                  <a:close/>
                  <a:moveTo>
                    <a:pt x="44" y="26"/>
                  </a:moveTo>
                  <a:cubicBezTo>
                    <a:pt x="45" y="28"/>
                    <a:pt x="45" y="28"/>
                    <a:pt x="45" y="28"/>
                  </a:cubicBezTo>
                  <a:cubicBezTo>
                    <a:pt x="45" y="28"/>
                    <a:pt x="46" y="28"/>
                    <a:pt x="45" y="27"/>
                  </a:cubicBezTo>
                  <a:cubicBezTo>
                    <a:pt x="45" y="27"/>
                    <a:pt x="46" y="26"/>
                    <a:pt x="46" y="26"/>
                  </a:cubicBezTo>
                  <a:cubicBezTo>
                    <a:pt x="45" y="26"/>
                    <a:pt x="44" y="26"/>
                    <a:pt x="44" y="26"/>
                  </a:cubicBezTo>
                  <a:close/>
                  <a:moveTo>
                    <a:pt x="39" y="23"/>
                  </a:moveTo>
                  <a:cubicBezTo>
                    <a:pt x="39" y="25"/>
                    <a:pt x="39" y="25"/>
                    <a:pt x="39" y="25"/>
                  </a:cubicBezTo>
                  <a:cubicBezTo>
                    <a:pt x="40" y="25"/>
                    <a:pt x="40" y="23"/>
                    <a:pt x="39" y="23"/>
                  </a:cubicBezTo>
                  <a:close/>
                  <a:moveTo>
                    <a:pt x="85" y="23"/>
                  </a:moveTo>
                  <a:cubicBezTo>
                    <a:pt x="86" y="25"/>
                    <a:pt x="85" y="27"/>
                    <a:pt x="85" y="29"/>
                  </a:cubicBezTo>
                  <a:cubicBezTo>
                    <a:pt x="86" y="30"/>
                    <a:pt x="87" y="31"/>
                    <a:pt x="87" y="32"/>
                  </a:cubicBezTo>
                  <a:cubicBezTo>
                    <a:pt x="88" y="32"/>
                    <a:pt x="87" y="33"/>
                    <a:pt x="87" y="33"/>
                  </a:cubicBezTo>
                  <a:cubicBezTo>
                    <a:pt x="87" y="34"/>
                    <a:pt x="89" y="34"/>
                    <a:pt x="89" y="34"/>
                  </a:cubicBezTo>
                  <a:cubicBezTo>
                    <a:pt x="89" y="35"/>
                    <a:pt x="89" y="36"/>
                    <a:pt x="89" y="36"/>
                  </a:cubicBezTo>
                  <a:cubicBezTo>
                    <a:pt x="90" y="37"/>
                    <a:pt x="93" y="38"/>
                    <a:pt x="94" y="38"/>
                  </a:cubicBezTo>
                  <a:cubicBezTo>
                    <a:pt x="94" y="38"/>
                    <a:pt x="95" y="37"/>
                    <a:pt x="96" y="36"/>
                  </a:cubicBezTo>
                  <a:cubicBezTo>
                    <a:pt x="95" y="35"/>
                    <a:pt x="95" y="33"/>
                    <a:pt x="94" y="32"/>
                  </a:cubicBezTo>
                  <a:cubicBezTo>
                    <a:pt x="93" y="32"/>
                    <a:pt x="93" y="32"/>
                    <a:pt x="92" y="32"/>
                  </a:cubicBezTo>
                  <a:cubicBezTo>
                    <a:pt x="92" y="32"/>
                    <a:pt x="90" y="29"/>
                    <a:pt x="89" y="29"/>
                  </a:cubicBezTo>
                  <a:cubicBezTo>
                    <a:pt x="89" y="29"/>
                    <a:pt x="89" y="28"/>
                    <a:pt x="89" y="27"/>
                  </a:cubicBezTo>
                  <a:cubicBezTo>
                    <a:pt x="89" y="26"/>
                    <a:pt x="87" y="26"/>
                    <a:pt x="87" y="26"/>
                  </a:cubicBezTo>
                  <a:cubicBezTo>
                    <a:pt x="86" y="25"/>
                    <a:pt x="87" y="24"/>
                    <a:pt x="86" y="23"/>
                  </a:cubicBezTo>
                  <a:lnTo>
                    <a:pt x="85" y="23"/>
                  </a:lnTo>
                  <a:close/>
                  <a:moveTo>
                    <a:pt x="71" y="17"/>
                  </a:moveTo>
                  <a:cubicBezTo>
                    <a:pt x="67" y="20"/>
                    <a:pt x="70" y="19"/>
                    <a:pt x="69" y="21"/>
                  </a:cubicBezTo>
                  <a:cubicBezTo>
                    <a:pt x="69" y="21"/>
                    <a:pt x="67" y="21"/>
                    <a:pt x="67" y="22"/>
                  </a:cubicBezTo>
                  <a:cubicBezTo>
                    <a:pt x="67" y="22"/>
                    <a:pt x="67" y="23"/>
                    <a:pt x="67" y="23"/>
                  </a:cubicBezTo>
                  <a:cubicBezTo>
                    <a:pt x="66" y="26"/>
                    <a:pt x="64" y="26"/>
                    <a:pt x="61" y="26"/>
                  </a:cubicBezTo>
                  <a:cubicBezTo>
                    <a:pt x="60" y="25"/>
                    <a:pt x="60" y="25"/>
                    <a:pt x="60" y="24"/>
                  </a:cubicBezTo>
                  <a:cubicBezTo>
                    <a:pt x="59" y="26"/>
                    <a:pt x="57" y="28"/>
                    <a:pt x="54" y="28"/>
                  </a:cubicBezTo>
                  <a:cubicBezTo>
                    <a:pt x="53" y="28"/>
                    <a:pt x="53" y="27"/>
                    <a:pt x="51" y="27"/>
                  </a:cubicBezTo>
                  <a:cubicBezTo>
                    <a:pt x="51" y="27"/>
                    <a:pt x="50" y="29"/>
                    <a:pt x="49" y="29"/>
                  </a:cubicBezTo>
                  <a:cubicBezTo>
                    <a:pt x="50" y="29"/>
                    <a:pt x="52" y="29"/>
                    <a:pt x="53" y="30"/>
                  </a:cubicBezTo>
                  <a:cubicBezTo>
                    <a:pt x="53" y="30"/>
                    <a:pt x="53" y="31"/>
                    <a:pt x="54" y="32"/>
                  </a:cubicBezTo>
                  <a:cubicBezTo>
                    <a:pt x="56" y="32"/>
                    <a:pt x="58" y="31"/>
                    <a:pt x="59" y="31"/>
                  </a:cubicBezTo>
                  <a:cubicBezTo>
                    <a:pt x="61" y="31"/>
                    <a:pt x="63" y="32"/>
                    <a:pt x="65" y="31"/>
                  </a:cubicBezTo>
                  <a:cubicBezTo>
                    <a:pt x="65" y="30"/>
                    <a:pt x="66" y="29"/>
                    <a:pt x="66" y="29"/>
                  </a:cubicBezTo>
                  <a:cubicBezTo>
                    <a:pt x="67" y="28"/>
                    <a:pt x="68" y="28"/>
                    <a:pt x="68" y="28"/>
                  </a:cubicBezTo>
                  <a:cubicBezTo>
                    <a:pt x="69" y="27"/>
                    <a:pt x="68" y="26"/>
                    <a:pt x="69" y="26"/>
                  </a:cubicBezTo>
                  <a:cubicBezTo>
                    <a:pt x="70" y="25"/>
                    <a:pt x="70" y="26"/>
                    <a:pt x="72" y="25"/>
                  </a:cubicBezTo>
                  <a:cubicBezTo>
                    <a:pt x="72" y="25"/>
                    <a:pt x="72" y="23"/>
                    <a:pt x="72" y="22"/>
                  </a:cubicBezTo>
                  <a:cubicBezTo>
                    <a:pt x="72" y="22"/>
                    <a:pt x="73" y="22"/>
                    <a:pt x="73" y="22"/>
                  </a:cubicBezTo>
                  <a:cubicBezTo>
                    <a:pt x="73" y="22"/>
                    <a:pt x="73" y="20"/>
                    <a:pt x="73" y="20"/>
                  </a:cubicBezTo>
                  <a:cubicBezTo>
                    <a:pt x="73" y="20"/>
                    <a:pt x="73" y="19"/>
                    <a:pt x="73" y="19"/>
                  </a:cubicBezTo>
                  <a:cubicBezTo>
                    <a:pt x="72" y="19"/>
                    <a:pt x="72" y="19"/>
                    <a:pt x="72" y="19"/>
                  </a:cubicBezTo>
                  <a:cubicBezTo>
                    <a:pt x="72" y="18"/>
                    <a:pt x="72" y="17"/>
                    <a:pt x="72" y="17"/>
                  </a:cubicBezTo>
                  <a:cubicBezTo>
                    <a:pt x="72" y="17"/>
                    <a:pt x="71" y="17"/>
                    <a:pt x="71" y="17"/>
                  </a:cubicBezTo>
                  <a:close/>
                  <a:moveTo>
                    <a:pt x="71" y="11"/>
                  </a:moveTo>
                  <a:cubicBezTo>
                    <a:pt x="71" y="12"/>
                    <a:pt x="71" y="13"/>
                    <a:pt x="72" y="13"/>
                  </a:cubicBezTo>
                  <a:cubicBezTo>
                    <a:pt x="72" y="14"/>
                    <a:pt x="74" y="15"/>
                    <a:pt x="74" y="16"/>
                  </a:cubicBezTo>
                  <a:cubicBezTo>
                    <a:pt x="75" y="19"/>
                    <a:pt x="72" y="18"/>
                    <a:pt x="75" y="20"/>
                  </a:cubicBezTo>
                  <a:cubicBezTo>
                    <a:pt x="76" y="20"/>
                    <a:pt x="76" y="20"/>
                    <a:pt x="76" y="20"/>
                  </a:cubicBezTo>
                  <a:cubicBezTo>
                    <a:pt x="76" y="20"/>
                    <a:pt x="76" y="19"/>
                    <a:pt x="76" y="19"/>
                  </a:cubicBezTo>
                  <a:cubicBezTo>
                    <a:pt x="78" y="15"/>
                    <a:pt x="74" y="13"/>
                    <a:pt x="71" y="11"/>
                  </a:cubicBezTo>
                  <a:close/>
                  <a:moveTo>
                    <a:pt x="63" y="7"/>
                  </a:moveTo>
                  <a:cubicBezTo>
                    <a:pt x="64" y="7"/>
                    <a:pt x="64" y="8"/>
                    <a:pt x="64" y="8"/>
                  </a:cubicBezTo>
                  <a:cubicBezTo>
                    <a:pt x="65" y="9"/>
                    <a:pt x="67" y="9"/>
                    <a:pt x="69" y="10"/>
                  </a:cubicBezTo>
                  <a:cubicBezTo>
                    <a:pt x="68" y="11"/>
                    <a:pt x="70" y="11"/>
                    <a:pt x="71" y="11"/>
                  </a:cubicBezTo>
                  <a:cubicBezTo>
                    <a:pt x="71" y="11"/>
                    <a:pt x="71" y="9"/>
                    <a:pt x="71" y="9"/>
                  </a:cubicBezTo>
                  <a:cubicBezTo>
                    <a:pt x="68" y="8"/>
                    <a:pt x="66" y="8"/>
                    <a:pt x="63" y="7"/>
                  </a:cubicBezTo>
                  <a:close/>
                  <a:moveTo>
                    <a:pt x="59" y="5"/>
                  </a:moveTo>
                  <a:cubicBezTo>
                    <a:pt x="59" y="5"/>
                    <a:pt x="58" y="6"/>
                    <a:pt x="59" y="6"/>
                  </a:cubicBezTo>
                  <a:cubicBezTo>
                    <a:pt x="59" y="7"/>
                    <a:pt x="59" y="7"/>
                    <a:pt x="59" y="7"/>
                  </a:cubicBezTo>
                  <a:cubicBezTo>
                    <a:pt x="60" y="6"/>
                    <a:pt x="61" y="7"/>
                    <a:pt x="61" y="7"/>
                  </a:cubicBezTo>
                  <a:cubicBezTo>
                    <a:pt x="61" y="7"/>
                    <a:pt x="62" y="5"/>
                    <a:pt x="61" y="5"/>
                  </a:cubicBezTo>
                  <a:cubicBezTo>
                    <a:pt x="61" y="4"/>
                    <a:pt x="59" y="5"/>
                    <a:pt x="59" y="5"/>
                  </a:cubicBezTo>
                  <a:close/>
                  <a:moveTo>
                    <a:pt x="37" y="0"/>
                  </a:moveTo>
                  <a:cubicBezTo>
                    <a:pt x="37" y="0"/>
                    <a:pt x="37" y="2"/>
                    <a:pt x="37" y="2"/>
                  </a:cubicBezTo>
                  <a:cubicBezTo>
                    <a:pt x="39" y="3"/>
                    <a:pt x="40" y="2"/>
                    <a:pt x="41" y="2"/>
                  </a:cubicBezTo>
                  <a:cubicBezTo>
                    <a:pt x="41" y="2"/>
                    <a:pt x="40" y="1"/>
                    <a:pt x="40" y="1"/>
                  </a:cubicBezTo>
                  <a:cubicBezTo>
                    <a:pt x="39" y="1"/>
                    <a:pt x="38" y="1"/>
                    <a:pt x="3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B93EC8-0A4D-47DD-9D09-A2B5570B684A}"/>
                </a:ext>
              </a:extLst>
            </p:cNvPr>
            <p:cNvSpPr>
              <a:spLocks noEditPoints="1"/>
            </p:cNvSpPr>
            <p:nvPr/>
          </p:nvSpPr>
          <p:spPr bwMode="auto">
            <a:xfrm>
              <a:off x="2374900" y="4081463"/>
              <a:ext cx="139700" cy="77788"/>
            </a:xfrm>
            <a:custGeom>
              <a:avLst/>
              <a:gdLst>
                <a:gd name="T0" fmla="*/ 36 w 37"/>
                <a:gd name="T1" fmla="*/ 10 h 21"/>
                <a:gd name="T2" fmla="*/ 33 w 37"/>
                <a:gd name="T3" fmla="*/ 9 h 21"/>
                <a:gd name="T4" fmla="*/ 33 w 37"/>
                <a:gd name="T5" fmla="*/ 7 h 21"/>
                <a:gd name="T6" fmla="*/ 30 w 37"/>
                <a:gd name="T7" fmla="*/ 5 h 21"/>
                <a:gd name="T8" fmla="*/ 30 w 37"/>
                <a:gd name="T9" fmla="*/ 3 h 21"/>
                <a:gd name="T10" fmla="*/ 29 w 37"/>
                <a:gd name="T11" fmla="*/ 3 h 21"/>
                <a:gd name="T12" fmla="*/ 29 w 37"/>
                <a:gd name="T13" fmla="*/ 2 h 21"/>
                <a:gd name="T14" fmla="*/ 22 w 37"/>
                <a:gd name="T15" fmla="*/ 0 h 21"/>
                <a:gd name="T16" fmla="*/ 22 w 37"/>
                <a:gd name="T17" fmla="*/ 3 h 21"/>
                <a:gd name="T18" fmla="*/ 16 w 37"/>
                <a:gd name="T19" fmla="*/ 4 h 21"/>
                <a:gd name="T20" fmla="*/ 13 w 37"/>
                <a:gd name="T21" fmla="*/ 7 h 21"/>
                <a:gd name="T22" fmla="*/ 6 w 37"/>
                <a:gd name="T23" fmla="*/ 5 h 21"/>
                <a:gd name="T24" fmla="*/ 5 w 37"/>
                <a:gd name="T25" fmla="*/ 4 h 21"/>
                <a:gd name="T26" fmla="*/ 5 w 37"/>
                <a:gd name="T27" fmla="*/ 0 h 21"/>
                <a:gd name="T28" fmla="*/ 2 w 37"/>
                <a:gd name="T29" fmla="*/ 1 h 21"/>
                <a:gd name="T30" fmla="*/ 1 w 37"/>
                <a:gd name="T31" fmla="*/ 1 h 21"/>
                <a:gd name="T32" fmla="*/ 1 w 37"/>
                <a:gd name="T33" fmla="*/ 4 h 21"/>
                <a:gd name="T34" fmla="*/ 2 w 37"/>
                <a:gd name="T35" fmla="*/ 8 h 21"/>
                <a:gd name="T36" fmla="*/ 1 w 37"/>
                <a:gd name="T37" fmla="*/ 11 h 21"/>
                <a:gd name="T38" fmla="*/ 3 w 37"/>
                <a:gd name="T39" fmla="*/ 10 h 21"/>
                <a:gd name="T40" fmla="*/ 3 w 37"/>
                <a:gd name="T41" fmla="*/ 10 h 21"/>
                <a:gd name="T42" fmla="*/ 5 w 37"/>
                <a:gd name="T43" fmla="*/ 10 h 21"/>
                <a:gd name="T44" fmla="*/ 5 w 37"/>
                <a:gd name="T45" fmla="*/ 11 h 21"/>
                <a:gd name="T46" fmla="*/ 9 w 37"/>
                <a:gd name="T47" fmla="*/ 11 h 21"/>
                <a:gd name="T48" fmla="*/ 10 w 37"/>
                <a:gd name="T49" fmla="*/ 15 h 21"/>
                <a:gd name="T50" fmla="*/ 15 w 37"/>
                <a:gd name="T51" fmla="*/ 18 h 21"/>
                <a:gd name="T52" fmla="*/ 17 w 37"/>
                <a:gd name="T53" fmla="*/ 18 h 21"/>
                <a:gd name="T54" fmla="*/ 18 w 37"/>
                <a:gd name="T55" fmla="*/ 16 h 21"/>
                <a:gd name="T56" fmla="*/ 19 w 37"/>
                <a:gd name="T57" fmla="*/ 16 h 21"/>
                <a:gd name="T58" fmla="*/ 19 w 37"/>
                <a:gd name="T59" fmla="*/ 14 h 21"/>
                <a:gd name="T60" fmla="*/ 18 w 37"/>
                <a:gd name="T61" fmla="*/ 12 h 21"/>
                <a:gd name="T62" fmla="*/ 17 w 37"/>
                <a:gd name="T63" fmla="*/ 12 h 21"/>
                <a:gd name="T64" fmla="*/ 16 w 37"/>
                <a:gd name="T65" fmla="*/ 11 h 21"/>
                <a:gd name="T66" fmla="*/ 19 w 37"/>
                <a:gd name="T67" fmla="*/ 10 h 21"/>
                <a:gd name="T68" fmla="*/ 23 w 37"/>
                <a:gd name="T69" fmla="*/ 5 h 21"/>
                <a:gd name="T70" fmla="*/ 25 w 37"/>
                <a:gd name="T71" fmla="*/ 6 h 21"/>
                <a:gd name="T72" fmla="*/ 28 w 37"/>
                <a:gd name="T73" fmla="*/ 12 h 21"/>
                <a:gd name="T74" fmla="*/ 32 w 37"/>
                <a:gd name="T75" fmla="*/ 11 h 21"/>
                <a:gd name="T76" fmla="*/ 32 w 37"/>
                <a:gd name="T77" fmla="*/ 13 h 21"/>
                <a:gd name="T78" fmla="*/ 29 w 37"/>
                <a:gd name="T79" fmla="*/ 15 h 21"/>
                <a:gd name="T80" fmla="*/ 35 w 37"/>
                <a:gd name="T81" fmla="*/ 21 h 21"/>
                <a:gd name="T82" fmla="*/ 35 w 37"/>
                <a:gd name="T83" fmla="*/ 21 h 21"/>
                <a:gd name="T84" fmla="*/ 35 w 37"/>
                <a:gd name="T85" fmla="*/ 19 h 21"/>
                <a:gd name="T86" fmla="*/ 37 w 37"/>
                <a:gd name="T87" fmla="*/ 16 h 21"/>
                <a:gd name="T88" fmla="*/ 35 w 37"/>
                <a:gd name="T89" fmla="*/ 13 h 21"/>
                <a:gd name="T90" fmla="*/ 36 w 37"/>
                <a:gd name="T91" fmla="*/ 10 h 21"/>
                <a:gd name="T92" fmla="*/ 18 w 37"/>
                <a:gd name="T93" fmla="*/ 17 h 21"/>
                <a:gd name="T94" fmla="*/ 17 w 37"/>
                <a:gd name="T95" fmla="*/ 19 h 21"/>
                <a:gd name="T96" fmla="*/ 19 w 37"/>
                <a:gd name="T97" fmla="*/ 18 h 21"/>
                <a:gd name="T98" fmla="*/ 19 w 37"/>
                <a:gd name="T99" fmla="*/ 18 h 21"/>
                <a:gd name="T100" fmla="*/ 19 w 37"/>
                <a:gd name="T101" fmla="*/ 17 h 21"/>
                <a:gd name="T102" fmla="*/ 19 w 37"/>
                <a:gd name="T103" fmla="*/ 18 h 21"/>
                <a:gd name="T104" fmla="*/ 18 w 37"/>
                <a:gd name="T105" fmla="*/ 17 h 21"/>
                <a:gd name="T106" fmla="*/ 9 w 37"/>
                <a:gd name="T107" fmla="*/ 17 h 21"/>
                <a:gd name="T108" fmla="*/ 9 w 37"/>
                <a:gd name="T109" fmla="*/ 18 h 21"/>
                <a:gd name="T110" fmla="*/ 9 w 37"/>
                <a:gd name="T11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21">
                  <a:moveTo>
                    <a:pt x="36" y="10"/>
                  </a:moveTo>
                  <a:cubicBezTo>
                    <a:pt x="35" y="10"/>
                    <a:pt x="34" y="9"/>
                    <a:pt x="33" y="9"/>
                  </a:cubicBezTo>
                  <a:cubicBezTo>
                    <a:pt x="33" y="9"/>
                    <a:pt x="34" y="7"/>
                    <a:pt x="33" y="7"/>
                  </a:cubicBezTo>
                  <a:cubicBezTo>
                    <a:pt x="30" y="5"/>
                    <a:pt x="30" y="5"/>
                    <a:pt x="30" y="5"/>
                  </a:cubicBezTo>
                  <a:cubicBezTo>
                    <a:pt x="30" y="4"/>
                    <a:pt x="30" y="3"/>
                    <a:pt x="30" y="3"/>
                  </a:cubicBezTo>
                  <a:cubicBezTo>
                    <a:pt x="30" y="3"/>
                    <a:pt x="30" y="3"/>
                    <a:pt x="29" y="3"/>
                  </a:cubicBezTo>
                  <a:cubicBezTo>
                    <a:pt x="29" y="3"/>
                    <a:pt x="29" y="2"/>
                    <a:pt x="29" y="2"/>
                  </a:cubicBezTo>
                  <a:cubicBezTo>
                    <a:pt x="27" y="1"/>
                    <a:pt x="24" y="1"/>
                    <a:pt x="22" y="0"/>
                  </a:cubicBezTo>
                  <a:cubicBezTo>
                    <a:pt x="22" y="1"/>
                    <a:pt x="22" y="2"/>
                    <a:pt x="22" y="3"/>
                  </a:cubicBezTo>
                  <a:cubicBezTo>
                    <a:pt x="20" y="3"/>
                    <a:pt x="17" y="3"/>
                    <a:pt x="16" y="4"/>
                  </a:cubicBezTo>
                  <a:cubicBezTo>
                    <a:pt x="15" y="4"/>
                    <a:pt x="14" y="6"/>
                    <a:pt x="13" y="7"/>
                  </a:cubicBezTo>
                  <a:cubicBezTo>
                    <a:pt x="9" y="7"/>
                    <a:pt x="12" y="4"/>
                    <a:pt x="6" y="5"/>
                  </a:cubicBezTo>
                  <a:cubicBezTo>
                    <a:pt x="6" y="4"/>
                    <a:pt x="5" y="4"/>
                    <a:pt x="5" y="4"/>
                  </a:cubicBezTo>
                  <a:cubicBezTo>
                    <a:pt x="4" y="2"/>
                    <a:pt x="5" y="2"/>
                    <a:pt x="5" y="0"/>
                  </a:cubicBezTo>
                  <a:cubicBezTo>
                    <a:pt x="2" y="1"/>
                    <a:pt x="2" y="1"/>
                    <a:pt x="2" y="1"/>
                  </a:cubicBezTo>
                  <a:cubicBezTo>
                    <a:pt x="1" y="1"/>
                    <a:pt x="1" y="1"/>
                    <a:pt x="1" y="1"/>
                  </a:cubicBezTo>
                  <a:cubicBezTo>
                    <a:pt x="1" y="1"/>
                    <a:pt x="1" y="3"/>
                    <a:pt x="1" y="4"/>
                  </a:cubicBezTo>
                  <a:cubicBezTo>
                    <a:pt x="0" y="6"/>
                    <a:pt x="2" y="7"/>
                    <a:pt x="2" y="8"/>
                  </a:cubicBezTo>
                  <a:cubicBezTo>
                    <a:pt x="2" y="9"/>
                    <a:pt x="1" y="11"/>
                    <a:pt x="1" y="11"/>
                  </a:cubicBezTo>
                  <a:cubicBezTo>
                    <a:pt x="2" y="11"/>
                    <a:pt x="2" y="11"/>
                    <a:pt x="3" y="10"/>
                  </a:cubicBezTo>
                  <a:cubicBezTo>
                    <a:pt x="3" y="10"/>
                    <a:pt x="3" y="10"/>
                    <a:pt x="3" y="10"/>
                  </a:cubicBezTo>
                  <a:cubicBezTo>
                    <a:pt x="3" y="10"/>
                    <a:pt x="4" y="10"/>
                    <a:pt x="5" y="10"/>
                  </a:cubicBezTo>
                  <a:cubicBezTo>
                    <a:pt x="5" y="10"/>
                    <a:pt x="5" y="11"/>
                    <a:pt x="5" y="11"/>
                  </a:cubicBezTo>
                  <a:cubicBezTo>
                    <a:pt x="6" y="12"/>
                    <a:pt x="8" y="11"/>
                    <a:pt x="9" y="11"/>
                  </a:cubicBezTo>
                  <a:cubicBezTo>
                    <a:pt x="9" y="12"/>
                    <a:pt x="10" y="14"/>
                    <a:pt x="10" y="15"/>
                  </a:cubicBezTo>
                  <a:cubicBezTo>
                    <a:pt x="14" y="15"/>
                    <a:pt x="13" y="14"/>
                    <a:pt x="15" y="18"/>
                  </a:cubicBezTo>
                  <a:cubicBezTo>
                    <a:pt x="15" y="18"/>
                    <a:pt x="16" y="18"/>
                    <a:pt x="17" y="18"/>
                  </a:cubicBezTo>
                  <a:cubicBezTo>
                    <a:pt x="17" y="17"/>
                    <a:pt x="17" y="16"/>
                    <a:pt x="18" y="16"/>
                  </a:cubicBezTo>
                  <a:cubicBezTo>
                    <a:pt x="18" y="15"/>
                    <a:pt x="19" y="16"/>
                    <a:pt x="19" y="16"/>
                  </a:cubicBezTo>
                  <a:cubicBezTo>
                    <a:pt x="20" y="15"/>
                    <a:pt x="19" y="14"/>
                    <a:pt x="19" y="14"/>
                  </a:cubicBezTo>
                  <a:cubicBezTo>
                    <a:pt x="19" y="13"/>
                    <a:pt x="18" y="13"/>
                    <a:pt x="18" y="12"/>
                  </a:cubicBezTo>
                  <a:cubicBezTo>
                    <a:pt x="18" y="12"/>
                    <a:pt x="17" y="12"/>
                    <a:pt x="17" y="12"/>
                  </a:cubicBezTo>
                  <a:cubicBezTo>
                    <a:pt x="16" y="12"/>
                    <a:pt x="16" y="11"/>
                    <a:pt x="16" y="11"/>
                  </a:cubicBezTo>
                  <a:cubicBezTo>
                    <a:pt x="17" y="11"/>
                    <a:pt x="19" y="10"/>
                    <a:pt x="19" y="10"/>
                  </a:cubicBezTo>
                  <a:cubicBezTo>
                    <a:pt x="21" y="9"/>
                    <a:pt x="22" y="6"/>
                    <a:pt x="23" y="5"/>
                  </a:cubicBezTo>
                  <a:cubicBezTo>
                    <a:pt x="24" y="6"/>
                    <a:pt x="25" y="6"/>
                    <a:pt x="25" y="6"/>
                  </a:cubicBezTo>
                  <a:cubicBezTo>
                    <a:pt x="26" y="7"/>
                    <a:pt x="27" y="10"/>
                    <a:pt x="28" y="12"/>
                  </a:cubicBezTo>
                  <a:cubicBezTo>
                    <a:pt x="29" y="11"/>
                    <a:pt x="30" y="11"/>
                    <a:pt x="32" y="11"/>
                  </a:cubicBezTo>
                  <a:cubicBezTo>
                    <a:pt x="32" y="11"/>
                    <a:pt x="32" y="12"/>
                    <a:pt x="32" y="13"/>
                  </a:cubicBezTo>
                  <a:cubicBezTo>
                    <a:pt x="31" y="13"/>
                    <a:pt x="30" y="13"/>
                    <a:pt x="29" y="15"/>
                  </a:cubicBezTo>
                  <a:cubicBezTo>
                    <a:pt x="29" y="18"/>
                    <a:pt x="31" y="20"/>
                    <a:pt x="35" y="21"/>
                  </a:cubicBezTo>
                  <a:cubicBezTo>
                    <a:pt x="35" y="21"/>
                    <a:pt x="35" y="21"/>
                    <a:pt x="35" y="21"/>
                  </a:cubicBezTo>
                  <a:cubicBezTo>
                    <a:pt x="35" y="19"/>
                    <a:pt x="35" y="19"/>
                    <a:pt x="35" y="19"/>
                  </a:cubicBezTo>
                  <a:cubicBezTo>
                    <a:pt x="35" y="19"/>
                    <a:pt x="37" y="18"/>
                    <a:pt x="37" y="16"/>
                  </a:cubicBezTo>
                  <a:cubicBezTo>
                    <a:pt x="37" y="14"/>
                    <a:pt x="35" y="13"/>
                    <a:pt x="35" y="13"/>
                  </a:cubicBezTo>
                  <a:lnTo>
                    <a:pt x="36" y="10"/>
                  </a:lnTo>
                  <a:close/>
                  <a:moveTo>
                    <a:pt x="18" y="17"/>
                  </a:moveTo>
                  <a:cubicBezTo>
                    <a:pt x="18" y="17"/>
                    <a:pt x="18" y="18"/>
                    <a:pt x="17" y="19"/>
                  </a:cubicBezTo>
                  <a:cubicBezTo>
                    <a:pt x="18" y="18"/>
                    <a:pt x="19" y="18"/>
                    <a:pt x="19" y="18"/>
                  </a:cubicBezTo>
                  <a:cubicBezTo>
                    <a:pt x="19" y="18"/>
                    <a:pt x="19" y="18"/>
                    <a:pt x="19" y="18"/>
                  </a:cubicBezTo>
                  <a:cubicBezTo>
                    <a:pt x="19" y="18"/>
                    <a:pt x="20" y="16"/>
                    <a:pt x="19" y="17"/>
                  </a:cubicBezTo>
                  <a:cubicBezTo>
                    <a:pt x="19" y="18"/>
                    <a:pt x="19" y="18"/>
                    <a:pt x="19" y="18"/>
                  </a:cubicBezTo>
                  <a:cubicBezTo>
                    <a:pt x="19" y="17"/>
                    <a:pt x="19" y="17"/>
                    <a:pt x="18" y="17"/>
                  </a:cubicBezTo>
                  <a:close/>
                  <a:moveTo>
                    <a:pt x="9" y="17"/>
                  </a:moveTo>
                  <a:cubicBezTo>
                    <a:pt x="9" y="17"/>
                    <a:pt x="9" y="18"/>
                    <a:pt x="9" y="18"/>
                  </a:cubicBezTo>
                  <a:cubicBezTo>
                    <a:pt x="11" y="19"/>
                    <a:pt x="10" y="17"/>
                    <a:pt x="9"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14AB04-7288-4482-B1FA-40B2F9BAF27B}"/>
                </a:ext>
              </a:extLst>
            </p:cNvPr>
            <p:cNvSpPr>
              <a:spLocks/>
            </p:cNvSpPr>
            <p:nvPr/>
          </p:nvSpPr>
          <p:spPr bwMode="auto">
            <a:xfrm>
              <a:off x="5749925" y="3270251"/>
              <a:ext cx="360362" cy="398463"/>
            </a:xfrm>
            <a:custGeom>
              <a:avLst/>
              <a:gdLst>
                <a:gd name="T0" fmla="*/ 94 w 96"/>
                <a:gd name="T1" fmla="*/ 12 h 106"/>
                <a:gd name="T2" fmla="*/ 91 w 96"/>
                <a:gd name="T3" fmla="*/ 16 h 106"/>
                <a:gd name="T4" fmla="*/ 84 w 96"/>
                <a:gd name="T5" fmla="*/ 20 h 106"/>
                <a:gd name="T6" fmla="*/ 80 w 96"/>
                <a:gd name="T7" fmla="*/ 22 h 106"/>
                <a:gd name="T8" fmla="*/ 77 w 96"/>
                <a:gd name="T9" fmla="*/ 22 h 106"/>
                <a:gd name="T10" fmla="*/ 72 w 96"/>
                <a:gd name="T11" fmla="*/ 25 h 106"/>
                <a:gd name="T12" fmla="*/ 74 w 96"/>
                <a:gd name="T13" fmla="*/ 30 h 106"/>
                <a:gd name="T14" fmla="*/ 76 w 96"/>
                <a:gd name="T15" fmla="*/ 37 h 106"/>
                <a:gd name="T16" fmla="*/ 80 w 96"/>
                <a:gd name="T17" fmla="*/ 42 h 106"/>
                <a:gd name="T18" fmla="*/ 79 w 96"/>
                <a:gd name="T19" fmla="*/ 48 h 106"/>
                <a:gd name="T20" fmla="*/ 76 w 96"/>
                <a:gd name="T21" fmla="*/ 55 h 106"/>
                <a:gd name="T22" fmla="*/ 73 w 96"/>
                <a:gd name="T23" fmla="*/ 61 h 106"/>
                <a:gd name="T24" fmla="*/ 69 w 96"/>
                <a:gd name="T25" fmla="*/ 65 h 106"/>
                <a:gd name="T26" fmla="*/ 63 w 96"/>
                <a:gd name="T27" fmla="*/ 72 h 106"/>
                <a:gd name="T28" fmla="*/ 57 w 96"/>
                <a:gd name="T29" fmla="*/ 76 h 106"/>
                <a:gd name="T30" fmla="*/ 54 w 96"/>
                <a:gd name="T31" fmla="*/ 78 h 106"/>
                <a:gd name="T32" fmla="*/ 51 w 96"/>
                <a:gd name="T33" fmla="*/ 83 h 106"/>
                <a:gd name="T34" fmla="*/ 53 w 96"/>
                <a:gd name="T35" fmla="*/ 86 h 106"/>
                <a:gd name="T36" fmla="*/ 53 w 96"/>
                <a:gd name="T37" fmla="*/ 92 h 106"/>
                <a:gd name="T38" fmla="*/ 56 w 96"/>
                <a:gd name="T39" fmla="*/ 95 h 106"/>
                <a:gd name="T40" fmla="*/ 54 w 96"/>
                <a:gd name="T41" fmla="*/ 102 h 106"/>
                <a:gd name="T42" fmla="*/ 49 w 96"/>
                <a:gd name="T43" fmla="*/ 102 h 106"/>
                <a:gd name="T44" fmla="*/ 45 w 96"/>
                <a:gd name="T45" fmla="*/ 106 h 106"/>
                <a:gd name="T46" fmla="*/ 42 w 96"/>
                <a:gd name="T47" fmla="*/ 105 h 106"/>
                <a:gd name="T48" fmla="*/ 39 w 96"/>
                <a:gd name="T49" fmla="*/ 105 h 106"/>
                <a:gd name="T50" fmla="*/ 37 w 96"/>
                <a:gd name="T51" fmla="*/ 101 h 106"/>
                <a:gd name="T52" fmla="*/ 33 w 96"/>
                <a:gd name="T53" fmla="*/ 94 h 106"/>
                <a:gd name="T54" fmla="*/ 32 w 96"/>
                <a:gd name="T55" fmla="*/ 92 h 106"/>
                <a:gd name="T56" fmla="*/ 25 w 96"/>
                <a:gd name="T57" fmla="*/ 92 h 106"/>
                <a:gd name="T58" fmla="*/ 13 w 96"/>
                <a:gd name="T59" fmla="*/ 94 h 106"/>
                <a:gd name="T60" fmla="*/ 7 w 96"/>
                <a:gd name="T61" fmla="*/ 94 h 106"/>
                <a:gd name="T62" fmla="*/ 3 w 96"/>
                <a:gd name="T63" fmla="*/ 95 h 106"/>
                <a:gd name="T64" fmla="*/ 0 w 96"/>
                <a:gd name="T65" fmla="*/ 96 h 106"/>
                <a:gd name="T66" fmla="*/ 5 w 96"/>
                <a:gd name="T67" fmla="*/ 84 h 106"/>
                <a:gd name="T68" fmla="*/ 13 w 96"/>
                <a:gd name="T69" fmla="*/ 82 h 106"/>
                <a:gd name="T70" fmla="*/ 15 w 96"/>
                <a:gd name="T71" fmla="*/ 77 h 106"/>
                <a:gd name="T72" fmla="*/ 12 w 96"/>
                <a:gd name="T73" fmla="*/ 72 h 106"/>
                <a:gd name="T74" fmla="*/ 8 w 96"/>
                <a:gd name="T75" fmla="*/ 68 h 106"/>
                <a:gd name="T76" fmla="*/ 4 w 96"/>
                <a:gd name="T77" fmla="*/ 62 h 106"/>
                <a:gd name="T78" fmla="*/ 2 w 96"/>
                <a:gd name="T79" fmla="*/ 54 h 106"/>
                <a:gd name="T80" fmla="*/ 11 w 96"/>
                <a:gd name="T81" fmla="*/ 57 h 106"/>
                <a:gd name="T82" fmla="*/ 19 w 96"/>
                <a:gd name="T83" fmla="*/ 57 h 106"/>
                <a:gd name="T84" fmla="*/ 23 w 96"/>
                <a:gd name="T85" fmla="*/ 55 h 106"/>
                <a:gd name="T86" fmla="*/ 27 w 96"/>
                <a:gd name="T87" fmla="*/ 52 h 106"/>
                <a:gd name="T88" fmla="*/ 31 w 96"/>
                <a:gd name="T89" fmla="*/ 47 h 106"/>
                <a:gd name="T90" fmla="*/ 37 w 96"/>
                <a:gd name="T91" fmla="*/ 42 h 106"/>
                <a:gd name="T92" fmla="*/ 39 w 96"/>
                <a:gd name="T93" fmla="*/ 40 h 106"/>
                <a:gd name="T94" fmla="*/ 40 w 96"/>
                <a:gd name="T95" fmla="*/ 35 h 106"/>
                <a:gd name="T96" fmla="*/ 43 w 96"/>
                <a:gd name="T97" fmla="*/ 35 h 106"/>
                <a:gd name="T98" fmla="*/ 48 w 96"/>
                <a:gd name="T99" fmla="*/ 35 h 106"/>
                <a:gd name="T100" fmla="*/ 49 w 96"/>
                <a:gd name="T101" fmla="*/ 30 h 106"/>
                <a:gd name="T102" fmla="*/ 52 w 96"/>
                <a:gd name="T103" fmla="*/ 24 h 106"/>
                <a:gd name="T104" fmla="*/ 51 w 96"/>
                <a:gd name="T105" fmla="*/ 19 h 106"/>
                <a:gd name="T106" fmla="*/ 56 w 96"/>
                <a:gd name="T107" fmla="*/ 19 h 106"/>
                <a:gd name="T108" fmla="*/ 56 w 96"/>
                <a:gd name="T109" fmla="*/ 13 h 106"/>
                <a:gd name="T110" fmla="*/ 58 w 96"/>
                <a:gd name="T111" fmla="*/ 8 h 106"/>
                <a:gd name="T112" fmla="*/ 69 w 96"/>
                <a:gd name="T113" fmla="*/ 3 h 106"/>
                <a:gd name="T114" fmla="*/ 77 w 96"/>
                <a:gd name="T115" fmla="*/ 1 h 106"/>
                <a:gd name="T116" fmla="*/ 81 w 96"/>
                <a:gd name="T117" fmla="*/ 0 h 106"/>
                <a:gd name="T118" fmla="*/ 92 w 96"/>
                <a:gd name="T119" fmla="*/ 4 h 106"/>
                <a:gd name="T120" fmla="*/ 96 w 96"/>
                <a:gd name="T12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106">
                  <a:moveTo>
                    <a:pt x="96" y="8"/>
                  </a:moveTo>
                  <a:cubicBezTo>
                    <a:pt x="94" y="12"/>
                    <a:pt x="94" y="12"/>
                    <a:pt x="94" y="12"/>
                  </a:cubicBezTo>
                  <a:cubicBezTo>
                    <a:pt x="92" y="14"/>
                    <a:pt x="92" y="14"/>
                    <a:pt x="92" y="14"/>
                  </a:cubicBezTo>
                  <a:cubicBezTo>
                    <a:pt x="91" y="16"/>
                    <a:pt x="91" y="16"/>
                    <a:pt x="91" y="16"/>
                  </a:cubicBezTo>
                  <a:cubicBezTo>
                    <a:pt x="88" y="18"/>
                    <a:pt x="88" y="18"/>
                    <a:pt x="88" y="18"/>
                  </a:cubicBezTo>
                  <a:cubicBezTo>
                    <a:pt x="84" y="20"/>
                    <a:pt x="84" y="20"/>
                    <a:pt x="84" y="20"/>
                  </a:cubicBezTo>
                  <a:cubicBezTo>
                    <a:pt x="81" y="21"/>
                    <a:pt x="81" y="21"/>
                    <a:pt x="81" y="21"/>
                  </a:cubicBezTo>
                  <a:cubicBezTo>
                    <a:pt x="80" y="22"/>
                    <a:pt x="80" y="22"/>
                    <a:pt x="80" y="22"/>
                  </a:cubicBezTo>
                  <a:cubicBezTo>
                    <a:pt x="79" y="23"/>
                    <a:pt x="79" y="23"/>
                    <a:pt x="79" y="23"/>
                  </a:cubicBezTo>
                  <a:cubicBezTo>
                    <a:pt x="77" y="22"/>
                    <a:pt x="77" y="22"/>
                    <a:pt x="77" y="22"/>
                  </a:cubicBezTo>
                  <a:cubicBezTo>
                    <a:pt x="74" y="23"/>
                    <a:pt x="74" y="23"/>
                    <a:pt x="74" y="23"/>
                  </a:cubicBezTo>
                  <a:cubicBezTo>
                    <a:pt x="72" y="25"/>
                    <a:pt x="72" y="25"/>
                    <a:pt x="72" y="25"/>
                  </a:cubicBezTo>
                  <a:cubicBezTo>
                    <a:pt x="71" y="27"/>
                    <a:pt x="71" y="27"/>
                    <a:pt x="71" y="27"/>
                  </a:cubicBezTo>
                  <a:cubicBezTo>
                    <a:pt x="74" y="30"/>
                    <a:pt x="74" y="30"/>
                    <a:pt x="74" y="30"/>
                  </a:cubicBezTo>
                  <a:cubicBezTo>
                    <a:pt x="74" y="35"/>
                    <a:pt x="74" y="35"/>
                    <a:pt x="74" y="35"/>
                  </a:cubicBezTo>
                  <a:cubicBezTo>
                    <a:pt x="76" y="37"/>
                    <a:pt x="76" y="37"/>
                    <a:pt x="76" y="37"/>
                  </a:cubicBezTo>
                  <a:cubicBezTo>
                    <a:pt x="78" y="39"/>
                    <a:pt x="78" y="39"/>
                    <a:pt x="78" y="39"/>
                  </a:cubicBezTo>
                  <a:cubicBezTo>
                    <a:pt x="80" y="42"/>
                    <a:pt x="80" y="42"/>
                    <a:pt x="80" y="42"/>
                  </a:cubicBezTo>
                  <a:cubicBezTo>
                    <a:pt x="80" y="45"/>
                    <a:pt x="80" y="45"/>
                    <a:pt x="80" y="45"/>
                  </a:cubicBezTo>
                  <a:cubicBezTo>
                    <a:pt x="79" y="48"/>
                    <a:pt x="79" y="48"/>
                    <a:pt x="79" y="48"/>
                  </a:cubicBezTo>
                  <a:cubicBezTo>
                    <a:pt x="77" y="51"/>
                    <a:pt x="77" y="51"/>
                    <a:pt x="77" y="51"/>
                  </a:cubicBezTo>
                  <a:cubicBezTo>
                    <a:pt x="76" y="55"/>
                    <a:pt x="76" y="55"/>
                    <a:pt x="76" y="55"/>
                  </a:cubicBezTo>
                  <a:cubicBezTo>
                    <a:pt x="76" y="59"/>
                    <a:pt x="76" y="59"/>
                    <a:pt x="76" y="59"/>
                  </a:cubicBezTo>
                  <a:cubicBezTo>
                    <a:pt x="73" y="61"/>
                    <a:pt x="73" y="61"/>
                    <a:pt x="73" y="61"/>
                  </a:cubicBezTo>
                  <a:cubicBezTo>
                    <a:pt x="71" y="63"/>
                    <a:pt x="71" y="63"/>
                    <a:pt x="71" y="63"/>
                  </a:cubicBezTo>
                  <a:cubicBezTo>
                    <a:pt x="69" y="65"/>
                    <a:pt x="69" y="65"/>
                    <a:pt x="69" y="65"/>
                  </a:cubicBezTo>
                  <a:cubicBezTo>
                    <a:pt x="65" y="68"/>
                    <a:pt x="65" y="68"/>
                    <a:pt x="65" y="68"/>
                  </a:cubicBezTo>
                  <a:cubicBezTo>
                    <a:pt x="63" y="72"/>
                    <a:pt x="63" y="72"/>
                    <a:pt x="63" y="72"/>
                  </a:cubicBezTo>
                  <a:cubicBezTo>
                    <a:pt x="60" y="75"/>
                    <a:pt x="60" y="75"/>
                    <a:pt x="60" y="75"/>
                  </a:cubicBezTo>
                  <a:cubicBezTo>
                    <a:pt x="57" y="76"/>
                    <a:pt x="57" y="76"/>
                    <a:pt x="57" y="76"/>
                  </a:cubicBezTo>
                  <a:cubicBezTo>
                    <a:pt x="56" y="74"/>
                    <a:pt x="56" y="74"/>
                    <a:pt x="56" y="74"/>
                  </a:cubicBezTo>
                  <a:cubicBezTo>
                    <a:pt x="54" y="78"/>
                    <a:pt x="54" y="78"/>
                    <a:pt x="54" y="78"/>
                  </a:cubicBezTo>
                  <a:cubicBezTo>
                    <a:pt x="53" y="80"/>
                    <a:pt x="53" y="80"/>
                    <a:pt x="53" y="80"/>
                  </a:cubicBezTo>
                  <a:cubicBezTo>
                    <a:pt x="51" y="83"/>
                    <a:pt x="51" y="83"/>
                    <a:pt x="51" y="83"/>
                  </a:cubicBezTo>
                  <a:cubicBezTo>
                    <a:pt x="52" y="85"/>
                    <a:pt x="52" y="85"/>
                    <a:pt x="52" y="85"/>
                  </a:cubicBezTo>
                  <a:cubicBezTo>
                    <a:pt x="53" y="86"/>
                    <a:pt x="53" y="86"/>
                    <a:pt x="53" y="86"/>
                  </a:cubicBezTo>
                  <a:cubicBezTo>
                    <a:pt x="53" y="89"/>
                    <a:pt x="53" y="89"/>
                    <a:pt x="53" y="89"/>
                  </a:cubicBezTo>
                  <a:cubicBezTo>
                    <a:pt x="53" y="92"/>
                    <a:pt x="53" y="92"/>
                    <a:pt x="53" y="92"/>
                  </a:cubicBezTo>
                  <a:cubicBezTo>
                    <a:pt x="55" y="93"/>
                    <a:pt x="55" y="93"/>
                    <a:pt x="55" y="93"/>
                  </a:cubicBezTo>
                  <a:cubicBezTo>
                    <a:pt x="56" y="95"/>
                    <a:pt x="56" y="95"/>
                    <a:pt x="56" y="95"/>
                  </a:cubicBezTo>
                  <a:cubicBezTo>
                    <a:pt x="56" y="103"/>
                    <a:pt x="56" y="103"/>
                    <a:pt x="56" y="103"/>
                  </a:cubicBezTo>
                  <a:cubicBezTo>
                    <a:pt x="54" y="102"/>
                    <a:pt x="54" y="102"/>
                    <a:pt x="54" y="102"/>
                  </a:cubicBezTo>
                  <a:cubicBezTo>
                    <a:pt x="51" y="102"/>
                    <a:pt x="51" y="102"/>
                    <a:pt x="51" y="102"/>
                  </a:cubicBezTo>
                  <a:cubicBezTo>
                    <a:pt x="49" y="102"/>
                    <a:pt x="49" y="102"/>
                    <a:pt x="49" y="102"/>
                  </a:cubicBezTo>
                  <a:cubicBezTo>
                    <a:pt x="46" y="104"/>
                    <a:pt x="46" y="104"/>
                    <a:pt x="46" y="104"/>
                  </a:cubicBezTo>
                  <a:cubicBezTo>
                    <a:pt x="45" y="106"/>
                    <a:pt x="45" y="106"/>
                    <a:pt x="45" y="106"/>
                  </a:cubicBezTo>
                  <a:cubicBezTo>
                    <a:pt x="42" y="106"/>
                    <a:pt x="42" y="106"/>
                    <a:pt x="42" y="106"/>
                  </a:cubicBezTo>
                  <a:cubicBezTo>
                    <a:pt x="42" y="105"/>
                    <a:pt x="42" y="105"/>
                    <a:pt x="42" y="105"/>
                  </a:cubicBezTo>
                  <a:cubicBezTo>
                    <a:pt x="42" y="105"/>
                    <a:pt x="42" y="105"/>
                    <a:pt x="41" y="105"/>
                  </a:cubicBezTo>
                  <a:cubicBezTo>
                    <a:pt x="41" y="105"/>
                    <a:pt x="39" y="105"/>
                    <a:pt x="39" y="105"/>
                  </a:cubicBezTo>
                  <a:cubicBezTo>
                    <a:pt x="39" y="105"/>
                    <a:pt x="39" y="104"/>
                    <a:pt x="39" y="103"/>
                  </a:cubicBezTo>
                  <a:cubicBezTo>
                    <a:pt x="38" y="102"/>
                    <a:pt x="38" y="102"/>
                    <a:pt x="37" y="101"/>
                  </a:cubicBezTo>
                  <a:cubicBezTo>
                    <a:pt x="37" y="100"/>
                    <a:pt x="35" y="99"/>
                    <a:pt x="33" y="99"/>
                  </a:cubicBezTo>
                  <a:cubicBezTo>
                    <a:pt x="33" y="98"/>
                    <a:pt x="33" y="95"/>
                    <a:pt x="33" y="94"/>
                  </a:cubicBezTo>
                  <a:cubicBezTo>
                    <a:pt x="32" y="94"/>
                    <a:pt x="32" y="94"/>
                    <a:pt x="32" y="94"/>
                  </a:cubicBezTo>
                  <a:cubicBezTo>
                    <a:pt x="31" y="94"/>
                    <a:pt x="32" y="93"/>
                    <a:pt x="32" y="92"/>
                  </a:cubicBezTo>
                  <a:cubicBezTo>
                    <a:pt x="30" y="92"/>
                    <a:pt x="28" y="93"/>
                    <a:pt x="27" y="93"/>
                  </a:cubicBezTo>
                  <a:cubicBezTo>
                    <a:pt x="26" y="93"/>
                    <a:pt x="26" y="92"/>
                    <a:pt x="25" y="92"/>
                  </a:cubicBezTo>
                  <a:cubicBezTo>
                    <a:pt x="23" y="93"/>
                    <a:pt x="22" y="94"/>
                    <a:pt x="21" y="94"/>
                  </a:cubicBezTo>
                  <a:cubicBezTo>
                    <a:pt x="18" y="95"/>
                    <a:pt x="15" y="95"/>
                    <a:pt x="13" y="94"/>
                  </a:cubicBezTo>
                  <a:cubicBezTo>
                    <a:pt x="13" y="96"/>
                    <a:pt x="13" y="96"/>
                    <a:pt x="13" y="96"/>
                  </a:cubicBezTo>
                  <a:cubicBezTo>
                    <a:pt x="11" y="96"/>
                    <a:pt x="8" y="94"/>
                    <a:pt x="7" y="94"/>
                  </a:cubicBezTo>
                  <a:cubicBezTo>
                    <a:pt x="6" y="96"/>
                    <a:pt x="6" y="96"/>
                    <a:pt x="6" y="96"/>
                  </a:cubicBezTo>
                  <a:cubicBezTo>
                    <a:pt x="5" y="96"/>
                    <a:pt x="5" y="95"/>
                    <a:pt x="3" y="95"/>
                  </a:cubicBezTo>
                  <a:cubicBezTo>
                    <a:pt x="3" y="95"/>
                    <a:pt x="3" y="96"/>
                    <a:pt x="3" y="96"/>
                  </a:cubicBezTo>
                  <a:cubicBezTo>
                    <a:pt x="2" y="96"/>
                    <a:pt x="1" y="96"/>
                    <a:pt x="0" y="96"/>
                  </a:cubicBezTo>
                  <a:cubicBezTo>
                    <a:pt x="1" y="89"/>
                    <a:pt x="1" y="89"/>
                    <a:pt x="1" y="89"/>
                  </a:cubicBezTo>
                  <a:cubicBezTo>
                    <a:pt x="5" y="84"/>
                    <a:pt x="5" y="84"/>
                    <a:pt x="5" y="84"/>
                  </a:cubicBezTo>
                  <a:cubicBezTo>
                    <a:pt x="9" y="83"/>
                    <a:pt x="9" y="83"/>
                    <a:pt x="9" y="83"/>
                  </a:cubicBezTo>
                  <a:cubicBezTo>
                    <a:pt x="13" y="82"/>
                    <a:pt x="13" y="82"/>
                    <a:pt x="13" y="82"/>
                  </a:cubicBezTo>
                  <a:cubicBezTo>
                    <a:pt x="15" y="80"/>
                    <a:pt x="15" y="80"/>
                    <a:pt x="15" y="80"/>
                  </a:cubicBezTo>
                  <a:cubicBezTo>
                    <a:pt x="15" y="77"/>
                    <a:pt x="15" y="77"/>
                    <a:pt x="15" y="77"/>
                  </a:cubicBezTo>
                  <a:cubicBezTo>
                    <a:pt x="12" y="76"/>
                    <a:pt x="12" y="76"/>
                    <a:pt x="12" y="76"/>
                  </a:cubicBezTo>
                  <a:cubicBezTo>
                    <a:pt x="12" y="72"/>
                    <a:pt x="12" y="72"/>
                    <a:pt x="12" y="72"/>
                  </a:cubicBezTo>
                  <a:cubicBezTo>
                    <a:pt x="10" y="69"/>
                    <a:pt x="10" y="69"/>
                    <a:pt x="10" y="69"/>
                  </a:cubicBezTo>
                  <a:cubicBezTo>
                    <a:pt x="8" y="68"/>
                    <a:pt x="8" y="68"/>
                    <a:pt x="8" y="68"/>
                  </a:cubicBezTo>
                  <a:cubicBezTo>
                    <a:pt x="5" y="64"/>
                    <a:pt x="5" y="64"/>
                    <a:pt x="5" y="64"/>
                  </a:cubicBezTo>
                  <a:cubicBezTo>
                    <a:pt x="4" y="62"/>
                    <a:pt x="4" y="62"/>
                    <a:pt x="4" y="62"/>
                  </a:cubicBezTo>
                  <a:cubicBezTo>
                    <a:pt x="5" y="61"/>
                    <a:pt x="5" y="61"/>
                    <a:pt x="5" y="61"/>
                  </a:cubicBezTo>
                  <a:cubicBezTo>
                    <a:pt x="2" y="54"/>
                    <a:pt x="2" y="54"/>
                    <a:pt x="2" y="54"/>
                  </a:cubicBezTo>
                  <a:cubicBezTo>
                    <a:pt x="9" y="58"/>
                    <a:pt x="9" y="58"/>
                    <a:pt x="9" y="58"/>
                  </a:cubicBezTo>
                  <a:cubicBezTo>
                    <a:pt x="11" y="57"/>
                    <a:pt x="11" y="57"/>
                    <a:pt x="11" y="57"/>
                  </a:cubicBezTo>
                  <a:cubicBezTo>
                    <a:pt x="13" y="57"/>
                    <a:pt x="13" y="57"/>
                    <a:pt x="13" y="57"/>
                  </a:cubicBezTo>
                  <a:cubicBezTo>
                    <a:pt x="19" y="57"/>
                    <a:pt x="19" y="57"/>
                    <a:pt x="19" y="57"/>
                  </a:cubicBezTo>
                  <a:cubicBezTo>
                    <a:pt x="22" y="58"/>
                    <a:pt x="22" y="58"/>
                    <a:pt x="22" y="58"/>
                  </a:cubicBezTo>
                  <a:cubicBezTo>
                    <a:pt x="23" y="55"/>
                    <a:pt x="23" y="55"/>
                    <a:pt x="23" y="55"/>
                  </a:cubicBezTo>
                  <a:cubicBezTo>
                    <a:pt x="26" y="54"/>
                    <a:pt x="26" y="54"/>
                    <a:pt x="26" y="54"/>
                  </a:cubicBezTo>
                  <a:cubicBezTo>
                    <a:pt x="27" y="52"/>
                    <a:pt x="27" y="52"/>
                    <a:pt x="27" y="52"/>
                  </a:cubicBezTo>
                  <a:cubicBezTo>
                    <a:pt x="28" y="49"/>
                    <a:pt x="28" y="49"/>
                    <a:pt x="28" y="49"/>
                  </a:cubicBezTo>
                  <a:cubicBezTo>
                    <a:pt x="31" y="47"/>
                    <a:pt x="31" y="47"/>
                    <a:pt x="31" y="47"/>
                  </a:cubicBezTo>
                  <a:cubicBezTo>
                    <a:pt x="35" y="42"/>
                    <a:pt x="35" y="42"/>
                    <a:pt x="35" y="42"/>
                  </a:cubicBezTo>
                  <a:cubicBezTo>
                    <a:pt x="37" y="42"/>
                    <a:pt x="37" y="42"/>
                    <a:pt x="37" y="42"/>
                  </a:cubicBezTo>
                  <a:cubicBezTo>
                    <a:pt x="38" y="42"/>
                    <a:pt x="38" y="42"/>
                    <a:pt x="38" y="42"/>
                  </a:cubicBezTo>
                  <a:cubicBezTo>
                    <a:pt x="39" y="40"/>
                    <a:pt x="39" y="40"/>
                    <a:pt x="39" y="40"/>
                  </a:cubicBezTo>
                  <a:cubicBezTo>
                    <a:pt x="37" y="37"/>
                    <a:pt x="37" y="37"/>
                    <a:pt x="37" y="37"/>
                  </a:cubicBezTo>
                  <a:cubicBezTo>
                    <a:pt x="40" y="35"/>
                    <a:pt x="40" y="35"/>
                    <a:pt x="40" y="35"/>
                  </a:cubicBezTo>
                  <a:cubicBezTo>
                    <a:pt x="42" y="33"/>
                    <a:pt x="42" y="33"/>
                    <a:pt x="42" y="33"/>
                  </a:cubicBezTo>
                  <a:cubicBezTo>
                    <a:pt x="43" y="35"/>
                    <a:pt x="43" y="35"/>
                    <a:pt x="43" y="35"/>
                  </a:cubicBezTo>
                  <a:cubicBezTo>
                    <a:pt x="46" y="36"/>
                    <a:pt x="46" y="36"/>
                    <a:pt x="46" y="36"/>
                  </a:cubicBezTo>
                  <a:cubicBezTo>
                    <a:pt x="48" y="35"/>
                    <a:pt x="48" y="35"/>
                    <a:pt x="48" y="35"/>
                  </a:cubicBezTo>
                  <a:cubicBezTo>
                    <a:pt x="49" y="32"/>
                    <a:pt x="49" y="32"/>
                    <a:pt x="49" y="32"/>
                  </a:cubicBezTo>
                  <a:cubicBezTo>
                    <a:pt x="49" y="30"/>
                    <a:pt x="49" y="30"/>
                    <a:pt x="49" y="30"/>
                  </a:cubicBezTo>
                  <a:cubicBezTo>
                    <a:pt x="51" y="28"/>
                    <a:pt x="51" y="28"/>
                    <a:pt x="51" y="28"/>
                  </a:cubicBezTo>
                  <a:cubicBezTo>
                    <a:pt x="52" y="24"/>
                    <a:pt x="52" y="24"/>
                    <a:pt x="52" y="24"/>
                  </a:cubicBezTo>
                  <a:cubicBezTo>
                    <a:pt x="49" y="22"/>
                    <a:pt x="49" y="22"/>
                    <a:pt x="49" y="22"/>
                  </a:cubicBezTo>
                  <a:cubicBezTo>
                    <a:pt x="51" y="19"/>
                    <a:pt x="51" y="19"/>
                    <a:pt x="51" y="19"/>
                  </a:cubicBezTo>
                  <a:cubicBezTo>
                    <a:pt x="53" y="20"/>
                    <a:pt x="53" y="20"/>
                    <a:pt x="53" y="20"/>
                  </a:cubicBezTo>
                  <a:cubicBezTo>
                    <a:pt x="56" y="19"/>
                    <a:pt x="56" y="19"/>
                    <a:pt x="56" y="19"/>
                  </a:cubicBezTo>
                  <a:cubicBezTo>
                    <a:pt x="57" y="15"/>
                    <a:pt x="57" y="15"/>
                    <a:pt x="57" y="15"/>
                  </a:cubicBezTo>
                  <a:cubicBezTo>
                    <a:pt x="56" y="13"/>
                    <a:pt x="56" y="13"/>
                    <a:pt x="56" y="13"/>
                  </a:cubicBezTo>
                  <a:cubicBezTo>
                    <a:pt x="58" y="11"/>
                    <a:pt x="58" y="11"/>
                    <a:pt x="58" y="11"/>
                  </a:cubicBezTo>
                  <a:cubicBezTo>
                    <a:pt x="58" y="8"/>
                    <a:pt x="58" y="8"/>
                    <a:pt x="58" y="8"/>
                  </a:cubicBezTo>
                  <a:cubicBezTo>
                    <a:pt x="65" y="4"/>
                    <a:pt x="65" y="4"/>
                    <a:pt x="65" y="4"/>
                  </a:cubicBezTo>
                  <a:cubicBezTo>
                    <a:pt x="69" y="3"/>
                    <a:pt x="69" y="3"/>
                    <a:pt x="69" y="3"/>
                  </a:cubicBezTo>
                  <a:cubicBezTo>
                    <a:pt x="73" y="1"/>
                    <a:pt x="73" y="1"/>
                    <a:pt x="73" y="1"/>
                  </a:cubicBezTo>
                  <a:cubicBezTo>
                    <a:pt x="77" y="1"/>
                    <a:pt x="77" y="1"/>
                    <a:pt x="77" y="1"/>
                  </a:cubicBezTo>
                  <a:cubicBezTo>
                    <a:pt x="79" y="1"/>
                    <a:pt x="79" y="1"/>
                    <a:pt x="79" y="1"/>
                  </a:cubicBezTo>
                  <a:cubicBezTo>
                    <a:pt x="81" y="0"/>
                    <a:pt x="81" y="0"/>
                    <a:pt x="81" y="0"/>
                  </a:cubicBezTo>
                  <a:cubicBezTo>
                    <a:pt x="85" y="0"/>
                    <a:pt x="85" y="0"/>
                    <a:pt x="85" y="0"/>
                  </a:cubicBezTo>
                  <a:cubicBezTo>
                    <a:pt x="92" y="4"/>
                    <a:pt x="92" y="4"/>
                    <a:pt x="92" y="4"/>
                  </a:cubicBezTo>
                  <a:cubicBezTo>
                    <a:pt x="94" y="6"/>
                    <a:pt x="94" y="6"/>
                    <a:pt x="94" y="6"/>
                  </a:cubicBezTo>
                  <a:lnTo>
                    <a:pt x="9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7" name="Freeform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90ADA9-6EB6-48C3-8E09-8A5F102F7EAC}"/>
                </a:ext>
              </a:extLst>
            </p:cNvPr>
            <p:cNvSpPr>
              <a:spLocks noEditPoints="1"/>
            </p:cNvSpPr>
            <p:nvPr/>
          </p:nvSpPr>
          <p:spPr bwMode="auto">
            <a:xfrm>
              <a:off x="5532438" y="3597276"/>
              <a:ext cx="187325" cy="280988"/>
            </a:xfrm>
            <a:custGeom>
              <a:avLst/>
              <a:gdLst>
                <a:gd name="T0" fmla="*/ 25 w 50"/>
                <a:gd name="T1" fmla="*/ 3 h 75"/>
                <a:gd name="T2" fmla="*/ 25 w 50"/>
                <a:gd name="T3" fmla="*/ 3 h 75"/>
                <a:gd name="T4" fmla="*/ 25 w 50"/>
                <a:gd name="T5" fmla="*/ 6 h 75"/>
                <a:gd name="T6" fmla="*/ 27 w 50"/>
                <a:gd name="T7" fmla="*/ 6 h 75"/>
                <a:gd name="T8" fmla="*/ 27 w 50"/>
                <a:gd name="T9" fmla="*/ 0 h 75"/>
                <a:gd name="T10" fmla="*/ 25 w 50"/>
                <a:gd name="T11" fmla="*/ 1 h 75"/>
                <a:gd name="T12" fmla="*/ 25 w 50"/>
                <a:gd name="T13" fmla="*/ 3 h 75"/>
                <a:gd name="T14" fmla="*/ 27 w 50"/>
                <a:gd name="T15" fmla="*/ 9 h 75"/>
                <a:gd name="T16" fmla="*/ 29 w 50"/>
                <a:gd name="T17" fmla="*/ 12 h 75"/>
                <a:gd name="T18" fmla="*/ 32 w 50"/>
                <a:gd name="T19" fmla="*/ 14 h 75"/>
                <a:gd name="T20" fmla="*/ 35 w 50"/>
                <a:gd name="T21" fmla="*/ 17 h 75"/>
                <a:gd name="T22" fmla="*/ 36 w 50"/>
                <a:gd name="T23" fmla="*/ 17 h 75"/>
                <a:gd name="T24" fmla="*/ 41 w 50"/>
                <a:gd name="T25" fmla="*/ 19 h 75"/>
                <a:gd name="T26" fmla="*/ 43 w 50"/>
                <a:gd name="T27" fmla="*/ 22 h 75"/>
                <a:gd name="T28" fmla="*/ 45 w 50"/>
                <a:gd name="T29" fmla="*/ 22 h 75"/>
                <a:gd name="T30" fmla="*/ 45 w 50"/>
                <a:gd name="T31" fmla="*/ 23 h 75"/>
                <a:gd name="T32" fmla="*/ 47 w 50"/>
                <a:gd name="T33" fmla="*/ 25 h 75"/>
                <a:gd name="T34" fmla="*/ 47 w 50"/>
                <a:gd name="T35" fmla="*/ 28 h 75"/>
                <a:gd name="T36" fmla="*/ 49 w 50"/>
                <a:gd name="T37" fmla="*/ 29 h 75"/>
                <a:gd name="T38" fmla="*/ 49 w 50"/>
                <a:gd name="T39" fmla="*/ 31 h 75"/>
                <a:gd name="T40" fmla="*/ 48 w 50"/>
                <a:gd name="T41" fmla="*/ 34 h 75"/>
                <a:gd name="T42" fmla="*/ 48 w 50"/>
                <a:gd name="T43" fmla="*/ 36 h 75"/>
                <a:gd name="T44" fmla="*/ 46 w 50"/>
                <a:gd name="T45" fmla="*/ 37 h 75"/>
                <a:gd name="T46" fmla="*/ 46 w 50"/>
                <a:gd name="T47" fmla="*/ 39 h 75"/>
                <a:gd name="T48" fmla="*/ 44 w 50"/>
                <a:gd name="T49" fmla="*/ 40 h 75"/>
                <a:gd name="T50" fmla="*/ 43 w 50"/>
                <a:gd name="T51" fmla="*/ 44 h 75"/>
                <a:gd name="T52" fmla="*/ 41 w 50"/>
                <a:gd name="T53" fmla="*/ 45 h 75"/>
                <a:gd name="T54" fmla="*/ 41 w 50"/>
                <a:gd name="T55" fmla="*/ 48 h 75"/>
                <a:gd name="T56" fmla="*/ 39 w 50"/>
                <a:gd name="T57" fmla="*/ 48 h 75"/>
                <a:gd name="T58" fmla="*/ 38 w 50"/>
                <a:gd name="T59" fmla="*/ 58 h 75"/>
                <a:gd name="T60" fmla="*/ 32 w 50"/>
                <a:gd name="T61" fmla="*/ 60 h 75"/>
                <a:gd name="T62" fmla="*/ 31 w 50"/>
                <a:gd name="T63" fmla="*/ 61 h 75"/>
                <a:gd name="T64" fmla="*/ 29 w 50"/>
                <a:gd name="T65" fmla="*/ 63 h 75"/>
                <a:gd name="T66" fmla="*/ 29 w 50"/>
                <a:gd name="T67" fmla="*/ 65 h 75"/>
                <a:gd name="T68" fmla="*/ 22 w 50"/>
                <a:gd name="T69" fmla="*/ 66 h 75"/>
                <a:gd name="T70" fmla="*/ 20 w 50"/>
                <a:gd name="T71" fmla="*/ 72 h 75"/>
                <a:gd name="T72" fmla="*/ 15 w 50"/>
                <a:gd name="T73" fmla="*/ 73 h 75"/>
                <a:gd name="T74" fmla="*/ 13 w 50"/>
                <a:gd name="T75" fmla="*/ 74 h 75"/>
                <a:gd name="T76" fmla="*/ 13 w 50"/>
                <a:gd name="T77" fmla="*/ 75 h 75"/>
                <a:gd name="T78" fmla="*/ 10 w 50"/>
                <a:gd name="T79" fmla="*/ 75 h 75"/>
                <a:gd name="T80" fmla="*/ 7 w 50"/>
                <a:gd name="T81" fmla="*/ 73 h 75"/>
                <a:gd name="T82" fmla="*/ 0 w 50"/>
                <a:gd name="T83" fmla="*/ 60 h 75"/>
                <a:gd name="T84" fmla="*/ 0 w 50"/>
                <a:gd name="T85" fmla="*/ 57 h 75"/>
                <a:gd name="T86" fmla="*/ 20 w 50"/>
                <a:gd name="T87" fmla="*/ 49 h 75"/>
                <a:gd name="T88" fmla="*/ 25 w 50"/>
                <a:gd name="T89" fmla="*/ 30 h 75"/>
                <a:gd name="T90" fmla="*/ 21 w 50"/>
                <a:gd name="T91" fmla="*/ 25 h 75"/>
                <a:gd name="T92" fmla="*/ 22 w 50"/>
                <a:gd name="T93" fmla="*/ 20 h 75"/>
                <a:gd name="T94" fmla="*/ 23 w 50"/>
                <a:gd name="T95" fmla="*/ 15 h 75"/>
                <a:gd name="T96" fmla="*/ 23 w 50"/>
                <a:gd name="T97" fmla="*/ 14 h 75"/>
                <a:gd name="T98" fmla="*/ 24 w 50"/>
                <a:gd name="T99" fmla="*/ 12 h 75"/>
                <a:gd name="T100" fmla="*/ 23 w 50"/>
                <a:gd name="T101" fmla="*/ 10 h 75"/>
                <a:gd name="T102" fmla="*/ 24 w 50"/>
                <a:gd name="T103" fmla="*/ 9 h 75"/>
                <a:gd name="T104" fmla="*/ 26 w 50"/>
                <a:gd name="T105" fmla="*/ 10 h 75"/>
                <a:gd name="T106" fmla="*/ 27 w 50"/>
                <a:gd name="T107"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75">
                  <a:moveTo>
                    <a:pt x="25" y="3"/>
                  </a:moveTo>
                  <a:cubicBezTo>
                    <a:pt x="25" y="3"/>
                    <a:pt x="25" y="3"/>
                    <a:pt x="25" y="3"/>
                  </a:cubicBezTo>
                  <a:cubicBezTo>
                    <a:pt x="25" y="6"/>
                    <a:pt x="25" y="6"/>
                    <a:pt x="25" y="6"/>
                  </a:cubicBezTo>
                  <a:cubicBezTo>
                    <a:pt x="27" y="6"/>
                    <a:pt x="27" y="6"/>
                    <a:pt x="27" y="6"/>
                  </a:cubicBezTo>
                  <a:cubicBezTo>
                    <a:pt x="27" y="4"/>
                    <a:pt x="27" y="2"/>
                    <a:pt x="27" y="0"/>
                  </a:cubicBezTo>
                  <a:cubicBezTo>
                    <a:pt x="27" y="0"/>
                    <a:pt x="25" y="0"/>
                    <a:pt x="25" y="1"/>
                  </a:cubicBezTo>
                  <a:cubicBezTo>
                    <a:pt x="24" y="1"/>
                    <a:pt x="25" y="2"/>
                    <a:pt x="25" y="3"/>
                  </a:cubicBezTo>
                  <a:close/>
                  <a:moveTo>
                    <a:pt x="27" y="9"/>
                  </a:moveTo>
                  <a:cubicBezTo>
                    <a:pt x="28" y="10"/>
                    <a:pt x="28" y="11"/>
                    <a:pt x="29" y="12"/>
                  </a:cubicBezTo>
                  <a:cubicBezTo>
                    <a:pt x="30" y="13"/>
                    <a:pt x="31" y="13"/>
                    <a:pt x="32" y="14"/>
                  </a:cubicBezTo>
                  <a:cubicBezTo>
                    <a:pt x="33" y="15"/>
                    <a:pt x="33" y="17"/>
                    <a:pt x="35" y="17"/>
                  </a:cubicBezTo>
                  <a:cubicBezTo>
                    <a:pt x="35" y="18"/>
                    <a:pt x="36" y="17"/>
                    <a:pt x="36" y="17"/>
                  </a:cubicBezTo>
                  <a:cubicBezTo>
                    <a:pt x="41" y="19"/>
                    <a:pt x="41" y="19"/>
                    <a:pt x="41" y="19"/>
                  </a:cubicBezTo>
                  <a:cubicBezTo>
                    <a:pt x="42" y="20"/>
                    <a:pt x="42" y="22"/>
                    <a:pt x="43" y="22"/>
                  </a:cubicBezTo>
                  <a:cubicBezTo>
                    <a:pt x="44" y="22"/>
                    <a:pt x="44" y="22"/>
                    <a:pt x="45" y="22"/>
                  </a:cubicBezTo>
                  <a:cubicBezTo>
                    <a:pt x="45" y="23"/>
                    <a:pt x="45" y="23"/>
                    <a:pt x="45" y="23"/>
                  </a:cubicBezTo>
                  <a:cubicBezTo>
                    <a:pt x="47" y="25"/>
                    <a:pt x="47" y="25"/>
                    <a:pt x="47" y="25"/>
                  </a:cubicBezTo>
                  <a:cubicBezTo>
                    <a:pt x="47" y="26"/>
                    <a:pt x="46" y="27"/>
                    <a:pt x="47" y="28"/>
                  </a:cubicBezTo>
                  <a:cubicBezTo>
                    <a:pt x="47" y="28"/>
                    <a:pt x="49" y="28"/>
                    <a:pt x="49" y="29"/>
                  </a:cubicBezTo>
                  <a:cubicBezTo>
                    <a:pt x="49" y="30"/>
                    <a:pt x="50" y="30"/>
                    <a:pt x="49" y="31"/>
                  </a:cubicBezTo>
                  <a:cubicBezTo>
                    <a:pt x="49" y="32"/>
                    <a:pt x="48" y="33"/>
                    <a:pt x="48" y="34"/>
                  </a:cubicBezTo>
                  <a:cubicBezTo>
                    <a:pt x="47" y="34"/>
                    <a:pt x="48" y="35"/>
                    <a:pt x="48" y="36"/>
                  </a:cubicBezTo>
                  <a:cubicBezTo>
                    <a:pt x="47" y="36"/>
                    <a:pt x="46" y="37"/>
                    <a:pt x="46" y="37"/>
                  </a:cubicBezTo>
                  <a:cubicBezTo>
                    <a:pt x="46" y="37"/>
                    <a:pt x="46" y="38"/>
                    <a:pt x="46" y="39"/>
                  </a:cubicBezTo>
                  <a:cubicBezTo>
                    <a:pt x="46" y="39"/>
                    <a:pt x="44" y="40"/>
                    <a:pt x="44" y="40"/>
                  </a:cubicBezTo>
                  <a:cubicBezTo>
                    <a:pt x="44" y="41"/>
                    <a:pt x="44" y="43"/>
                    <a:pt x="43" y="44"/>
                  </a:cubicBezTo>
                  <a:cubicBezTo>
                    <a:pt x="43" y="44"/>
                    <a:pt x="41" y="45"/>
                    <a:pt x="41" y="45"/>
                  </a:cubicBezTo>
                  <a:cubicBezTo>
                    <a:pt x="41" y="46"/>
                    <a:pt x="42" y="48"/>
                    <a:pt x="41" y="48"/>
                  </a:cubicBezTo>
                  <a:cubicBezTo>
                    <a:pt x="41" y="48"/>
                    <a:pt x="40" y="48"/>
                    <a:pt x="39" y="48"/>
                  </a:cubicBezTo>
                  <a:cubicBezTo>
                    <a:pt x="38" y="51"/>
                    <a:pt x="37" y="53"/>
                    <a:pt x="38" y="58"/>
                  </a:cubicBezTo>
                  <a:cubicBezTo>
                    <a:pt x="36" y="59"/>
                    <a:pt x="33" y="59"/>
                    <a:pt x="32" y="60"/>
                  </a:cubicBezTo>
                  <a:cubicBezTo>
                    <a:pt x="31" y="60"/>
                    <a:pt x="32" y="61"/>
                    <a:pt x="31" y="61"/>
                  </a:cubicBezTo>
                  <a:cubicBezTo>
                    <a:pt x="31" y="62"/>
                    <a:pt x="30" y="62"/>
                    <a:pt x="29" y="63"/>
                  </a:cubicBezTo>
                  <a:cubicBezTo>
                    <a:pt x="29" y="63"/>
                    <a:pt x="29" y="65"/>
                    <a:pt x="29" y="65"/>
                  </a:cubicBezTo>
                  <a:cubicBezTo>
                    <a:pt x="27" y="66"/>
                    <a:pt x="26" y="66"/>
                    <a:pt x="22" y="66"/>
                  </a:cubicBezTo>
                  <a:cubicBezTo>
                    <a:pt x="21" y="68"/>
                    <a:pt x="21" y="71"/>
                    <a:pt x="20" y="72"/>
                  </a:cubicBezTo>
                  <a:cubicBezTo>
                    <a:pt x="18" y="73"/>
                    <a:pt x="17" y="72"/>
                    <a:pt x="15" y="73"/>
                  </a:cubicBezTo>
                  <a:cubicBezTo>
                    <a:pt x="15" y="73"/>
                    <a:pt x="14" y="73"/>
                    <a:pt x="13" y="74"/>
                  </a:cubicBezTo>
                  <a:cubicBezTo>
                    <a:pt x="13" y="75"/>
                    <a:pt x="13" y="75"/>
                    <a:pt x="13" y="75"/>
                  </a:cubicBezTo>
                  <a:cubicBezTo>
                    <a:pt x="12" y="75"/>
                    <a:pt x="11" y="75"/>
                    <a:pt x="10" y="75"/>
                  </a:cubicBezTo>
                  <a:cubicBezTo>
                    <a:pt x="7" y="73"/>
                    <a:pt x="7" y="73"/>
                    <a:pt x="7" y="73"/>
                  </a:cubicBezTo>
                  <a:cubicBezTo>
                    <a:pt x="0" y="60"/>
                    <a:pt x="0" y="60"/>
                    <a:pt x="0" y="60"/>
                  </a:cubicBezTo>
                  <a:cubicBezTo>
                    <a:pt x="0" y="57"/>
                    <a:pt x="0" y="57"/>
                    <a:pt x="0" y="57"/>
                  </a:cubicBezTo>
                  <a:cubicBezTo>
                    <a:pt x="0" y="57"/>
                    <a:pt x="17" y="50"/>
                    <a:pt x="20" y="49"/>
                  </a:cubicBezTo>
                  <a:cubicBezTo>
                    <a:pt x="22" y="48"/>
                    <a:pt x="24" y="31"/>
                    <a:pt x="25" y="30"/>
                  </a:cubicBezTo>
                  <a:cubicBezTo>
                    <a:pt x="21" y="25"/>
                    <a:pt x="21" y="25"/>
                    <a:pt x="21" y="25"/>
                  </a:cubicBezTo>
                  <a:cubicBezTo>
                    <a:pt x="21" y="25"/>
                    <a:pt x="20" y="23"/>
                    <a:pt x="22" y="20"/>
                  </a:cubicBezTo>
                  <a:cubicBezTo>
                    <a:pt x="24" y="18"/>
                    <a:pt x="23" y="15"/>
                    <a:pt x="23" y="15"/>
                  </a:cubicBezTo>
                  <a:cubicBezTo>
                    <a:pt x="21" y="16"/>
                    <a:pt x="21" y="14"/>
                    <a:pt x="23" y="14"/>
                  </a:cubicBezTo>
                  <a:cubicBezTo>
                    <a:pt x="24" y="13"/>
                    <a:pt x="24" y="12"/>
                    <a:pt x="24" y="12"/>
                  </a:cubicBezTo>
                  <a:cubicBezTo>
                    <a:pt x="24" y="12"/>
                    <a:pt x="23" y="11"/>
                    <a:pt x="23" y="10"/>
                  </a:cubicBezTo>
                  <a:cubicBezTo>
                    <a:pt x="23" y="9"/>
                    <a:pt x="24" y="8"/>
                    <a:pt x="24" y="9"/>
                  </a:cubicBezTo>
                  <a:cubicBezTo>
                    <a:pt x="25" y="10"/>
                    <a:pt x="25" y="11"/>
                    <a:pt x="26" y="10"/>
                  </a:cubicBezTo>
                  <a:cubicBezTo>
                    <a:pt x="26" y="9"/>
                    <a:pt x="27" y="9"/>
                    <a:pt x="27"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8" name="Freeform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A30D61-3FE8-4CC1-BE69-E329B17D7B56}"/>
                </a:ext>
              </a:extLst>
            </p:cNvPr>
            <p:cNvSpPr>
              <a:spLocks noEditPoints="1"/>
            </p:cNvSpPr>
            <p:nvPr/>
          </p:nvSpPr>
          <p:spPr bwMode="auto">
            <a:xfrm>
              <a:off x="4430713" y="1538288"/>
              <a:ext cx="622300" cy="993775"/>
            </a:xfrm>
            <a:custGeom>
              <a:avLst/>
              <a:gdLst>
                <a:gd name="T0" fmla="*/ 71 w 166"/>
                <a:gd name="T1" fmla="*/ 25 h 265"/>
                <a:gd name="T2" fmla="*/ 54 w 166"/>
                <a:gd name="T3" fmla="*/ 14 h 265"/>
                <a:gd name="T4" fmla="*/ 47 w 166"/>
                <a:gd name="T5" fmla="*/ 16 h 265"/>
                <a:gd name="T6" fmla="*/ 57 w 166"/>
                <a:gd name="T7" fmla="*/ 30 h 265"/>
                <a:gd name="T8" fmla="*/ 78 w 166"/>
                <a:gd name="T9" fmla="*/ 32 h 265"/>
                <a:gd name="T10" fmla="*/ 55 w 166"/>
                <a:gd name="T11" fmla="*/ 38 h 265"/>
                <a:gd name="T12" fmla="*/ 58 w 166"/>
                <a:gd name="T13" fmla="*/ 49 h 265"/>
                <a:gd name="T14" fmla="*/ 81 w 166"/>
                <a:gd name="T15" fmla="*/ 51 h 265"/>
                <a:gd name="T16" fmla="*/ 92 w 166"/>
                <a:gd name="T17" fmla="*/ 26 h 265"/>
                <a:gd name="T18" fmla="*/ 75 w 166"/>
                <a:gd name="T19" fmla="*/ 10 h 265"/>
                <a:gd name="T20" fmla="*/ 44 w 166"/>
                <a:gd name="T21" fmla="*/ 21 h 265"/>
                <a:gd name="T22" fmla="*/ 143 w 166"/>
                <a:gd name="T23" fmla="*/ 30 h 265"/>
                <a:gd name="T24" fmla="*/ 107 w 166"/>
                <a:gd name="T25" fmla="*/ 34 h 265"/>
                <a:gd name="T26" fmla="*/ 133 w 166"/>
                <a:gd name="T27" fmla="*/ 116 h 265"/>
                <a:gd name="T28" fmla="*/ 116 w 166"/>
                <a:gd name="T29" fmla="*/ 126 h 265"/>
                <a:gd name="T30" fmla="*/ 86 w 166"/>
                <a:gd name="T31" fmla="*/ 133 h 265"/>
                <a:gd name="T32" fmla="*/ 83 w 166"/>
                <a:gd name="T33" fmla="*/ 136 h 265"/>
                <a:gd name="T34" fmla="*/ 74 w 166"/>
                <a:gd name="T35" fmla="*/ 148 h 265"/>
                <a:gd name="T36" fmla="*/ 111 w 166"/>
                <a:gd name="T37" fmla="*/ 124 h 265"/>
                <a:gd name="T38" fmla="*/ 66 w 166"/>
                <a:gd name="T39" fmla="*/ 147 h 265"/>
                <a:gd name="T40" fmla="*/ 58 w 166"/>
                <a:gd name="T41" fmla="*/ 155 h 265"/>
                <a:gd name="T42" fmla="*/ 28 w 166"/>
                <a:gd name="T43" fmla="*/ 202 h 265"/>
                <a:gd name="T44" fmla="*/ 17 w 166"/>
                <a:gd name="T45" fmla="*/ 222 h 265"/>
                <a:gd name="T46" fmla="*/ 5 w 166"/>
                <a:gd name="T47" fmla="*/ 247 h 265"/>
                <a:gd name="T48" fmla="*/ 49 w 166"/>
                <a:gd name="T49" fmla="*/ 233 h 265"/>
                <a:gd name="T50" fmla="*/ 65 w 166"/>
                <a:gd name="T51" fmla="*/ 192 h 265"/>
                <a:gd name="T52" fmla="*/ 89 w 166"/>
                <a:gd name="T53" fmla="*/ 155 h 265"/>
                <a:gd name="T54" fmla="*/ 120 w 166"/>
                <a:gd name="T55" fmla="*/ 149 h 265"/>
                <a:gd name="T56" fmla="*/ 148 w 166"/>
                <a:gd name="T57" fmla="*/ 132 h 265"/>
                <a:gd name="T58" fmla="*/ 163 w 166"/>
                <a:gd name="T59" fmla="*/ 132 h 265"/>
                <a:gd name="T60" fmla="*/ 158 w 166"/>
                <a:gd name="T61" fmla="*/ 124 h 265"/>
                <a:gd name="T62" fmla="*/ 149 w 166"/>
                <a:gd name="T63" fmla="*/ 117 h 265"/>
                <a:gd name="T64" fmla="*/ 139 w 166"/>
                <a:gd name="T65" fmla="*/ 129 h 265"/>
                <a:gd name="T66" fmla="*/ 137 w 166"/>
                <a:gd name="T67" fmla="*/ 123 h 265"/>
                <a:gd name="T68" fmla="*/ 131 w 166"/>
                <a:gd name="T69" fmla="*/ 122 h 265"/>
                <a:gd name="T70" fmla="*/ 117 w 166"/>
                <a:gd name="T71" fmla="*/ 128 h 265"/>
                <a:gd name="T72" fmla="*/ 109 w 166"/>
                <a:gd name="T73" fmla="*/ 132 h 265"/>
                <a:gd name="T74" fmla="*/ 101 w 166"/>
                <a:gd name="T75" fmla="*/ 132 h 265"/>
                <a:gd name="T76" fmla="*/ 92 w 166"/>
                <a:gd name="T77" fmla="*/ 137 h 265"/>
                <a:gd name="T78" fmla="*/ 82 w 166"/>
                <a:gd name="T79" fmla="*/ 147 h 265"/>
                <a:gd name="T80" fmla="*/ 72 w 166"/>
                <a:gd name="T81" fmla="*/ 157 h 265"/>
                <a:gd name="T82" fmla="*/ 71 w 166"/>
                <a:gd name="T83" fmla="*/ 169 h 265"/>
                <a:gd name="T84" fmla="*/ 55 w 166"/>
                <a:gd name="T85" fmla="*/ 185 h 265"/>
                <a:gd name="T86" fmla="*/ 38 w 166"/>
                <a:gd name="T87" fmla="*/ 201 h 265"/>
                <a:gd name="T88" fmla="*/ 28 w 166"/>
                <a:gd name="T89" fmla="*/ 204 h 265"/>
                <a:gd name="T90" fmla="*/ 19 w 166"/>
                <a:gd name="T91" fmla="*/ 215 h 265"/>
                <a:gd name="T92" fmla="*/ 7 w 166"/>
                <a:gd name="T93" fmla="*/ 223 h 265"/>
                <a:gd name="T94" fmla="*/ 10 w 166"/>
                <a:gd name="T95" fmla="*/ 232 h 265"/>
                <a:gd name="T96" fmla="*/ 5 w 166"/>
                <a:gd name="T97" fmla="*/ 232 h 265"/>
                <a:gd name="T98" fmla="*/ 6 w 166"/>
                <a:gd name="T99" fmla="*/ 239 h 265"/>
                <a:gd name="T100" fmla="*/ 12 w 166"/>
                <a:gd name="T101" fmla="*/ 243 h 265"/>
                <a:gd name="T102" fmla="*/ 11 w 166"/>
                <a:gd name="T103" fmla="*/ 251 h 265"/>
                <a:gd name="T104" fmla="*/ 29 w 166"/>
                <a:gd name="T105" fmla="*/ 260 h 265"/>
                <a:gd name="T106" fmla="*/ 91 w 166"/>
                <a:gd name="T107" fmla="*/ 6 h 265"/>
                <a:gd name="T108" fmla="*/ 106 w 166"/>
                <a:gd name="T109" fmla="*/ 14 h 265"/>
                <a:gd name="T110" fmla="*/ 110 w 166"/>
                <a:gd name="T111" fmla="*/ 23 h 265"/>
                <a:gd name="T112" fmla="*/ 144 w 166"/>
                <a:gd name="T113" fmla="*/ 9 h 265"/>
                <a:gd name="T114" fmla="*/ 128 w 166"/>
                <a:gd name="T115" fmla="*/ 6 h 265"/>
                <a:gd name="T116" fmla="*/ 103 w 166"/>
                <a:gd name="T117" fmla="*/ 2 h 265"/>
                <a:gd name="T118" fmla="*/ 109 w 166"/>
                <a:gd name="T119" fmla="*/ 47 h 265"/>
                <a:gd name="T120" fmla="*/ 110 w 166"/>
                <a:gd name="T121" fmla="*/ 3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265">
                  <a:moveTo>
                    <a:pt x="113" y="3"/>
                  </a:moveTo>
                  <a:cubicBezTo>
                    <a:pt x="113" y="3"/>
                    <a:pt x="114" y="4"/>
                    <a:pt x="114" y="4"/>
                  </a:cubicBezTo>
                  <a:cubicBezTo>
                    <a:pt x="115" y="5"/>
                    <a:pt x="115" y="4"/>
                    <a:pt x="113" y="3"/>
                  </a:cubicBezTo>
                  <a:close/>
                  <a:moveTo>
                    <a:pt x="74" y="7"/>
                  </a:moveTo>
                  <a:cubicBezTo>
                    <a:pt x="73" y="8"/>
                    <a:pt x="74" y="9"/>
                    <a:pt x="73" y="9"/>
                  </a:cubicBezTo>
                  <a:cubicBezTo>
                    <a:pt x="73" y="10"/>
                    <a:pt x="72" y="10"/>
                    <a:pt x="71" y="10"/>
                  </a:cubicBezTo>
                  <a:cubicBezTo>
                    <a:pt x="71" y="10"/>
                    <a:pt x="71" y="11"/>
                    <a:pt x="71" y="12"/>
                  </a:cubicBezTo>
                  <a:cubicBezTo>
                    <a:pt x="70" y="12"/>
                    <a:pt x="69" y="13"/>
                    <a:pt x="68" y="13"/>
                  </a:cubicBezTo>
                  <a:cubicBezTo>
                    <a:pt x="68" y="15"/>
                    <a:pt x="68" y="17"/>
                    <a:pt x="68" y="19"/>
                  </a:cubicBezTo>
                  <a:cubicBezTo>
                    <a:pt x="69" y="20"/>
                    <a:pt x="70" y="20"/>
                    <a:pt x="70" y="21"/>
                  </a:cubicBezTo>
                  <a:cubicBezTo>
                    <a:pt x="70" y="22"/>
                    <a:pt x="70" y="24"/>
                    <a:pt x="71" y="25"/>
                  </a:cubicBezTo>
                  <a:cubicBezTo>
                    <a:pt x="71" y="25"/>
                    <a:pt x="70" y="24"/>
                    <a:pt x="69" y="24"/>
                  </a:cubicBezTo>
                  <a:cubicBezTo>
                    <a:pt x="69" y="22"/>
                    <a:pt x="69" y="21"/>
                    <a:pt x="68" y="20"/>
                  </a:cubicBezTo>
                  <a:cubicBezTo>
                    <a:pt x="68" y="19"/>
                    <a:pt x="66" y="19"/>
                    <a:pt x="66" y="18"/>
                  </a:cubicBezTo>
                  <a:cubicBezTo>
                    <a:pt x="65" y="16"/>
                    <a:pt x="64" y="14"/>
                    <a:pt x="63" y="12"/>
                  </a:cubicBezTo>
                  <a:cubicBezTo>
                    <a:pt x="62" y="12"/>
                    <a:pt x="61" y="13"/>
                    <a:pt x="60" y="13"/>
                  </a:cubicBezTo>
                  <a:cubicBezTo>
                    <a:pt x="59" y="15"/>
                    <a:pt x="59" y="15"/>
                    <a:pt x="59" y="18"/>
                  </a:cubicBezTo>
                  <a:cubicBezTo>
                    <a:pt x="58" y="18"/>
                    <a:pt x="58" y="18"/>
                    <a:pt x="58" y="18"/>
                  </a:cubicBezTo>
                  <a:cubicBezTo>
                    <a:pt x="58" y="17"/>
                    <a:pt x="58" y="17"/>
                    <a:pt x="57" y="16"/>
                  </a:cubicBezTo>
                  <a:cubicBezTo>
                    <a:pt x="57" y="16"/>
                    <a:pt x="56" y="17"/>
                    <a:pt x="56" y="16"/>
                  </a:cubicBezTo>
                  <a:cubicBezTo>
                    <a:pt x="56" y="16"/>
                    <a:pt x="56" y="15"/>
                    <a:pt x="55" y="14"/>
                  </a:cubicBezTo>
                  <a:cubicBezTo>
                    <a:pt x="55" y="14"/>
                    <a:pt x="54" y="14"/>
                    <a:pt x="54" y="14"/>
                  </a:cubicBezTo>
                  <a:cubicBezTo>
                    <a:pt x="55" y="14"/>
                    <a:pt x="56" y="13"/>
                    <a:pt x="58" y="13"/>
                  </a:cubicBezTo>
                  <a:cubicBezTo>
                    <a:pt x="58" y="13"/>
                    <a:pt x="58" y="12"/>
                    <a:pt x="58" y="12"/>
                  </a:cubicBezTo>
                  <a:cubicBezTo>
                    <a:pt x="55" y="11"/>
                    <a:pt x="55" y="11"/>
                    <a:pt x="55" y="11"/>
                  </a:cubicBezTo>
                  <a:cubicBezTo>
                    <a:pt x="55" y="10"/>
                    <a:pt x="54" y="12"/>
                    <a:pt x="54" y="12"/>
                  </a:cubicBezTo>
                  <a:cubicBezTo>
                    <a:pt x="53" y="12"/>
                    <a:pt x="52" y="10"/>
                    <a:pt x="51" y="11"/>
                  </a:cubicBezTo>
                  <a:cubicBezTo>
                    <a:pt x="51" y="12"/>
                    <a:pt x="51" y="12"/>
                    <a:pt x="51" y="12"/>
                  </a:cubicBezTo>
                  <a:cubicBezTo>
                    <a:pt x="50" y="12"/>
                    <a:pt x="50" y="12"/>
                    <a:pt x="49" y="12"/>
                  </a:cubicBezTo>
                  <a:cubicBezTo>
                    <a:pt x="49" y="13"/>
                    <a:pt x="49" y="13"/>
                    <a:pt x="49" y="13"/>
                  </a:cubicBezTo>
                  <a:cubicBezTo>
                    <a:pt x="49" y="13"/>
                    <a:pt x="47" y="12"/>
                    <a:pt x="47" y="12"/>
                  </a:cubicBezTo>
                  <a:cubicBezTo>
                    <a:pt x="46" y="13"/>
                    <a:pt x="46" y="15"/>
                    <a:pt x="46" y="17"/>
                  </a:cubicBezTo>
                  <a:cubicBezTo>
                    <a:pt x="47" y="17"/>
                    <a:pt x="47" y="16"/>
                    <a:pt x="47" y="16"/>
                  </a:cubicBezTo>
                  <a:cubicBezTo>
                    <a:pt x="48" y="16"/>
                    <a:pt x="48" y="16"/>
                    <a:pt x="48" y="16"/>
                  </a:cubicBezTo>
                  <a:cubicBezTo>
                    <a:pt x="48" y="17"/>
                    <a:pt x="48" y="18"/>
                    <a:pt x="48" y="19"/>
                  </a:cubicBezTo>
                  <a:cubicBezTo>
                    <a:pt x="48" y="19"/>
                    <a:pt x="49" y="19"/>
                    <a:pt x="49" y="20"/>
                  </a:cubicBezTo>
                  <a:cubicBezTo>
                    <a:pt x="49" y="20"/>
                    <a:pt x="48" y="20"/>
                    <a:pt x="47" y="20"/>
                  </a:cubicBezTo>
                  <a:cubicBezTo>
                    <a:pt x="47" y="21"/>
                    <a:pt x="47" y="22"/>
                    <a:pt x="47" y="23"/>
                  </a:cubicBezTo>
                  <a:cubicBezTo>
                    <a:pt x="47" y="23"/>
                    <a:pt x="51" y="25"/>
                    <a:pt x="51" y="25"/>
                  </a:cubicBezTo>
                  <a:cubicBezTo>
                    <a:pt x="51" y="25"/>
                    <a:pt x="50" y="25"/>
                    <a:pt x="50" y="26"/>
                  </a:cubicBezTo>
                  <a:cubicBezTo>
                    <a:pt x="51" y="27"/>
                    <a:pt x="51" y="27"/>
                    <a:pt x="51" y="27"/>
                  </a:cubicBezTo>
                  <a:cubicBezTo>
                    <a:pt x="52" y="31"/>
                    <a:pt x="49" y="31"/>
                    <a:pt x="54" y="31"/>
                  </a:cubicBezTo>
                  <a:cubicBezTo>
                    <a:pt x="54" y="31"/>
                    <a:pt x="55" y="32"/>
                    <a:pt x="55" y="32"/>
                  </a:cubicBezTo>
                  <a:cubicBezTo>
                    <a:pt x="56" y="32"/>
                    <a:pt x="56" y="30"/>
                    <a:pt x="57" y="30"/>
                  </a:cubicBezTo>
                  <a:cubicBezTo>
                    <a:pt x="57" y="29"/>
                    <a:pt x="57" y="29"/>
                    <a:pt x="57" y="29"/>
                  </a:cubicBezTo>
                  <a:cubicBezTo>
                    <a:pt x="58" y="29"/>
                    <a:pt x="60" y="29"/>
                    <a:pt x="61" y="29"/>
                  </a:cubicBezTo>
                  <a:cubicBezTo>
                    <a:pt x="61" y="28"/>
                    <a:pt x="61" y="27"/>
                    <a:pt x="61" y="26"/>
                  </a:cubicBezTo>
                  <a:cubicBezTo>
                    <a:pt x="62" y="27"/>
                    <a:pt x="62" y="26"/>
                    <a:pt x="63" y="26"/>
                  </a:cubicBezTo>
                  <a:cubicBezTo>
                    <a:pt x="63" y="26"/>
                    <a:pt x="62" y="27"/>
                    <a:pt x="64" y="27"/>
                  </a:cubicBezTo>
                  <a:cubicBezTo>
                    <a:pt x="64" y="27"/>
                    <a:pt x="64" y="26"/>
                    <a:pt x="65" y="25"/>
                  </a:cubicBezTo>
                  <a:cubicBezTo>
                    <a:pt x="66" y="25"/>
                    <a:pt x="66" y="25"/>
                    <a:pt x="66" y="25"/>
                  </a:cubicBezTo>
                  <a:cubicBezTo>
                    <a:pt x="66" y="27"/>
                    <a:pt x="66" y="29"/>
                    <a:pt x="66" y="30"/>
                  </a:cubicBezTo>
                  <a:cubicBezTo>
                    <a:pt x="67" y="30"/>
                    <a:pt x="70" y="29"/>
                    <a:pt x="71" y="29"/>
                  </a:cubicBezTo>
                  <a:cubicBezTo>
                    <a:pt x="71" y="29"/>
                    <a:pt x="71" y="32"/>
                    <a:pt x="73" y="32"/>
                  </a:cubicBezTo>
                  <a:cubicBezTo>
                    <a:pt x="75" y="33"/>
                    <a:pt x="76" y="32"/>
                    <a:pt x="78" y="32"/>
                  </a:cubicBezTo>
                  <a:cubicBezTo>
                    <a:pt x="78" y="32"/>
                    <a:pt x="77" y="33"/>
                    <a:pt x="77" y="34"/>
                  </a:cubicBezTo>
                  <a:cubicBezTo>
                    <a:pt x="75" y="34"/>
                    <a:pt x="70" y="34"/>
                    <a:pt x="68" y="34"/>
                  </a:cubicBezTo>
                  <a:cubicBezTo>
                    <a:pt x="68" y="34"/>
                    <a:pt x="66" y="33"/>
                    <a:pt x="66" y="33"/>
                  </a:cubicBezTo>
                  <a:cubicBezTo>
                    <a:pt x="65" y="33"/>
                    <a:pt x="63" y="35"/>
                    <a:pt x="63" y="36"/>
                  </a:cubicBezTo>
                  <a:cubicBezTo>
                    <a:pt x="62" y="36"/>
                    <a:pt x="62" y="35"/>
                    <a:pt x="61" y="36"/>
                  </a:cubicBezTo>
                  <a:cubicBezTo>
                    <a:pt x="61" y="35"/>
                    <a:pt x="60" y="34"/>
                    <a:pt x="59" y="34"/>
                  </a:cubicBezTo>
                  <a:cubicBezTo>
                    <a:pt x="59" y="34"/>
                    <a:pt x="58" y="34"/>
                    <a:pt x="58" y="34"/>
                  </a:cubicBezTo>
                  <a:cubicBezTo>
                    <a:pt x="58" y="34"/>
                    <a:pt x="58" y="35"/>
                    <a:pt x="58" y="35"/>
                  </a:cubicBezTo>
                  <a:cubicBezTo>
                    <a:pt x="57" y="35"/>
                    <a:pt x="57" y="35"/>
                    <a:pt x="57" y="35"/>
                  </a:cubicBezTo>
                  <a:cubicBezTo>
                    <a:pt x="57" y="34"/>
                    <a:pt x="57" y="34"/>
                    <a:pt x="55" y="34"/>
                  </a:cubicBezTo>
                  <a:cubicBezTo>
                    <a:pt x="56" y="35"/>
                    <a:pt x="55" y="37"/>
                    <a:pt x="55" y="38"/>
                  </a:cubicBezTo>
                  <a:cubicBezTo>
                    <a:pt x="57" y="43"/>
                    <a:pt x="58" y="39"/>
                    <a:pt x="58" y="38"/>
                  </a:cubicBezTo>
                  <a:cubicBezTo>
                    <a:pt x="59" y="38"/>
                    <a:pt x="60" y="39"/>
                    <a:pt x="60" y="39"/>
                  </a:cubicBezTo>
                  <a:cubicBezTo>
                    <a:pt x="61" y="40"/>
                    <a:pt x="63" y="39"/>
                    <a:pt x="65" y="39"/>
                  </a:cubicBezTo>
                  <a:cubicBezTo>
                    <a:pt x="65" y="39"/>
                    <a:pt x="70" y="39"/>
                    <a:pt x="68" y="39"/>
                  </a:cubicBezTo>
                  <a:cubicBezTo>
                    <a:pt x="67" y="39"/>
                    <a:pt x="65" y="40"/>
                    <a:pt x="64" y="40"/>
                  </a:cubicBezTo>
                  <a:cubicBezTo>
                    <a:pt x="64" y="41"/>
                    <a:pt x="64" y="41"/>
                    <a:pt x="64" y="42"/>
                  </a:cubicBezTo>
                  <a:cubicBezTo>
                    <a:pt x="64" y="43"/>
                    <a:pt x="65" y="44"/>
                    <a:pt x="66" y="45"/>
                  </a:cubicBezTo>
                  <a:cubicBezTo>
                    <a:pt x="61" y="44"/>
                    <a:pt x="60" y="45"/>
                    <a:pt x="57" y="43"/>
                  </a:cubicBezTo>
                  <a:cubicBezTo>
                    <a:pt x="57" y="44"/>
                    <a:pt x="57" y="44"/>
                    <a:pt x="57" y="46"/>
                  </a:cubicBezTo>
                  <a:cubicBezTo>
                    <a:pt x="58" y="47"/>
                    <a:pt x="58" y="47"/>
                    <a:pt x="58" y="47"/>
                  </a:cubicBezTo>
                  <a:cubicBezTo>
                    <a:pt x="58" y="47"/>
                    <a:pt x="58" y="48"/>
                    <a:pt x="58" y="49"/>
                  </a:cubicBezTo>
                  <a:cubicBezTo>
                    <a:pt x="59" y="49"/>
                    <a:pt x="63" y="49"/>
                    <a:pt x="65" y="49"/>
                  </a:cubicBezTo>
                  <a:cubicBezTo>
                    <a:pt x="65" y="50"/>
                    <a:pt x="65" y="51"/>
                    <a:pt x="65" y="51"/>
                  </a:cubicBezTo>
                  <a:cubicBezTo>
                    <a:pt x="65" y="52"/>
                    <a:pt x="66" y="51"/>
                    <a:pt x="67" y="51"/>
                  </a:cubicBezTo>
                  <a:cubicBezTo>
                    <a:pt x="67" y="51"/>
                    <a:pt x="67" y="52"/>
                    <a:pt x="67" y="52"/>
                  </a:cubicBezTo>
                  <a:cubicBezTo>
                    <a:pt x="68" y="52"/>
                    <a:pt x="69" y="52"/>
                    <a:pt x="70" y="52"/>
                  </a:cubicBezTo>
                  <a:cubicBezTo>
                    <a:pt x="71" y="55"/>
                    <a:pt x="72" y="56"/>
                    <a:pt x="73" y="58"/>
                  </a:cubicBezTo>
                  <a:cubicBezTo>
                    <a:pt x="74" y="57"/>
                    <a:pt x="74" y="57"/>
                    <a:pt x="74" y="57"/>
                  </a:cubicBezTo>
                  <a:cubicBezTo>
                    <a:pt x="74" y="56"/>
                    <a:pt x="75" y="56"/>
                    <a:pt x="77" y="56"/>
                  </a:cubicBezTo>
                  <a:cubicBezTo>
                    <a:pt x="76" y="54"/>
                    <a:pt x="76" y="53"/>
                    <a:pt x="76" y="52"/>
                  </a:cubicBezTo>
                  <a:cubicBezTo>
                    <a:pt x="76" y="52"/>
                    <a:pt x="77" y="51"/>
                    <a:pt x="77" y="51"/>
                  </a:cubicBezTo>
                  <a:cubicBezTo>
                    <a:pt x="78" y="51"/>
                    <a:pt x="80" y="52"/>
                    <a:pt x="81" y="51"/>
                  </a:cubicBezTo>
                  <a:cubicBezTo>
                    <a:pt x="81" y="51"/>
                    <a:pt x="82" y="50"/>
                    <a:pt x="83" y="49"/>
                  </a:cubicBezTo>
                  <a:cubicBezTo>
                    <a:pt x="83" y="49"/>
                    <a:pt x="83" y="49"/>
                    <a:pt x="83" y="49"/>
                  </a:cubicBezTo>
                  <a:cubicBezTo>
                    <a:pt x="84" y="48"/>
                    <a:pt x="84" y="48"/>
                    <a:pt x="84" y="47"/>
                  </a:cubicBezTo>
                  <a:cubicBezTo>
                    <a:pt x="84" y="46"/>
                    <a:pt x="84" y="46"/>
                    <a:pt x="84" y="46"/>
                  </a:cubicBezTo>
                  <a:cubicBezTo>
                    <a:pt x="85" y="46"/>
                    <a:pt x="86" y="46"/>
                    <a:pt x="87" y="46"/>
                  </a:cubicBezTo>
                  <a:cubicBezTo>
                    <a:pt x="87" y="46"/>
                    <a:pt x="88" y="45"/>
                    <a:pt x="88" y="45"/>
                  </a:cubicBezTo>
                  <a:cubicBezTo>
                    <a:pt x="88" y="45"/>
                    <a:pt x="88" y="45"/>
                    <a:pt x="88" y="45"/>
                  </a:cubicBezTo>
                  <a:cubicBezTo>
                    <a:pt x="89" y="41"/>
                    <a:pt x="88" y="42"/>
                    <a:pt x="91" y="40"/>
                  </a:cubicBezTo>
                  <a:cubicBezTo>
                    <a:pt x="89" y="33"/>
                    <a:pt x="91" y="31"/>
                    <a:pt x="100" y="30"/>
                  </a:cubicBezTo>
                  <a:cubicBezTo>
                    <a:pt x="99" y="30"/>
                    <a:pt x="99" y="28"/>
                    <a:pt x="99" y="28"/>
                  </a:cubicBezTo>
                  <a:cubicBezTo>
                    <a:pt x="97" y="27"/>
                    <a:pt x="94" y="27"/>
                    <a:pt x="92" y="26"/>
                  </a:cubicBezTo>
                  <a:cubicBezTo>
                    <a:pt x="91" y="26"/>
                    <a:pt x="90" y="25"/>
                    <a:pt x="90" y="25"/>
                  </a:cubicBezTo>
                  <a:cubicBezTo>
                    <a:pt x="89" y="25"/>
                    <a:pt x="89" y="25"/>
                    <a:pt x="89" y="25"/>
                  </a:cubicBezTo>
                  <a:cubicBezTo>
                    <a:pt x="89" y="24"/>
                    <a:pt x="90" y="23"/>
                    <a:pt x="90" y="23"/>
                  </a:cubicBezTo>
                  <a:cubicBezTo>
                    <a:pt x="89" y="22"/>
                    <a:pt x="88" y="20"/>
                    <a:pt x="88" y="19"/>
                  </a:cubicBezTo>
                  <a:cubicBezTo>
                    <a:pt x="87" y="19"/>
                    <a:pt x="88" y="19"/>
                    <a:pt x="87" y="18"/>
                  </a:cubicBezTo>
                  <a:cubicBezTo>
                    <a:pt x="87" y="18"/>
                    <a:pt x="87" y="19"/>
                    <a:pt x="86" y="19"/>
                  </a:cubicBezTo>
                  <a:cubicBezTo>
                    <a:pt x="86" y="20"/>
                    <a:pt x="86" y="19"/>
                    <a:pt x="85" y="20"/>
                  </a:cubicBezTo>
                  <a:cubicBezTo>
                    <a:pt x="85" y="20"/>
                    <a:pt x="85" y="16"/>
                    <a:pt x="85" y="15"/>
                  </a:cubicBezTo>
                  <a:cubicBezTo>
                    <a:pt x="83" y="13"/>
                    <a:pt x="82" y="12"/>
                    <a:pt x="80" y="10"/>
                  </a:cubicBezTo>
                  <a:cubicBezTo>
                    <a:pt x="78" y="10"/>
                    <a:pt x="78" y="10"/>
                    <a:pt x="76" y="11"/>
                  </a:cubicBezTo>
                  <a:cubicBezTo>
                    <a:pt x="76" y="10"/>
                    <a:pt x="76" y="10"/>
                    <a:pt x="75" y="10"/>
                  </a:cubicBezTo>
                  <a:cubicBezTo>
                    <a:pt x="75" y="9"/>
                    <a:pt x="75" y="8"/>
                    <a:pt x="75" y="8"/>
                  </a:cubicBezTo>
                  <a:cubicBezTo>
                    <a:pt x="75" y="7"/>
                    <a:pt x="74" y="7"/>
                    <a:pt x="74" y="7"/>
                  </a:cubicBezTo>
                  <a:close/>
                  <a:moveTo>
                    <a:pt x="43" y="21"/>
                  </a:moveTo>
                  <a:cubicBezTo>
                    <a:pt x="44" y="23"/>
                    <a:pt x="43" y="25"/>
                    <a:pt x="44" y="26"/>
                  </a:cubicBezTo>
                  <a:cubicBezTo>
                    <a:pt x="44" y="26"/>
                    <a:pt x="46" y="27"/>
                    <a:pt x="46" y="28"/>
                  </a:cubicBezTo>
                  <a:cubicBezTo>
                    <a:pt x="46" y="28"/>
                    <a:pt x="46" y="29"/>
                    <a:pt x="46" y="29"/>
                  </a:cubicBezTo>
                  <a:cubicBezTo>
                    <a:pt x="47" y="30"/>
                    <a:pt x="47" y="29"/>
                    <a:pt x="48" y="30"/>
                  </a:cubicBezTo>
                  <a:cubicBezTo>
                    <a:pt x="48" y="29"/>
                    <a:pt x="48" y="29"/>
                    <a:pt x="47" y="29"/>
                  </a:cubicBezTo>
                  <a:cubicBezTo>
                    <a:pt x="47" y="28"/>
                    <a:pt x="46" y="26"/>
                    <a:pt x="46" y="25"/>
                  </a:cubicBezTo>
                  <a:cubicBezTo>
                    <a:pt x="46" y="25"/>
                    <a:pt x="45" y="24"/>
                    <a:pt x="44" y="24"/>
                  </a:cubicBezTo>
                  <a:cubicBezTo>
                    <a:pt x="44" y="23"/>
                    <a:pt x="45" y="22"/>
                    <a:pt x="44" y="21"/>
                  </a:cubicBezTo>
                  <a:lnTo>
                    <a:pt x="43" y="21"/>
                  </a:lnTo>
                  <a:close/>
                  <a:moveTo>
                    <a:pt x="152" y="24"/>
                  </a:moveTo>
                  <a:cubicBezTo>
                    <a:pt x="151" y="24"/>
                    <a:pt x="151" y="25"/>
                    <a:pt x="150" y="26"/>
                  </a:cubicBezTo>
                  <a:cubicBezTo>
                    <a:pt x="153" y="26"/>
                    <a:pt x="156" y="26"/>
                    <a:pt x="159" y="27"/>
                  </a:cubicBezTo>
                  <a:cubicBezTo>
                    <a:pt x="159" y="27"/>
                    <a:pt x="159" y="26"/>
                    <a:pt x="160" y="25"/>
                  </a:cubicBezTo>
                  <a:cubicBezTo>
                    <a:pt x="159" y="25"/>
                    <a:pt x="158" y="26"/>
                    <a:pt x="157" y="25"/>
                  </a:cubicBezTo>
                  <a:cubicBezTo>
                    <a:pt x="156" y="25"/>
                    <a:pt x="155" y="23"/>
                    <a:pt x="152" y="24"/>
                  </a:cubicBezTo>
                  <a:close/>
                  <a:moveTo>
                    <a:pt x="141" y="27"/>
                  </a:moveTo>
                  <a:cubicBezTo>
                    <a:pt x="141" y="28"/>
                    <a:pt x="141" y="28"/>
                    <a:pt x="141" y="29"/>
                  </a:cubicBezTo>
                  <a:cubicBezTo>
                    <a:pt x="142" y="29"/>
                    <a:pt x="142" y="30"/>
                    <a:pt x="142" y="30"/>
                  </a:cubicBezTo>
                  <a:cubicBezTo>
                    <a:pt x="143" y="30"/>
                    <a:pt x="145" y="31"/>
                    <a:pt x="143" y="30"/>
                  </a:cubicBezTo>
                  <a:cubicBezTo>
                    <a:pt x="142" y="29"/>
                    <a:pt x="143" y="28"/>
                    <a:pt x="142" y="27"/>
                  </a:cubicBezTo>
                  <a:lnTo>
                    <a:pt x="141" y="27"/>
                  </a:lnTo>
                  <a:close/>
                  <a:moveTo>
                    <a:pt x="98" y="32"/>
                  </a:moveTo>
                  <a:cubicBezTo>
                    <a:pt x="98" y="32"/>
                    <a:pt x="97" y="34"/>
                    <a:pt x="97" y="34"/>
                  </a:cubicBezTo>
                  <a:cubicBezTo>
                    <a:pt x="96" y="34"/>
                    <a:pt x="95" y="34"/>
                    <a:pt x="94" y="34"/>
                  </a:cubicBezTo>
                  <a:cubicBezTo>
                    <a:pt x="96" y="35"/>
                    <a:pt x="96" y="35"/>
                    <a:pt x="96" y="35"/>
                  </a:cubicBezTo>
                  <a:cubicBezTo>
                    <a:pt x="98" y="36"/>
                    <a:pt x="98" y="36"/>
                    <a:pt x="99" y="39"/>
                  </a:cubicBezTo>
                  <a:cubicBezTo>
                    <a:pt x="101" y="39"/>
                    <a:pt x="103" y="39"/>
                    <a:pt x="106" y="39"/>
                  </a:cubicBezTo>
                  <a:cubicBezTo>
                    <a:pt x="106" y="38"/>
                    <a:pt x="107" y="36"/>
                    <a:pt x="107" y="36"/>
                  </a:cubicBezTo>
                  <a:cubicBezTo>
                    <a:pt x="108" y="36"/>
                    <a:pt x="108" y="36"/>
                    <a:pt x="108" y="36"/>
                  </a:cubicBezTo>
                  <a:cubicBezTo>
                    <a:pt x="108" y="35"/>
                    <a:pt x="107" y="34"/>
                    <a:pt x="107" y="34"/>
                  </a:cubicBezTo>
                  <a:cubicBezTo>
                    <a:pt x="106" y="32"/>
                    <a:pt x="102" y="31"/>
                    <a:pt x="98" y="32"/>
                  </a:cubicBezTo>
                  <a:close/>
                  <a:moveTo>
                    <a:pt x="133" y="116"/>
                  </a:moveTo>
                  <a:cubicBezTo>
                    <a:pt x="132" y="117"/>
                    <a:pt x="131" y="117"/>
                    <a:pt x="131" y="117"/>
                  </a:cubicBezTo>
                  <a:cubicBezTo>
                    <a:pt x="131" y="118"/>
                    <a:pt x="132" y="119"/>
                    <a:pt x="131" y="119"/>
                  </a:cubicBezTo>
                  <a:cubicBezTo>
                    <a:pt x="132" y="119"/>
                    <a:pt x="132" y="120"/>
                    <a:pt x="132" y="120"/>
                  </a:cubicBezTo>
                  <a:cubicBezTo>
                    <a:pt x="132" y="120"/>
                    <a:pt x="133" y="119"/>
                    <a:pt x="133" y="119"/>
                  </a:cubicBezTo>
                  <a:cubicBezTo>
                    <a:pt x="134" y="119"/>
                    <a:pt x="134" y="120"/>
                    <a:pt x="135" y="120"/>
                  </a:cubicBezTo>
                  <a:cubicBezTo>
                    <a:pt x="136" y="119"/>
                    <a:pt x="136" y="119"/>
                    <a:pt x="136" y="119"/>
                  </a:cubicBezTo>
                  <a:cubicBezTo>
                    <a:pt x="135" y="118"/>
                    <a:pt x="134" y="119"/>
                    <a:pt x="134" y="119"/>
                  </a:cubicBezTo>
                  <a:cubicBezTo>
                    <a:pt x="134" y="118"/>
                    <a:pt x="134" y="118"/>
                    <a:pt x="135" y="117"/>
                  </a:cubicBezTo>
                  <a:cubicBezTo>
                    <a:pt x="134" y="117"/>
                    <a:pt x="133" y="116"/>
                    <a:pt x="133" y="116"/>
                  </a:cubicBezTo>
                  <a:close/>
                  <a:moveTo>
                    <a:pt x="113" y="118"/>
                  </a:moveTo>
                  <a:cubicBezTo>
                    <a:pt x="112" y="118"/>
                    <a:pt x="112" y="120"/>
                    <a:pt x="112" y="120"/>
                  </a:cubicBezTo>
                  <a:cubicBezTo>
                    <a:pt x="110" y="120"/>
                    <a:pt x="109" y="120"/>
                    <a:pt x="108" y="120"/>
                  </a:cubicBezTo>
                  <a:cubicBezTo>
                    <a:pt x="108" y="121"/>
                    <a:pt x="106" y="123"/>
                    <a:pt x="108" y="123"/>
                  </a:cubicBezTo>
                  <a:cubicBezTo>
                    <a:pt x="108" y="123"/>
                    <a:pt x="110" y="122"/>
                    <a:pt x="111" y="121"/>
                  </a:cubicBezTo>
                  <a:cubicBezTo>
                    <a:pt x="111" y="121"/>
                    <a:pt x="112" y="122"/>
                    <a:pt x="113" y="121"/>
                  </a:cubicBezTo>
                  <a:cubicBezTo>
                    <a:pt x="113" y="121"/>
                    <a:pt x="116" y="116"/>
                    <a:pt x="113" y="118"/>
                  </a:cubicBezTo>
                  <a:close/>
                  <a:moveTo>
                    <a:pt x="118" y="122"/>
                  </a:moveTo>
                  <a:cubicBezTo>
                    <a:pt x="117" y="123"/>
                    <a:pt x="117" y="123"/>
                    <a:pt x="117" y="123"/>
                  </a:cubicBezTo>
                  <a:cubicBezTo>
                    <a:pt x="116" y="123"/>
                    <a:pt x="116" y="123"/>
                    <a:pt x="115" y="122"/>
                  </a:cubicBezTo>
                  <a:cubicBezTo>
                    <a:pt x="115" y="125"/>
                    <a:pt x="113" y="124"/>
                    <a:pt x="116" y="126"/>
                  </a:cubicBezTo>
                  <a:cubicBezTo>
                    <a:pt x="116" y="127"/>
                    <a:pt x="116" y="127"/>
                    <a:pt x="116" y="127"/>
                  </a:cubicBezTo>
                  <a:cubicBezTo>
                    <a:pt x="117" y="126"/>
                    <a:pt x="121" y="122"/>
                    <a:pt x="118" y="122"/>
                  </a:cubicBezTo>
                  <a:close/>
                  <a:moveTo>
                    <a:pt x="91" y="127"/>
                  </a:moveTo>
                  <a:cubicBezTo>
                    <a:pt x="90" y="128"/>
                    <a:pt x="88" y="131"/>
                    <a:pt x="91" y="131"/>
                  </a:cubicBezTo>
                  <a:cubicBezTo>
                    <a:pt x="90" y="131"/>
                    <a:pt x="92" y="132"/>
                    <a:pt x="92" y="132"/>
                  </a:cubicBezTo>
                  <a:cubicBezTo>
                    <a:pt x="92" y="131"/>
                    <a:pt x="92" y="131"/>
                    <a:pt x="92" y="131"/>
                  </a:cubicBezTo>
                  <a:cubicBezTo>
                    <a:pt x="93" y="129"/>
                    <a:pt x="92" y="129"/>
                    <a:pt x="93" y="128"/>
                  </a:cubicBezTo>
                  <a:cubicBezTo>
                    <a:pt x="92" y="128"/>
                    <a:pt x="91" y="128"/>
                    <a:pt x="91" y="127"/>
                  </a:cubicBezTo>
                  <a:close/>
                  <a:moveTo>
                    <a:pt x="88" y="131"/>
                  </a:moveTo>
                  <a:cubicBezTo>
                    <a:pt x="88" y="131"/>
                    <a:pt x="87" y="131"/>
                    <a:pt x="86" y="132"/>
                  </a:cubicBezTo>
                  <a:cubicBezTo>
                    <a:pt x="86" y="132"/>
                    <a:pt x="86" y="133"/>
                    <a:pt x="86" y="133"/>
                  </a:cubicBezTo>
                  <a:cubicBezTo>
                    <a:pt x="85" y="132"/>
                    <a:pt x="86" y="135"/>
                    <a:pt x="86" y="135"/>
                  </a:cubicBezTo>
                  <a:cubicBezTo>
                    <a:pt x="86" y="135"/>
                    <a:pt x="87" y="135"/>
                    <a:pt x="88" y="135"/>
                  </a:cubicBezTo>
                  <a:cubicBezTo>
                    <a:pt x="90" y="133"/>
                    <a:pt x="89" y="134"/>
                    <a:pt x="90" y="131"/>
                  </a:cubicBezTo>
                  <a:cubicBezTo>
                    <a:pt x="89" y="131"/>
                    <a:pt x="88" y="131"/>
                    <a:pt x="88" y="131"/>
                  </a:cubicBezTo>
                  <a:close/>
                  <a:moveTo>
                    <a:pt x="83" y="136"/>
                  </a:moveTo>
                  <a:cubicBezTo>
                    <a:pt x="79" y="139"/>
                    <a:pt x="79" y="140"/>
                    <a:pt x="79" y="145"/>
                  </a:cubicBezTo>
                  <a:cubicBezTo>
                    <a:pt x="79" y="145"/>
                    <a:pt x="79" y="145"/>
                    <a:pt x="79" y="145"/>
                  </a:cubicBezTo>
                  <a:cubicBezTo>
                    <a:pt x="80" y="145"/>
                    <a:pt x="80" y="143"/>
                    <a:pt x="80" y="143"/>
                  </a:cubicBezTo>
                  <a:cubicBezTo>
                    <a:pt x="81" y="143"/>
                    <a:pt x="82" y="143"/>
                    <a:pt x="82" y="144"/>
                  </a:cubicBezTo>
                  <a:cubicBezTo>
                    <a:pt x="84" y="141"/>
                    <a:pt x="84" y="141"/>
                    <a:pt x="84" y="137"/>
                  </a:cubicBezTo>
                  <a:lnTo>
                    <a:pt x="83" y="136"/>
                  </a:lnTo>
                  <a:close/>
                  <a:moveTo>
                    <a:pt x="71" y="145"/>
                  </a:moveTo>
                  <a:cubicBezTo>
                    <a:pt x="70" y="148"/>
                    <a:pt x="68" y="150"/>
                    <a:pt x="67" y="153"/>
                  </a:cubicBezTo>
                  <a:cubicBezTo>
                    <a:pt x="68" y="153"/>
                    <a:pt x="68" y="152"/>
                    <a:pt x="69" y="152"/>
                  </a:cubicBezTo>
                  <a:cubicBezTo>
                    <a:pt x="69" y="152"/>
                    <a:pt x="69" y="154"/>
                    <a:pt x="69" y="154"/>
                  </a:cubicBezTo>
                  <a:cubicBezTo>
                    <a:pt x="69" y="154"/>
                    <a:pt x="70" y="154"/>
                    <a:pt x="70" y="154"/>
                  </a:cubicBezTo>
                  <a:cubicBezTo>
                    <a:pt x="70" y="154"/>
                    <a:pt x="70" y="153"/>
                    <a:pt x="70" y="153"/>
                  </a:cubicBezTo>
                  <a:cubicBezTo>
                    <a:pt x="71" y="153"/>
                    <a:pt x="72" y="153"/>
                    <a:pt x="71" y="153"/>
                  </a:cubicBezTo>
                  <a:cubicBezTo>
                    <a:pt x="74" y="151"/>
                    <a:pt x="75" y="151"/>
                    <a:pt x="77" y="148"/>
                  </a:cubicBezTo>
                  <a:cubicBezTo>
                    <a:pt x="76" y="146"/>
                    <a:pt x="76" y="146"/>
                    <a:pt x="76" y="146"/>
                  </a:cubicBezTo>
                  <a:cubicBezTo>
                    <a:pt x="75" y="146"/>
                    <a:pt x="74" y="146"/>
                    <a:pt x="74" y="146"/>
                  </a:cubicBezTo>
                  <a:cubicBezTo>
                    <a:pt x="74" y="148"/>
                    <a:pt x="74" y="148"/>
                    <a:pt x="74" y="148"/>
                  </a:cubicBezTo>
                  <a:cubicBezTo>
                    <a:pt x="73" y="148"/>
                    <a:pt x="72" y="147"/>
                    <a:pt x="72" y="147"/>
                  </a:cubicBezTo>
                  <a:cubicBezTo>
                    <a:pt x="72" y="147"/>
                    <a:pt x="72" y="146"/>
                    <a:pt x="72" y="145"/>
                  </a:cubicBezTo>
                  <a:lnTo>
                    <a:pt x="71" y="145"/>
                  </a:lnTo>
                  <a:close/>
                  <a:moveTo>
                    <a:pt x="121" y="118"/>
                  </a:moveTo>
                  <a:cubicBezTo>
                    <a:pt x="121" y="118"/>
                    <a:pt x="121" y="119"/>
                    <a:pt x="122" y="120"/>
                  </a:cubicBezTo>
                  <a:cubicBezTo>
                    <a:pt x="123" y="121"/>
                    <a:pt x="122" y="118"/>
                    <a:pt x="122" y="118"/>
                  </a:cubicBezTo>
                  <a:lnTo>
                    <a:pt x="121" y="118"/>
                  </a:lnTo>
                  <a:close/>
                  <a:moveTo>
                    <a:pt x="94" y="124"/>
                  </a:moveTo>
                  <a:cubicBezTo>
                    <a:pt x="95" y="125"/>
                    <a:pt x="95" y="126"/>
                    <a:pt x="95" y="127"/>
                  </a:cubicBezTo>
                  <a:cubicBezTo>
                    <a:pt x="99" y="128"/>
                    <a:pt x="95" y="125"/>
                    <a:pt x="94" y="124"/>
                  </a:cubicBezTo>
                  <a:close/>
                  <a:moveTo>
                    <a:pt x="111" y="124"/>
                  </a:moveTo>
                  <a:cubicBezTo>
                    <a:pt x="107" y="125"/>
                    <a:pt x="113" y="125"/>
                    <a:pt x="113" y="125"/>
                  </a:cubicBezTo>
                  <a:cubicBezTo>
                    <a:pt x="112" y="125"/>
                    <a:pt x="113" y="124"/>
                    <a:pt x="111" y="124"/>
                  </a:cubicBezTo>
                  <a:close/>
                  <a:moveTo>
                    <a:pt x="100" y="125"/>
                  </a:moveTo>
                  <a:cubicBezTo>
                    <a:pt x="100" y="126"/>
                    <a:pt x="100" y="126"/>
                    <a:pt x="100" y="126"/>
                  </a:cubicBezTo>
                  <a:cubicBezTo>
                    <a:pt x="99" y="126"/>
                    <a:pt x="99" y="127"/>
                    <a:pt x="100" y="128"/>
                  </a:cubicBezTo>
                  <a:cubicBezTo>
                    <a:pt x="100" y="128"/>
                    <a:pt x="101" y="124"/>
                    <a:pt x="100" y="125"/>
                  </a:cubicBezTo>
                  <a:close/>
                  <a:moveTo>
                    <a:pt x="77" y="141"/>
                  </a:moveTo>
                  <a:cubicBezTo>
                    <a:pt x="75" y="143"/>
                    <a:pt x="74" y="144"/>
                    <a:pt x="77" y="142"/>
                  </a:cubicBezTo>
                  <a:cubicBezTo>
                    <a:pt x="77" y="142"/>
                    <a:pt x="77" y="140"/>
                    <a:pt x="77" y="141"/>
                  </a:cubicBezTo>
                  <a:close/>
                  <a:moveTo>
                    <a:pt x="67" y="146"/>
                  </a:moveTo>
                  <a:cubicBezTo>
                    <a:pt x="67" y="146"/>
                    <a:pt x="66" y="147"/>
                    <a:pt x="66" y="147"/>
                  </a:cubicBezTo>
                  <a:cubicBezTo>
                    <a:pt x="64" y="148"/>
                    <a:pt x="67" y="148"/>
                    <a:pt x="68" y="148"/>
                  </a:cubicBezTo>
                  <a:cubicBezTo>
                    <a:pt x="68" y="147"/>
                    <a:pt x="69" y="146"/>
                    <a:pt x="67" y="146"/>
                  </a:cubicBezTo>
                  <a:close/>
                  <a:moveTo>
                    <a:pt x="65" y="151"/>
                  </a:moveTo>
                  <a:cubicBezTo>
                    <a:pt x="64" y="152"/>
                    <a:pt x="63" y="154"/>
                    <a:pt x="62" y="155"/>
                  </a:cubicBezTo>
                  <a:cubicBezTo>
                    <a:pt x="61" y="155"/>
                    <a:pt x="61" y="155"/>
                    <a:pt x="61" y="155"/>
                  </a:cubicBezTo>
                  <a:cubicBezTo>
                    <a:pt x="61" y="155"/>
                    <a:pt x="61" y="156"/>
                    <a:pt x="62" y="155"/>
                  </a:cubicBezTo>
                  <a:cubicBezTo>
                    <a:pt x="62" y="155"/>
                    <a:pt x="61" y="156"/>
                    <a:pt x="62" y="156"/>
                  </a:cubicBezTo>
                  <a:cubicBezTo>
                    <a:pt x="64" y="155"/>
                    <a:pt x="65" y="153"/>
                    <a:pt x="66" y="152"/>
                  </a:cubicBezTo>
                  <a:cubicBezTo>
                    <a:pt x="66" y="152"/>
                    <a:pt x="65" y="152"/>
                    <a:pt x="66" y="151"/>
                  </a:cubicBezTo>
                  <a:lnTo>
                    <a:pt x="65" y="151"/>
                  </a:lnTo>
                  <a:close/>
                  <a:moveTo>
                    <a:pt x="58" y="155"/>
                  </a:moveTo>
                  <a:cubicBezTo>
                    <a:pt x="57" y="156"/>
                    <a:pt x="57" y="156"/>
                    <a:pt x="57" y="156"/>
                  </a:cubicBezTo>
                  <a:cubicBezTo>
                    <a:pt x="56" y="156"/>
                    <a:pt x="58" y="157"/>
                    <a:pt x="59" y="157"/>
                  </a:cubicBezTo>
                  <a:cubicBezTo>
                    <a:pt x="60" y="157"/>
                    <a:pt x="59" y="156"/>
                    <a:pt x="59" y="156"/>
                  </a:cubicBezTo>
                  <a:lnTo>
                    <a:pt x="58" y="155"/>
                  </a:lnTo>
                  <a:close/>
                  <a:moveTo>
                    <a:pt x="63" y="180"/>
                  </a:moveTo>
                  <a:cubicBezTo>
                    <a:pt x="65" y="180"/>
                    <a:pt x="63" y="180"/>
                    <a:pt x="63" y="181"/>
                  </a:cubicBezTo>
                  <a:cubicBezTo>
                    <a:pt x="63" y="180"/>
                    <a:pt x="62" y="180"/>
                    <a:pt x="63" y="180"/>
                  </a:cubicBezTo>
                  <a:close/>
                  <a:moveTo>
                    <a:pt x="58" y="180"/>
                  </a:moveTo>
                  <a:cubicBezTo>
                    <a:pt x="57" y="180"/>
                    <a:pt x="57" y="181"/>
                    <a:pt x="58" y="181"/>
                  </a:cubicBezTo>
                  <a:cubicBezTo>
                    <a:pt x="58" y="181"/>
                    <a:pt x="59" y="180"/>
                    <a:pt x="58" y="180"/>
                  </a:cubicBezTo>
                  <a:close/>
                  <a:moveTo>
                    <a:pt x="28" y="202"/>
                  </a:moveTo>
                  <a:cubicBezTo>
                    <a:pt x="27" y="202"/>
                    <a:pt x="23" y="205"/>
                    <a:pt x="27" y="205"/>
                  </a:cubicBezTo>
                  <a:cubicBezTo>
                    <a:pt x="27" y="204"/>
                    <a:pt x="30" y="202"/>
                    <a:pt x="28" y="202"/>
                  </a:cubicBezTo>
                  <a:close/>
                  <a:moveTo>
                    <a:pt x="20" y="209"/>
                  </a:moveTo>
                  <a:cubicBezTo>
                    <a:pt x="20" y="210"/>
                    <a:pt x="20" y="210"/>
                    <a:pt x="20" y="210"/>
                  </a:cubicBezTo>
                  <a:cubicBezTo>
                    <a:pt x="22" y="211"/>
                    <a:pt x="21" y="209"/>
                    <a:pt x="20" y="209"/>
                  </a:cubicBezTo>
                  <a:close/>
                  <a:moveTo>
                    <a:pt x="26" y="211"/>
                  </a:moveTo>
                  <a:cubicBezTo>
                    <a:pt x="27" y="211"/>
                    <a:pt x="28" y="212"/>
                    <a:pt x="26" y="212"/>
                  </a:cubicBezTo>
                  <a:cubicBezTo>
                    <a:pt x="26" y="212"/>
                    <a:pt x="25" y="211"/>
                    <a:pt x="26" y="211"/>
                  </a:cubicBezTo>
                  <a:close/>
                  <a:moveTo>
                    <a:pt x="17" y="220"/>
                  </a:moveTo>
                  <a:cubicBezTo>
                    <a:pt x="16" y="221"/>
                    <a:pt x="18" y="221"/>
                    <a:pt x="18" y="221"/>
                  </a:cubicBezTo>
                  <a:cubicBezTo>
                    <a:pt x="17" y="221"/>
                    <a:pt x="17" y="222"/>
                    <a:pt x="17" y="222"/>
                  </a:cubicBezTo>
                  <a:cubicBezTo>
                    <a:pt x="17" y="222"/>
                    <a:pt x="16" y="223"/>
                    <a:pt x="16" y="223"/>
                  </a:cubicBezTo>
                  <a:cubicBezTo>
                    <a:pt x="16" y="222"/>
                    <a:pt x="16" y="220"/>
                    <a:pt x="17" y="220"/>
                  </a:cubicBezTo>
                  <a:close/>
                  <a:moveTo>
                    <a:pt x="7" y="243"/>
                  </a:moveTo>
                  <a:cubicBezTo>
                    <a:pt x="7" y="243"/>
                    <a:pt x="7" y="244"/>
                    <a:pt x="7" y="244"/>
                  </a:cubicBezTo>
                  <a:cubicBezTo>
                    <a:pt x="8" y="245"/>
                    <a:pt x="8" y="243"/>
                    <a:pt x="7" y="243"/>
                  </a:cubicBezTo>
                  <a:close/>
                  <a:moveTo>
                    <a:pt x="4" y="244"/>
                  </a:moveTo>
                  <a:cubicBezTo>
                    <a:pt x="4" y="245"/>
                    <a:pt x="4" y="245"/>
                    <a:pt x="4" y="245"/>
                  </a:cubicBezTo>
                  <a:cubicBezTo>
                    <a:pt x="5" y="245"/>
                    <a:pt x="5" y="245"/>
                    <a:pt x="5" y="245"/>
                  </a:cubicBezTo>
                  <a:cubicBezTo>
                    <a:pt x="4" y="245"/>
                    <a:pt x="6" y="244"/>
                    <a:pt x="4" y="244"/>
                  </a:cubicBezTo>
                  <a:close/>
                  <a:moveTo>
                    <a:pt x="4" y="246"/>
                  </a:moveTo>
                  <a:cubicBezTo>
                    <a:pt x="5" y="247"/>
                    <a:pt x="5" y="247"/>
                    <a:pt x="5" y="247"/>
                  </a:cubicBezTo>
                  <a:cubicBezTo>
                    <a:pt x="4" y="247"/>
                    <a:pt x="5" y="246"/>
                    <a:pt x="4" y="246"/>
                  </a:cubicBezTo>
                  <a:close/>
                  <a:moveTo>
                    <a:pt x="42" y="256"/>
                  </a:moveTo>
                  <a:cubicBezTo>
                    <a:pt x="42" y="256"/>
                    <a:pt x="43" y="255"/>
                    <a:pt x="44" y="256"/>
                  </a:cubicBezTo>
                  <a:cubicBezTo>
                    <a:pt x="45" y="256"/>
                    <a:pt x="45" y="254"/>
                    <a:pt x="45" y="252"/>
                  </a:cubicBezTo>
                  <a:cubicBezTo>
                    <a:pt x="45" y="251"/>
                    <a:pt x="44" y="250"/>
                    <a:pt x="44" y="249"/>
                  </a:cubicBezTo>
                  <a:cubicBezTo>
                    <a:pt x="44" y="247"/>
                    <a:pt x="43" y="247"/>
                    <a:pt x="45" y="247"/>
                  </a:cubicBezTo>
                  <a:cubicBezTo>
                    <a:pt x="46" y="246"/>
                    <a:pt x="45" y="245"/>
                    <a:pt x="46" y="244"/>
                  </a:cubicBezTo>
                  <a:cubicBezTo>
                    <a:pt x="48" y="243"/>
                    <a:pt x="48" y="242"/>
                    <a:pt x="46" y="241"/>
                  </a:cubicBezTo>
                  <a:cubicBezTo>
                    <a:pt x="45" y="239"/>
                    <a:pt x="46" y="239"/>
                    <a:pt x="46" y="237"/>
                  </a:cubicBezTo>
                  <a:cubicBezTo>
                    <a:pt x="46" y="236"/>
                    <a:pt x="47" y="233"/>
                    <a:pt x="47" y="233"/>
                  </a:cubicBezTo>
                  <a:cubicBezTo>
                    <a:pt x="47" y="233"/>
                    <a:pt x="47" y="234"/>
                    <a:pt x="49" y="233"/>
                  </a:cubicBezTo>
                  <a:cubicBezTo>
                    <a:pt x="50" y="232"/>
                    <a:pt x="49" y="231"/>
                    <a:pt x="49" y="228"/>
                  </a:cubicBezTo>
                  <a:cubicBezTo>
                    <a:pt x="49" y="226"/>
                    <a:pt x="49" y="225"/>
                    <a:pt x="48" y="225"/>
                  </a:cubicBezTo>
                  <a:cubicBezTo>
                    <a:pt x="47" y="225"/>
                    <a:pt x="46" y="224"/>
                    <a:pt x="47" y="222"/>
                  </a:cubicBezTo>
                  <a:cubicBezTo>
                    <a:pt x="48" y="220"/>
                    <a:pt x="48" y="218"/>
                    <a:pt x="48" y="216"/>
                  </a:cubicBezTo>
                  <a:cubicBezTo>
                    <a:pt x="48" y="215"/>
                    <a:pt x="47" y="212"/>
                    <a:pt x="48" y="211"/>
                  </a:cubicBezTo>
                  <a:cubicBezTo>
                    <a:pt x="48" y="210"/>
                    <a:pt x="48" y="208"/>
                    <a:pt x="47" y="207"/>
                  </a:cubicBezTo>
                  <a:cubicBezTo>
                    <a:pt x="46" y="205"/>
                    <a:pt x="50" y="204"/>
                    <a:pt x="50" y="202"/>
                  </a:cubicBezTo>
                  <a:cubicBezTo>
                    <a:pt x="50" y="201"/>
                    <a:pt x="54" y="198"/>
                    <a:pt x="54" y="197"/>
                  </a:cubicBezTo>
                  <a:cubicBezTo>
                    <a:pt x="54" y="195"/>
                    <a:pt x="57" y="194"/>
                    <a:pt x="58" y="193"/>
                  </a:cubicBezTo>
                  <a:cubicBezTo>
                    <a:pt x="60" y="192"/>
                    <a:pt x="61" y="195"/>
                    <a:pt x="63" y="196"/>
                  </a:cubicBezTo>
                  <a:cubicBezTo>
                    <a:pt x="64" y="197"/>
                    <a:pt x="64" y="194"/>
                    <a:pt x="65" y="192"/>
                  </a:cubicBezTo>
                  <a:cubicBezTo>
                    <a:pt x="66" y="190"/>
                    <a:pt x="65" y="187"/>
                    <a:pt x="65" y="186"/>
                  </a:cubicBezTo>
                  <a:cubicBezTo>
                    <a:pt x="65" y="184"/>
                    <a:pt x="67" y="184"/>
                    <a:pt x="68" y="183"/>
                  </a:cubicBezTo>
                  <a:cubicBezTo>
                    <a:pt x="70" y="182"/>
                    <a:pt x="72" y="176"/>
                    <a:pt x="72" y="175"/>
                  </a:cubicBezTo>
                  <a:cubicBezTo>
                    <a:pt x="72" y="173"/>
                    <a:pt x="72" y="170"/>
                    <a:pt x="73" y="170"/>
                  </a:cubicBezTo>
                  <a:cubicBezTo>
                    <a:pt x="75" y="170"/>
                    <a:pt x="76" y="170"/>
                    <a:pt x="76" y="169"/>
                  </a:cubicBezTo>
                  <a:cubicBezTo>
                    <a:pt x="76" y="167"/>
                    <a:pt x="78" y="167"/>
                    <a:pt x="79" y="166"/>
                  </a:cubicBezTo>
                  <a:cubicBezTo>
                    <a:pt x="80" y="165"/>
                    <a:pt x="81" y="164"/>
                    <a:pt x="81" y="163"/>
                  </a:cubicBezTo>
                  <a:cubicBezTo>
                    <a:pt x="81" y="161"/>
                    <a:pt x="82" y="159"/>
                    <a:pt x="82" y="158"/>
                  </a:cubicBezTo>
                  <a:cubicBezTo>
                    <a:pt x="83" y="156"/>
                    <a:pt x="85" y="155"/>
                    <a:pt x="85" y="155"/>
                  </a:cubicBezTo>
                  <a:cubicBezTo>
                    <a:pt x="85" y="155"/>
                    <a:pt x="91" y="161"/>
                    <a:pt x="89" y="159"/>
                  </a:cubicBezTo>
                  <a:cubicBezTo>
                    <a:pt x="88" y="158"/>
                    <a:pt x="90" y="157"/>
                    <a:pt x="89" y="155"/>
                  </a:cubicBezTo>
                  <a:cubicBezTo>
                    <a:pt x="89" y="154"/>
                    <a:pt x="91" y="154"/>
                    <a:pt x="91" y="154"/>
                  </a:cubicBezTo>
                  <a:cubicBezTo>
                    <a:pt x="92" y="153"/>
                    <a:pt x="95" y="154"/>
                    <a:pt x="96" y="155"/>
                  </a:cubicBezTo>
                  <a:cubicBezTo>
                    <a:pt x="97" y="155"/>
                    <a:pt x="98" y="152"/>
                    <a:pt x="98" y="152"/>
                  </a:cubicBezTo>
                  <a:cubicBezTo>
                    <a:pt x="99" y="148"/>
                    <a:pt x="99" y="148"/>
                    <a:pt x="99" y="148"/>
                  </a:cubicBezTo>
                  <a:cubicBezTo>
                    <a:pt x="98" y="145"/>
                    <a:pt x="98" y="145"/>
                    <a:pt x="98" y="145"/>
                  </a:cubicBezTo>
                  <a:cubicBezTo>
                    <a:pt x="101" y="145"/>
                    <a:pt x="101" y="145"/>
                    <a:pt x="101" y="145"/>
                  </a:cubicBezTo>
                  <a:cubicBezTo>
                    <a:pt x="104" y="144"/>
                    <a:pt x="104" y="144"/>
                    <a:pt x="104" y="144"/>
                  </a:cubicBezTo>
                  <a:cubicBezTo>
                    <a:pt x="104" y="142"/>
                    <a:pt x="104" y="142"/>
                    <a:pt x="104" y="142"/>
                  </a:cubicBezTo>
                  <a:cubicBezTo>
                    <a:pt x="104" y="141"/>
                    <a:pt x="107" y="141"/>
                    <a:pt x="107" y="141"/>
                  </a:cubicBezTo>
                  <a:cubicBezTo>
                    <a:pt x="114" y="149"/>
                    <a:pt x="114" y="149"/>
                    <a:pt x="114" y="149"/>
                  </a:cubicBezTo>
                  <a:cubicBezTo>
                    <a:pt x="114" y="149"/>
                    <a:pt x="119" y="148"/>
                    <a:pt x="120" y="149"/>
                  </a:cubicBezTo>
                  <a:cubicBezTo>
                    <a:pt x="124" y="150"/>
                    <a:pt x="121" y="148"/>
                    <a:pt x="123" y="148"/>
                  </a:cubicBezTo>
                  <a:cubicBezTo>
                    <a:pt x="125" y="148"/>
                    <a:pt x="125" y="149"/>
                    <a:pt x="125" y="149"/>
                  </a:cubicBezTo>
                  <a:cubicBezTo>
                    <a:pt x="129" y="152"/>
                    <a:pt x="129" y="152"/>
                    <a:pt x="129" y="152"/>
                  </a:cubicBezTo>
                  <a:cubicBezTo>
                    <a:pt x="129" y="152"/>
                    <a:pt x="128" y="150"/>
                    <a:pt x="130" y="150"/>
                  </a:cubicBezTo>
                  <a:cubicBezTo>
                    <a:pt x="131" y="149"/>
                    <a:pt x="133" y="147"/>
                    <a:pt x="133" y="145"/>
                  </a:cubicBezTo>
                  <a:cubicBezTo>
                    <a:pt x="134" y="143"/>
                    <a:pt x="132" y="143"/>
                    <a:pt x="132" y="142"/>
                  </a:cubicBezTo>
                  <a:cubicBezTo>
                    <a:pt x="133" y="140"/>
                    <a:pt x="133" y="141"/>
                    <a:pt x="134" y="139"/>
                  </a:cubicBezTo>
                  <a:cubicBezTo>
                    <a:pt x="134" y="138"/>
                    <a:pt x="135" y="137"/>
                    <a:pt x="137" y="137"/>
                  </a:cubicBezTo>
                  <a:cubicBezTo>
                    <a:pt x="138" y="137"/>
                    <a:pt x="138" y="134"/>
                    <a:pt x="138" y="134"/>
                  </a:cubicBezTo>
                  <a:cubicBezTo>
                    <a:pt x="138" y="134"/>
                    <a:pt x="141" y="135"/>
                    <a:pt x="143" y="135"/>
                  </a:cubicBezTo>
                  <a:cubicBezTo>
                    <a:pt x="144" y="136"/>
                    <a:pt x="148" y="132"/>
                    <a:pt x="148" y="132"/>
                  </a:cubicBezTo>
                  <a:cubicBezTo>
                    <a:pt x="148" y="132"/>
                    <a:pt x="149" y="137"/>
                    <a:pt x="151" y="138"/>
                  </a:cubicBezTo>
                  <a:cubicBezTo>
                    <a:pt x="152" y="139"/>
                    <a:pt x="154" y="140"/>
                    <a:pt x="155" y="141"/>
                  </a:cubicBezTo>
                  <a:cubicBezTo>
                    <a:pt x="157" y="142"/>
                    <a:pt x="158" y="141"/>
                    <a:pt x="158" y="141"/>
                  </a:cubicBezTo>
                  <a:cubicBezTo>
                    <a:pt x="158" y="143"/>
                    <a:pt x="158" y="143"/>
                    <a:pt x="158" y="143"/>
                  </a:cubicBezTo>
                  <a:cubicBezTo>
                    <a:pt x="158" y="143"/>
                    <a:pt x="158" y="145"/>
                    <a:pt x="159" y="144"/>
                  </a:cubicBezTo>
                  <a:cubicBezTo>
                    <a:pt x="160" y="142"/>
                    <a:pt x="160" y="140"/>
                    <a:pt x="160" y="139"/>
                  </a:cubicBezTo>
                  <a:cubicBezTo>
                    <a:pt x="160" y="137"/>
                    <a:pt x="159" y="135"/>
                    <a:pt x="159" y="135"/>
                  </a:cubicBezTo>
                  <a:cubicBezTo>
                    <a:pt x="159" y="135"/>
                    <a:pt x="161" y="136"/>
                    <a:pt x="161" y="135"/>
                  </a:cubicBezTo>
                  <a:cubicBezTo>
                    <a:pt x="162" y="134"/>
                    <a:pt x="166" y="133"/>
                    <a:pt x="166" y="133"/>
                  </a:cubicBezTo>
                  <a:cubicBezTo>
                    <a:pt x="165" y="133"/>
                    <a:pt x="165" y="133"/>
                    <a:pt x="164" y="133"/>
                  </a:cubicBezTo>
                  <a:cubicBezTo>
                    <a:pt x="164" y="133"/>
                    <a:pt x="163" y="132"/>
                    <a:pt x="163" y="132"/>
                  </a:cubicBezTo>
                  <a:cubicBezTo>
                    <a:pt x="162" y="133"/>
                    <a:pt x="162" y="133"/>
                    <a:pt x="162" y="134"/>
                  </a:cubicBezTo>
                  <a:cubicBezTo>
                    <a:pt x="161" y="133"/>
                    <a:pt x="161" y="133"/>
                    <a:pt x="160" y="133"/>
                  </a:cubicBezTo>
                  <a:cubicBezTo>
                    <a:pt x="160" y="133"/>
                    <a:pt x="160" y="134"/>
                    <a:pt x="160" y="134"/>
                  </a:cubicBezTo>
                  <a:cubicBezTo>
                    <a:pt x="159" y="135"/>
                    <a:pt x="158" y="134"/>
                    <a:pt x="157" y="135"/>
                  </a:cubicBezTo>
                  <a:cubicBezTo>
                    <a:pt x="157" y="134"/>
                    <a:pt x="157" y="134"/>
                    <a:pt x="157" y="133"/>
                  </a:cubicBezTo>
                  <a:cubicBezTo>
                    <a:pt x="157" y="133"/>
                    <a:pt x="156" y="132"/>
                    <a:pt x="156" y="131"/>
                  </a:cubicBezTo>
                  <a:cubicBezTo>
                    <a:pt x="158" y="131"/>
                    <a:pt x="159" y="132"/>
                    <a:pt x="161" y="131"/>
                  </a:cubicBezTo>
                  <a:cubicBezTo>
                    <a:pt x="161" y="130"/>
                    <a:pt x="161" y="129"/>
                    <a:pt x="162" y="129"/>
                  </a:cubicBezTo>
                  <a:cubicBezTo>
                    <a:pt x="163" y="128"/>
                    <a:pt x="165" y="129"/>
                    <a:pt x="166" y="129"/>
                  </a:cubicBezTo>
                  <a:cubicBezTo>
                    <a:pt x="164" y="125"/>
                    <a:pt x="166" y="125"/>
                    <a:pt x="161" y="125"/>
                  </a:cubicBezTo>
                  <a:cubicBezTo>
                    <a:pt x="163" y="121"/>
                    <a:pt x="161" y="122"/>
                    <a:pt x="158" y="124"/>
                  </a:cubicBezTo>
                  <a:cubicBezTo>
                    <a:pt x="158" y="123"/>
                    <a:pt x="157" y="120"/>
                    <a:pt x="156" y="120"/>
                  </a:cubicBezTo>
                  <a:cubicBezTo>
                    <a:pt x="156" y="119"/>
                    <a:pt x="155" y="119"/>
                    <a:pt x="154" y="119"/>
                  </a:cubicBezTo>
                  <a:cubicBezTo>
                    <a:pt x="153" y="122"/>
                    <a:pt x="153" y="122"/>
                    <a:pt x="154" y="125"/>
                  </a:cubicBezTo>
                  <a:cubicBezTo>
                    <a:pt x="153" y="125"/>
                    <a:pt x="152" y="126"/>
                    <a:pt x="152" y="126"/>
                  </a:cubicBezTo>
                  <a:cubicBezTo>
                    <a:pt x="150" y="125"/>
                    <a:pt x="154" y="121"/>
                    <a:pt x="151" y="121"/>
                  </a:cubicBezTo>
                  <a:cubicBezTo>
                    <a:pt x="151" y="122"/>
                    <a:pt x="151" y="122"/>
                    <a:pt x="150" y="122"/>
                  </a:cubicBezTo>
                  <a:cubicBezTo>
                    <a:pt x="151" y="123"/>
                    <a:pt x="150" y="123"/>
                    <a:pt x="150" y="123"/>
                  </a:cubicBezTo>
                  <a:cubicBezTo>
                    <a:pt x="149" y="122"/>
                    <a:pt x="150" y="121"/>
                    <a:pt x="149" y="121"/>
                  </a:cubicBezTo>
                  <a:cubicBezTo>
                    <a:pt x="150" y="120"/>
                    <a:pt x="153" y="120"/>
                    <a:pt x="151" y="119"/>
                  </a:cubicBezTo>
                  <a:cubicBezTo>
                    <a:pt x="151" y="119"/>
                    <a:pt x="151" y="117"/>
                    <a:pt x="151" y="117"/>
                  </a:cubicBezTo>
                  <a:cubicBezTo>
                    <a:pt x="151" y="117"/>
                    <a:pt x="148" y="117"/>
                    <a:pt x="149" y="117"/>
                  </a:cubicBezTo>
                  <a:cubicBezTo>
                    <a:pt x="148" y="116"/>
                    <a:pt x="148" y="116"/>
                    <a:pt x="148" y="116"/>
                  </a:cubicBezTo>
                  <a:cubicBezTo>
                    <a:pt x="148" y="115"/>
                    <a:pt x="147" y="116"/>
                    <a:pt x="146" y="116"/>
                  </a:cubicBezTo>
                  <a:cubicBezTo>
                    <a:pt x="146" y="117"/>
                    <a:pt x="147" y="117"/>
                    <a:pt x="146" y="118"/>
                  </a:cubicBezTo>
                  <a:cubicBezTo>
                    <a:pt x="146" y="118"/>
                    <a:pt x="146" y="118"/>
                    <a:pt x="146" y="118"/>
                  </a:cubicBezTo>
                  <a:cubicBezTo>
                    <a:pt x="145" y="118"/>
                    <a:pt x="145" y="118"/>
                    <a:pt x="144" y="119"/>
                  </a:cubicBezTo>
                  <a:cubicBezTo>
                    <a:pt x="144" y="119"/>
                    <a:pt x="144" y="120"/>
                    <a:pt x="144" y="120"/>
                  </a:cubicBezTo>
                  <a:cubicBezTo>
                    <a:pt x="144" y="121"/>
                    <a:pt x="145" y="121"/>
                    <a:pt x="145" y="121"/>
                  </a:cubicBezTo>
                  <a:cubicBezTo>
                    <a:pt x="145" y="122"/>
                    <a:pt x="144" y="122"/>
                    <a:pt x="143" y="122"/>
                  </a:cubicBezTo>
                  <a:cubicBezTo>
                    <a:pt x="142" y="123"/>
                    <a:pt x="143" y="124"/>
                    <a:pt x="142" y="125"/>
                  </a:cubicBezTo>
                  <a:cubicBezTo>
                    <a:pt x="142" y="125"/>
                    <a:pt x="140" y="127"/>
                    <a:pt x="139" y="127"/>
                  </a:cubicBezTo>
                  <a:cubicBezTo>
                    <a:pt x="139" y="127"/>
                    <a:pt x="139" y="129"/>
                    <a:pt x="139" y="129"/>
                  </a:cubicBezTo>
                  <a:cubicBezTo>
                    <a:pt x="138" y="129"/>
                    <a:pt x="139" y="125"/>
                    <a:pt x="139" y="125"/>
                  </a:cubicBezTo>
                  <a:cubicBezTo>
                    <a:pt x="139" y="125"/>
                    <a:pt x="139" y="125"/>
                    <a:pt x="139" y="125"/>
                  </a:cubicBezTo>
                  <a:cubicBezTo>
                    <a:pt x="139" y="128"/>
                    <a:pt x="140" y="125"/>
                    <a:pt x="140" y="125"/>
                  </a:cubicBezTo>
                  <a:cubicBezTo>
                    <a:pt x="140" y="125"/>
                    <a:pt x="139" y="124"/>
                    <a:pt x="139" y="123"/>
                  </a:cubicBezTo>
                  <a:cubicBezTo>
                    <a:pt x="139" y="123"/>
                    <a:pt x="141" y="122"/>
                    <a:pt x="141" y="121"/>
                  </a:cubicBezTo>
                  <a:cubicBezTo>
                    <a:pt x="141" y="120"/>
                    <a:pt x="140" y="121"/>
                    <a:pt x="140" y="120"/>
                  </a:cubicBezTo>
                  <a:cubicBezTo>
                    <a:pt x="139" y="120"/>
                    <a:pt x="139" y="120"/>
                    <a:pt x="139" y="120"/>
                  </a:cubicBezTo>
                  <a:cubicBezTo>
                    <a:pt x="139" y="120"/>
                    <a:pt x="140" y="121"/>
                    <a:pt x="139" y="121"/>
                  </a:cubicBezTo>
                  <a:cubicBezTo>
                    <a:pt x="138" y="121"/>
                    <a:pt x="138" y="121"/>
                    <a:pt x="138" y="121"/>
                  </a:cubicBezTo>
                  <a:cubicBezTo>
                    <a:pt x="138" y="121"/>
                    <a:pt x="138" y="123"/>
                    <a:pt x="138" y="123"/>
                  </a:cubicBezTo>
                  <a:cubicBezTo>
                    <a:pt x="137" y="123"/>
                    <a:pt x="137" y="123"/>
                    <a:pt x="137" y="123"/>
                  </a:cubicBezTo>
                  <a:cubicBezTo>
                    <a:pt x="136" y="124"/>
                    <a:pt x="136" y="126"/>
                    <a:pt x="135" y="127"/>
                  </a:cubicBezTo>
                  <a:cubicBezTo>
                    <a:pt x="135" y="128"/>
                    <a:pt x="133" y="128"/>
                    <a:pt x="133" y="129"/>
                  </a:cubicBezTo>
                  <a:cubicBezTo>
                    <a:pt x="132" y="130"/>
                    <a:pt x="133" y="131"/>
                    <a:pt x="132" y="132"/>
                  </a:cubicBezTo>
                  <a:cubicBezTo>
                    <a:pt x="132" y="132"/>
                    <a:pt x="131" y="133"/>
                    <a:pt x="131" y="133"/>
                  </a:cubicBezTo>
                  <a:cubicBezTo>
                    <a:pt x="130" y="133"/>
                    <a:pt x="130" y="133"/>
                    <a:pt x="129" y="133"/>
                  </a:cubicBezTo>
                  <a:cubicBezTo>
                    <a:pt x="130" y="132"/>
                    <a:pt x="130" y="128"/>
                    <a:pt x="131" y="127"/>
                  </a:cubicBezTo>
                  <a:cubicBezTo>
                    <a:pt x="131" y="127"/>
                    <a:pt x="133" y="127"/>
                    <a:pt x="134" y="126"/>
                  </a:cubicBezTo>
                  <a:cubicBezTo>
                    <a:pt x="134" y="125"/>
                    <a:pt x="134" y="123"/>
                    <a:pt x="134" y="123"/>
                  </a:cubicBezTo>
                  <a:cubicBezTo>
                    <a:pt x="133" y="123"/>
                    <a:pt x="133" y="123"/>
                    <a:pt x="132" y="123"/>
                  </a:cubicBezTo>
                  <a:cubicBezTo>
                    <a:pt x="132" y="123"/>
                    <a:pt x="132" y="121"/>
                    <a:pt x="132" y="121"/>
                  </a:cubicBezTo>
                  <a:cubicBezTo>
                    <a:pt x="130" y="121"/>
                    <a:pt x="131" y="122"/>
                    <a:pt x="131" y="122"/>
                  </a:cubicBezTo>
                  <a:cubicBezTo>
                    <a:pt x="130" y="123"/>
                    <a:pt x="128" y="120"/>
                    <a:pt x="127" y="120"/>
                  </a:cubicBezTo>
                  <a:cubicBezTo>
                    <a:pt x="127" y="120"/>
                    <a:pt x="126" y="120"/>
                    <a:pt x="126" y="121"/>
                  </a:cubicBezTo>
                  <a:cubicBezTo>
                    <a:pt x="126" y="122"/>
                    <a:pt x="126" y="123"/>
                    <a:pt x="126" y="124"/>
                  </a:cubicBezTo>
                  <a:cubicBezTo>
                    <a:pt x="126" y="124"/>
                    <a:pt x="126" y="124"/>
                    <a:pt x="126" y="124"/>
                  </a:cubicBezTo>
                  <a:cubicBezTo>
                    <a:pt x="126" y="124"/>
                    <a:pt x="126" y="125"/>
                    <a:pt x="126" y="125"/>
                  </a:cubicBezTo>
                  <a:cubicBezTo>
                    <a:pt x="127" y="125"/>
                    <a:pt x="125" y="126"/>
                    <a:pt x="125" y="126"/>
                  </a:cubicBezTo>
                  <a:cubicBezTo>
                    <a:pt x="124" y="125"/>
                    <a:pt x="124" y="123"/>
                    <a:pt x="124" y="123"/>
                  </a:cubicBezTo>
                  <a:cubicBezTo>
                    <a:pt x="124" y="123"/>
                    <a:pt x="122" y="123"/>
                    <a:pt x="122" y="123"/>
                  </a:cubicBezTo>
                  <a:cubicBezTo>
                    <a:pt x="122" y="124"/>
                    <a:pt x="123" y="123"/>
                    <a:pt x="123" y="124"/>
                  </a:cubicBezTo>
                  <a:cubicBezTo>
                    <a:pt x="123" y="125"/>
                    <a:pt x="119" y="128"/>
                    <a:pt x="119" y="128"/>
                  </a:cubicBezTo>
                  <a:cubicBezTo>
                    <a:pt x="118" y="128"/>
                    <a:pt x="118" y="128"/>
                    <a:pt x="117" y="128"/>
                  </a:cubicBezTo>
                  <a:cubicBezTo>
                    <a:pt x="117" y="128"/>
                    <a:pt x="117" y="130"/>
                    <a:pt x="116" y="131"/>
                  </a:cubicBezTo>
                  <a:cubicBezTo>
                    <a:pt x="115" y="130"/>
                    <a:pt x="113" y="130"/>
                    <a:pt x="112" y="128"/>
                  </a:cubicBezTo>
                  <a:cubicBezTo>
                    <a:pt x="112" y="128"/>
                    <a:pt x="112" y="127"/>
                    <a:pt x="112" y="127"/>
                  </a:cubicBezTo>
                  <a:cubicBezTo>
                    <a:pt x="111" y="126"/>
                    <a:pt x="110" y="127"/>
                    <a:pt x="110" y="127"/>
                  </a:cubicBezTo>
                  <a:cubicBezTo>
                    <a:pt x="109" y="127"/>
                    <a:pt x="109" y="125"/>
                    <a:pt x="107" y="125"/>
                  </a:cubicBezTo>
                  <a:cubicBezTo>
                    <a:pt x="107" y="125"/>
                    <a:pt x="107" y="126"/>
                    <a:pt x="107" y="127"/>
                  </a:cubicBezTo>
                  <a:cubicBezTo>
                    <a:pt x="106" y="127"/>
                    <a:pt x="105" y="127"/>
                    <a:pt x="104" y="127"/>
                  </a:cubicBezTo>
                  <a:cubicBezTo>
                    <a:pt x="104" y="127"/>
                    <a:pt x="104" y="128"/>
                    <a:pt x="104" y="128"/>
                  </a:cubicBezTo>
                  <a:cubicBezTo>
                    <a:pt x="105" y="128"/>
                    <a:pt x="105" y="129"/>
                    <a:pt x="105" y="129"/>
                  </a:cubicBezTo>
                  <a:cubicBezTo>
                    <a:pt x="107" y="129"/>
                    <a:pt x="107" y="128"/>
                    <a:pt x="108" y="130"/>
                  </a:cubicBezTo>
                  <a:cubicBezTo>
                    <a:pt x="109" y="130"/>
                    <a:pt x="109" y="132"/>
                    <a:pt x="109" y="132"/>
                  </a:cubicBezTo>
                  <a:cubicBezTo>
                    <a:pt x="110" y="132"/>
                    <a:pt x="109" y="133"/>
                    <a:pt x="108" y="133"/>
                  </a:cubicBezTo>
                  <a:cubicBezTo>
                    <a:pt x="108" y="133"/>
                    <a:pt x="106" y="131"/>
                    <a:pt x="106" y="131"/>
                  </a:cubicBezTo>
                  <a:cubicBezTo>
                    <a:pt x="105" y="130"/>
                    <a:pt x="104" y="130"/>
                    <a:pt x="104" y="130"/>
                  </a:cubicBezTo>
                  <a:cubicBezTo>
                    <a:pt x="104" y="130"/>
                    <a:pt x="104" y="131"/>
                    <a:pt x="103" y="131"/>
                  </a:cubicBezTo>
                  <a:cubicBezTo>
                    <a:pt x="104" y="131"/>
                    <a:pt x="104" y="131"/>
                    <a:pt x="104" y="132"/>
                  </a:cubicBezTo>
                  <a:cubicBezTo>
                    <a:pt x="105" y="131"/>
                    <a:pt x="105" y="132"/>
                    <a:pt x="105" y="133"/>
                  </a:cubicBezTo>
                  <a:cubicBezTo>
                    <a:pt x="105" y="132"/>
                    <a:pt x="105" y="134"/>
                    <a:pt x="104" y="134"/>
                  </a:cubicBezTo>
                  <a:cubicBezTo>
                    <a:pt x="103" y="135"/>
                    <a:pt x="103" y="134"/>
                    <a:pt x="103" y="134"/>
                  </a:cubicBezTo>
                  <a:cubicBezTo>
                    <a:pt x="103" y="134"/>
                    <a:pt x="102" y="131"/>
                    <a:pt x="102" y="131"/>
                  </a:cubicBezTo>
                  <a:cubicBezTo>
                    <a:pt x="102" y="131"/>
                    <a:pt x="101" y="131"/>
                    <a:pt x="102" y="132"/>
                  </a:cubicBezTo>
                  <a:cubicBezTo>
                    <a:pt x="101" y="132"/>
                    <a:pt x="101" y="132"/>
                    <a:pt x="101" y="132"/>
                  </a:cubicBezTo>
                  <a:cubicBezTo>
                    <a:pt x="101" y="132"/>
                    <a:pt x="101" y="133"/>
                    <a:pt x="101" y="133"/>
                  </a:cubicBezTo>
                  <a:cubicBezTo>
                    <a:pt x="101" y="134"/>
                    <a:pt x="100" y="134"/>
                    <a:pt x="100" y="134"/>
                  </a:cubicBezTo>
                  <a:cubicBezTo>
                    <a:pt x="100" y="135"/>
                    <a:pt x="100" y="135"/>
                    <a:pt x="100" y="135"/>
                  </a:cubicBezTo>
                  <a:cubicBezTo>
                    <a:pt x="99" y="136"/>
                    <a:pt x="100" y="132"/>
                    <a:pt x="100" y="132"/>
                  </a:cubicBezTo>
                  <a:cubicBezTo>
                    <a:pt x="98" y="131"/>
                    <a:pt x="98" y="131"/>
                    <a:pt x="98" y="131"/>
                  </a:cubicBezTo>
                  <a:cubicBezTo>
                    <a:pt x="97" y="133"/>
                    <a:pt x="96" y="135"/>
                    <a:pt x="94" y="136"/>
                  </a:cubicBezTo>
                  <a:cubicBezTo>
                    <a:pt x="94" y="136"/>
                    <a:pt x="94" y="136"/>
                    <a:pt x="93" y="136"/>
                  </a:cubicBezTo>
                  <a:cubicBezTo>
                    <a:pt x="93" y="135"/>
                    <a:pt x="94" y="134"/>
                    <a:pt x="93" y="133"/>
                  </a:cubicBezTo>
                  <a:cubicBezTo>
                    <a:pt x="93" y="133"/>
                    <a:pt x="92" y="134"/>
                    <a:pt x="91" y="133"/>
                  </a:cubicBezTo>
                  <a:cubicBezTo>
                    <a:pt x="91" y="135"/>
                    <a:pt x="90" y="135"/>
                    <a:pt x="91" y="137"/>
                  </a:cubicBezTo>
                  <a:cubicBezTo>
                    <a:pt x="91" y="137"/>
                    <a:pt x="91" y="137"/>
                    <a:pt x="92" y="137"/>
                  </a:cubicBezTo>
                  <a:cubicBezTo>
                    <a:pt x="92" y="138"/>
                    <a:pt x="92" y="141"/>
                    <a:pt x="91" y="141"/>
                  </a:cubicBezTo>
                  <a:cubicBezTo>
                    <a:pt x="91" y="140"/>
                    <a:pt x="91" y="139"/>
                    <a:pt x="90" y="138"/>
                  </a:cubicBezTo>
                  <a:cubicBezTo>
                    <a:pt x="88" y="137"/>
                    <a:pt x="88" y="139"/>
                    <a:pt x="90" y="140"/>
                  </a:cubicBezTo>
                  <a:cubicBezTo>
                    <a:pt x="91" y="139"/>
                    <a:pt x="89" y="141"/>
                    <a:pt x="89" y="141"/>
                  </a:cubicBezTo>
                  <a:cubicBezTo>
                    <a:pt x="89" y="141"/>
                    <a:pt x="88" y="141"/>
                    <a:pt x="89" y="141"/>
                  </a:cubicBezTo>
                  <a:cubicBezTo>
                    <a:pt x="88" y="141"/>
                    <a:pt x="87" y="141"/>
                    <a:pt x="87" y="141"/>
                  </a:cubicBezTo>
                  <a:cubicBezTo>
                    <a:pt x="87" y="140"/>
                    <a:pt x="87" y="140"/>
                    <a:pt x="86" y="139"/>
                  </a:cubicBezTo>
                  <a:cubicBezTo>
                    <a:pt x="86" y="140"/>
                    <a:pt x="86" y="142"/>
                    <a:pt x="86" y="143"/>
                  </a:cubicBezTo>
                  <a:cubicBezTo>
                    <a:pt x="84" y="144"/>
                    <a:pt x="84" y="144"/>
                    <a:pt x="84" y="144"/>
                  </a:cubicBezTo>
                  <a:cubicBezTo>
                    <a:pt x="83" y="145"/>
                    <a:pt x="84" y="146"/>
                    <a:pt x="83" y="147"/>
                  </a:cubicBezTo>
                  <a:cubicBezTo>
                    <a:pt x="82" y="147"/>
                    <a:pt x="82" y="147"/>
                    <a:pt x="82" y="147"/>
                  </a:cubicBezTo>
                  <a:cubicBezTo>
                    <a:pt x="83" y="148"/>
                    <a:pt x="83" y="150"/>
                    <a:pt x="82" y="151"/>
                  </a:cubicBezTo>
                  <a:cubicBezTo>
                    <a:pt x="82" y="151"/>
                    <a:pt x="81" y="151"/>
                    <a:pt x="81" y="151"/>
                  </a:cubicBezTo>
                  <a:cubicBezTo>
                    <a:pt x="80" y="152"/>
                    <a:pt x="80" y="152"/>
                    <a:pt x="80" y="152"/>
                  </a:cubicBezTo>
                  <a:cubicBezTo>
                    <a:pt x="80" y="152"/>
                    <a:pt x="78" y="152"/>
                    <a:pt x="77" y="152"/>
                  </a:cubicBezTo>
                  <a:cubicBezTo>
                    <a:pt x="77" y="152"/>
                    <a:pt x="76" y="153"/>
                    <a:pt x="76" y="154"/>
                  </a:cubicBezTo>
                  <a:cubicBezTo>
                    <a:pt x="76" y="154"/>
                    <a:pt x="76" y="155"/>
                    <a:pt x="76" y="155"/>
                  </a:cubicBezTo>
                  <a:cubicBezTo>
                    <a:pt x="77" y="155"/>
                    <a:pt x="78" y="155"/>
                    <a:pt x="79" y="155"/>
                  </a:cubicBezTo>
                  <a:cubicBezTo>
                    <a:pt x="80" y="155"/>
                    <a:pt x="80" y="153"/>
                    <a:pt x="82" y="154"/>
                  </a:cubicBezTo>
                  <a:cubicBezTo>
                    <a:pt x="83" y="154"/>
                    <a:pt x="82" y="155"/>
                    <a:pt x="82" y="155"/>
                  </a:cubicBezTo>
                  <a:cubicBezTo>
                    <a:pt x="78" y="156"/>
                    <a:pt x="78" y="155"/>
                    <a:pt x="78" y="160"/>
                  </a:cubicBezTo>
                  <a:cubicBezTo>
                    <a:pt x="76" y="157"/>
                    <a:pt x="76" y="157"/>
                    <a:pt x="72" y="157"/>
                  </a:cubicBezTo>
                  <a:cubicBezTo>
                    <a:pt x="72" y="158"/>
                    <a:pt x="72" y="158"/>
                    <a:pt x="72" y="158"/>
                  </a:cubicBezTo>
                  <a:cubicBezTo>
                    <a:pt x="73" y="158"/>
                    <a:pt x="73" y="158"/>
                    <a:pt x="73" y="158"/>
                  </a:cubicBezTo>
                  <a:cubicBezTo>
                    <a:pt x="73" y="158"/>
                    <a:pt x="73" y="158"/>
                    <a:pt x="74" y="158"/>
                  </a:cubicBezTo>
                  <a:cubicBezTo>
                    <a:pt x="74" y="159"/>
                    <a:pt x="74" y="159"/>
                    <a:pt x="74" y="159"/>
                  </a:cubicBezTo>
                  <a:cubicBezTo>
                    <a:pt x="72" y="159"/>
                    <a:pt x="74" y="160"/>
                    <a:pt x="73" y="161"/>
                  </a:cubicBezTo>
                  <a:cubicBezTo>
                    <a:pt x="74" y="161"/>
                    <a:pt x="74" y="160"/>
                    <a:pt x="75" y="160"/>
                  </a:cubicBezTo>
                  <a:cubicBezTo>
                    <a:pt x="75" y="161"/>
                    <a:pt x="73" y="164"/>
                    <a:pt x="76" y="163"/>
                  </a:cubicBezTo>
                  <a:cubicBezTo>
                    <a:pt x="76" y="163"/>
                    <a:pt x="76" y="165"/>
                    <a:pt x="76" y="165"/>
                  </a:cubicBezTo>
                  <a:cubicBezTo>
                    <a:pt x="74" y="165"/>
                    <a:pt x="73" y="165"/>
                    <a:pt x="71" y="165"/>
                  </a:cubicBezTo>
                  <a:cubicBezTo>
                    <a:pt x="71" y="167"/>
                    <a:pt x="70" y="167"/>
                    <a:pt x="72" y="168"/>
                  </a:cubicBezTo>
                  <a:cubicBezTo>
                    <a:pt x="72" y="168"/>
                    <a:pt x="71" y="169"/>
                    <a:pt x="71" y="169"/>
                  </a:cubicBezTo>
                  <a:cubicBezTo>
                    <a:pt x="71" y="169"/>
                    <a:pt x="70" y="169"/>
                    <a:pt x="69" y="169"/>
                  </a:cubicBezTo>
                  <a:cubicBezTo>
                    <a:pt x="69" y="169"/>
                    <a:pt x="69" y="171"/>
                    <a:pt x="68" y="171"/>
                  </a:cubicBezTo>
                  <a:cubicBezTo>
                    <a:pt x="67" y="172"/>
                    <a:pt x="66" y="171"/>
                    <a:pt x="64" y="171"/>
                  </a:cubicBezTo>
                  <a:cubicBezTo>
                    <a:pt x="64" y="172"/>
                    <a:pt x="65" y="173"/>
                    <a:pt x="65" y="173"/>
                  </a:cubicBezTo>
                  <a:cubicBezTo>
                    <a:pt x="63" y="174"/>
                    <a:pt x="61" y="175"/>
                    <a:pt x="60" y="175"/>
                  </a:cubicBezTo>
                  <a:cubicBezTo>
                    <a:pt x="60" y="175"/>
                    <a:pt x="60" y="176"/>
                    <a:pt x="60" y="177"/>
                  </a:cubicBezTo>
                  <a:cubicBezTo>
                    <a:pt x="62" y="177"/>
                    <a:pt x="61" y="178"/>
                    <a:pt x="60" y="178"/>
                  </a:cubicBezTo>
                  <a:cubicBezTo>
                    <a:pt x="60" y="180"/>
                    <a:pt x="60" y="179"/>
                    <a:pt x="61" y="181"/>
                  </a:cubicBezTo>
                  <a:cubicBezTo>
                    <a:pt x="60" y="181"/>
                    <a:pt x="57" y="184"/>
                    <a:pt x="57" y="184"/>
                  </a:cubicBezTo>
                  <a:cubicBezTo>
                    <a:pt x="56" y="184"/>
                    <a:pt x="55" y="184"/>
                    <a:pt x="55" y="184"/>
                  </a:cubicBezTo>
                  <a:cubicBezTo>
                    <a:pt x="55" y="184"/>
                    <a:pt x="55" y="185"/>
                    <a:pt x="55" y="185"/>
                  </a:cubicBezTo>
                  <a:cubicBezTo>
                    <a:pt x="54" y="186"/>
                    <a:pt x="53" y="185"/>
                    <a:pt x="52" y="185"/>
                  </a:cubicBezTo>
                  <a:cubicBezTo>
                    <a:pt x="52" y="185"/>
                    <a:pt x="51" y="187"/>
                    <a:pt x="51" y="187"/>
                  </a:cubicBezTo>
                  <a:cubicBezTo>
                    <a:pt x="51" y="188"/>
                    <a:pt x="53" y="191"/>
                    <a:pt x="51" y="191"/>
                  </a:cubicBezTo>
                  <a:cubicBezTo>
                    <a:pt x="50" y="191"/>
                    <a:pt x="48" y="190"/>
                    <a:pt x="47" y="190"/>
                  </a:cubicBezTo>
                  <a:cubicBezTo>
                    <a:pt x="45" y="190"/>
                    <a:pt x="47" y="193"/>
                    <a:pt x="47" y="193"/>
                  </a:cubicBezTo>
                  <a:cubicBezTo>
                    <a:pt x="46" y="193"/>
                    <a:pt x="45" y="193"/>
                    <a:pt x="44" y="193"/>
                  </a:cubicBezTo>
                  <a:cubicBezTo>
                    <a:pt x="44" y="193"/>
                    <a:pt x="44" y="194"/>
                    <a:pt x="44" y="194"/>
                  </a:cubicBezTo>
                  <a:cubicBezTo>
                    <a:pt x="43" y="195"/>
                    <a:pt x="43" y="193"/>
                    <a:pt x="43" y="194"/>
                  </a:cubicBezTo>
                  <a:cubicBezTo>
                    <a:pt x="42" y="195"/>
                    <a:pt x="43" y="196"/>
                    <a:pt x="42" y="196"/>
                  </a:cubicBezTo>
                  <a:cubicBezTo>
                    <a:pt x="42" y="196"/>
                    <a:pt x="39" y="198"/>
                    <a:pt x="39" y="198"/>
                  </a:cubicBezTo>
                  <a:cubicBezTo>
                    <a:pt x="39" y="199"/>
                    <a:pt x="38" y="201"/>
                    <a:pt x="38" y="201"/>
                  </a:cubicBezTo>
                  <a:cubicBezTo>
                    <a:pt x="37" y="202"/>
                    <a:pt x="37" y="202"/>
                    <a:pt x="37" y="202"/>
                  </a:cubicBezTo>
                  <a:cubicBezTo>
                    <a:pt x="37" y="202"/>
                    <a:pt x="36" y="201"/>
                    <a:pt x="35" y="202"/>
                  </a:cubicBezTo>
                  <a:cubicBezTo>
                    <a:pt x="36" y="203"/>
                    <a:pt x="36" y="203"/>
                    <a:pt x="36" y="205"/>
                  </a:cubicBezTo>
                  <a:cubicBezTo>
                    <a:pt x="39" y="203"/>
                    <a:pt x="42" y="202"/>
                    <a:pt x="44" y="200"/>
                  </a:cubicBezTo>
                  <a:cubicBezTo>
                    <a:pt x="44" y="201"/>
                    <a:pt x="44" y="201"/>
                    <a:pt x="43" y="202"/>
                  </a:cubicBezTo>
                  <a:cubicBezTo>
                    <a:pt x="43" y="203"/>
                    <a:pt x="40" y="204"/>
                    <a:pt x="40" y="205"/>
                  </a:cubicBezTo>
                  <a:cubicBezTo>
                    <a:pt x="39" y="205"/>
                    <a:pt x="40" y="206"/>
                    <a:pt x="39" y="207"/>
                  </a:cubicBezTo>
                  <a:cubicBezTo>
                    <a:pt x="37" y="207"/>
                    <a:pt x="36" y="207"/>
                    <a:pt x="34" y="206"/>
                  </a:cubicBezTo>
                  <a:cubicBezTo>
                    <a:pt x="34" y="206"/>
                    <a:pt x="35" y="205"/>
                    <a:pt x="34" y="204"/>
                  </a:cubicBezTo>
                  <a:cubicBezTo>
                    <a:pt x="34" y="204"/>
                    <a:pt x="34" y="204"/>
                    <a:pt x="33" y="203"/>
                  </a:cubicBezTo>
                  <a:cubicBezTo>
                    <a:pt x="31" y="205"/>
                    <a:pt x="32" y="205"/>
                    <a:pt x="28" y="204"/>
                  </a:cubicBezTo>
                  <a:cubicBezTo>
                    <a:pt x="28" y="207"/>
                    <a:pt x="28" y="207"/>
                    <a:pt x="28" y="207"/>
                  </a:cubicBezTo>
                  <a:cubicBezTo>
                    <a:pt x="29" y="207"/>
                    <a:pt x="28" y="208"/>
                    <a:pt x="28" y="208"/>
                  </a:cubicBezTo>
                  <a:cubicBezTo>
                    <a:pt x="27" y="209"/>
                    <a:pt x="26" y="208"/>
                    <a:pt x="26" y="208"/>
                  </a:cubicBezTo>
                  <a:cubicBezTo>
                    <a:pt x="25" y="209"/>
                    <a:pt x="27" y="211"/>
                    <a:pt x="25" y="210"/>
                  </a:cubicBezTo>
                  <a:cubicBezTo>
                    <a:pt x="24" y="210"/>
                    <a:pt x="24" y="210"/>
                    <a:pt x="24" y="210"/>
                  </a:cubicBezTo>
                  <a:cubicBezTo>
                    <a:pt x="24" y="210"/>
                    <a:pt x="24" y="212"/>
                    <a:pt x="24" y="212"/>
                  </a:cubicBezTo>
                  <a:cubicBezTo>
                    <a:pt x="23" y="212"/>
                    <a:pt x="23" y="211"/>
                    <a:pt x="23" y="211"/>
                  </a:cubicBezTo>
                  <a:cubicBezTo>
                    <a:pt x="22" y="211"/>
                    <a:pt x="18" y="211"/>
                    <a:pt x="17" y="211"/>
                  </a:cubicBezTo>
                  <a:cubicBezTo>
                    <a:pt x="17" y="211"/>
                    <a:pt x="17" y="213"/>
                    <a:pt x="18" y="213"/>
                  </a:cubicBezTo>
                  <a:cubicBezTo>
                    <a:pt x="18" y="213"/>
                    <a:pt x="19" y="213"/>
                    <a:pt x="19" y="213"/>
                  </a:cubicBezTo>
                  <a:cubicBezTo>
                    <a:pt x="19" y="214"/>
                    <a:pt x="20" y="214"/>
                    <a:pt x="19" y="215"/>
                  </a:cubicBezTo>
                  <a:cubicBezTo>
                    <a:pt x="19" y="215"/>
                    <a:pt x="18" y="216"/>
                    <a:pt x="18" y="216"/>
                  </a:cubicBezTo>
                  <a:cubicBezTo>
                    <a:pt x="17" y="217"/>
                    <a:pt x="18" y="217"/>
                    <a:pt x="18" y="217"/>
                  </a:cubicBezTo>
                  <a:cubicBezTo>
                    <a:pt x="17" y="217"/>
                    <a:pt x="17" y="217"/>
                    <a:pt x="17" y="217"/>
                  </a:cubicBezTo>
                  <a:cubicBezTo>
                    <a:pt x="15" y="216"/>
                    <a:pt x="14" y="217"/>
                    <a:pt x="13" y="217"/>
                  </a:cubicBezTo>
                  <a:cubicBezTo>
                    <a:pt x="13" y="217"/>
                    <a:pt x="12" y="219"/>
                    <a:pt x="12" y="219"/>
                  </a:cubicBezTo>
                  <a:cubicBezTo>
                    <a:pt x="14" y="219"/>
                    <a:pt x="20" y="219"/>
                    <a:pt x="14" y="221"/>
                  </a:cubicBezTo>
                  <a:cubicBezTo>
                    <a:pt x="13" y="221"/>
                    <a:pt x="14" y="221"/>
                    <a:pt x="14" y="222"/>
                  </a:cubicBezTo>
                  <a:cubicBezTo>
                    <a:pt x="13" y="221"/>
                    <a:pt x="13" y="220"/>
                    <a:pt x="12" y="220"/>
                  </a:cubicBezTo>
                  <a:cubicBezTo>
                    <a:pt x="12" y="220"/>
                    <a:pt x="12" y="222"/>
                    <a:pt x="12" y="222"/>
                  </a:cubicBezTo>
                  <a:cubicBezTo>
                    <a:pt x="9" y="222"/>
                    <a:pt x="9" y="222"/>
                    <a:pt x="7" y="222"/>
                  </a:cubicBezTo>
                  <a:cubicBezTo>
                    <a:pt x="7" y="222"/>
                    <a:pt x="7" y="223"/>
                    <a:pt x="7" y="223"/>
                  </a:cubicBezTo>
                  <a:cubicBezTo>
                    <a:pt x="6" y="223"/>
                    <a:pt x="6" y="222"/>
                    <a:pt x="5" y="222"/>
                  </a:cubicBezTo>
                  <a:cubicBezTo>
                    <a:pt x="5" y="222"/>
                    <a:pt x="5" y="224"/>
                    <a:pt x="5" y="224"/>
                  </a:cubicBezTo>
                  <a:cubicBezTo>
                    <a:pt x="7" y="224"/>
                    <a:pt x="8" y="224"/>
                    <a:pt x="10" y="225"/>
                  </a:cubicBezTo>
                  <a:cubicBezTo>
                    <a:pt x="9" y="225"/>
                    <a:pt x="11" y="225"/>
                    <a:pt x="11" y="225"/>
                  </a:cubicBezTo>
                  <a:cubicBezTo>
                    <a:pt x="11" y="225"/>
                    <a:pt x="11" y="226"/>
                    <a:pt x="11" y="226"/>
                  </a:cubicBezTo>
                  <a:cubicBezTo>
                    <a:pt x="8" y="226"/>
                    <a:pt x="5" y="226"/>
                    <a:pt x="3" y="226"/>
                  </a:cubicBezTo>
                  <a:cubicBezTo>
                    <a:pt x="3" y="229"/>
                    <a:pt x="3" y="229"/>
                    <a:pt x="3" y="231"/>
                  </a:cubicBezTo>
                  <a:cubicBezTo>
                    <a:pt x="4" y="231"/>
                    <a:pt x="4" y="232"/>
                    <a:pt x="5" y="231"/>
                  </a:cubicBezTo>
                  <a:cubicBezTo>
                    <a:pt x="6" y="231"/>
                    <a:pt x="5" y="230"/>
                    <a:pt x="7" y="230"/>
                  </a:cubicBezTo>
                  <a:cubicBezTo>
                    <a:pt x="7" y="231"/>
                    <a:pt x="8" y="232"/>
                    <a:pt x="8" y="232"/>
                  </a:cubicBezTo>
                  <a:cubicBezTo>
                    <a:pt x="9" y="232"/>
                    <a:pt x="10" y="232"/>
                    <a:pt x="10" y="232"/>
                  </a:cubicBezTo>
                  <a:cubicBezTo>
                    <a:pt x="10" y="231"/>
                    <a:pt x="10" y="231"/>
                    <a:pt x="10" y="230"/>
                  </a:cubicBezTo>
                  <a:cubicBezTo>
                    <a:pt x="11" y="230"/>
                    <a:pt x="11" y="230"/>
                    <a:pt x="11" y="229"/>
                  </a:cubicBezTo>
                  <a:cubicBezTo>
                    <a:pt x="11" y="230"/>
                    <a:pt x="12" y="231"/>
                    <a:pt x="12" y="231"/>
                  </a:cubicBezTo>
                  <a:cubicBezTo>
                    <a:pt x="13" y="231"/>
                    <a:pt x="13" y="230"/>
                    <a:pt x="14" y="230"/>
                  </a:cubicBezTo>
                  <a:cubicBezTo>
                    <a:pt x="15" y="231"/>
                    <a:pt x="14" y="232"/>
                    <a:pt x="15" y="232"/>
                  </a:cubicBezTo>
                  <a:cubicBezTo>
                    <a:pt x="16" y="231"/>
                    <a:pt x="15" y="231"/>
                    <a:pt x="17" y="230"/>
                  </a:cubicBezTo>
                  <a:cubicBezTo>
                    <a:pt x="17" y="230"/>
                    <a:pt x="17" y="232"/>
                    <a:pt x="17" y="232"/>
                  </a:cubicBezTo>
                  <a:cubicBezTo>
                    <a:pt x="16" y="232"/>
                    <a:pt x="15" y="232"/>
                    <a:pt x="14" y="232"/>
                  </a:cubicBezTo>
                  <a:cubicBezTo>
                    <a:pt x="14" y="233"/>
                    <a:pt x="14" y="233"/>
                    <a:pt x="14" y="233"/>
                  </a:cubicBezTo>
                  <a:cubicBezTo>
                    <a:pt x="12" y="234"/>
                    <a:pt x="13" y="232"/>
                    <a:pt x="12" y="232"/>
                  </a:cubicBezTo>
                  <a:cubicBezTo>
                    <a:pt x="12" y="232"/>
                    <a:pt x="6" y="232"/>
                    <a:pt x="5" y="232"/>
                  </a:cubicBezTo>
                  <a:cubicBezTo>
                    <a:pt x="4" y="233"/>
                    <a:pt x="4" y="233"/>
                    <a:pt x="4" y="233"/>
                  </a:cubicBezTo>
                  <a:cubicBezTo>
                    <a:pt x="3" y="234"/>
                    <a:pt x="3" y="233"/>
                    <a:pt x="3" y="233"/>
                  </a:cubicBezTo>
                  <a:cubicBezTo>
                    <a:pt x="3" y="234"/>
                    <a:pt x="3" y="234"/>
                    <a:pt x="3" y="234"/>
                  </a:cubicBezTo>
                  <a:cubicBezTo>
                    <a:pt x="4" y="234"/>
                    <a:pt x="5" y="234"/>
                    <a:pt x="6" y="235"/>
                  </a:cubicBezTo>
                  <a:cubicBezTo>
                    <a:pt x="5" y="235"/>
                    <a:pt x="7" y="236"/>
                    <a:pt x="6" y="235"/>
                  </a:cubicBezTo>
                  <a:cubicBezTo>
                    <a:pt x="6" y="235"/>
                    <a:pt x="5" y="237"/>
                    <a:pt x="6" y="237"/>
                  </a:cubicBezTo>
                  <a:cubicBezTo>
                    <a:pt x="5" y="237"/>
                    <a:pt x="4" y="236"/>
                    <a:pt x="4" y="237"/>
                  </a:cubicBezTo>
                  <a:cubicBezTo>
                    <a:pt x="3" y="237"/>
                    <a:pt x="4" y="238"/>
                    <a:pt x="4" y="238"/>
                  </a:cubicBezTo>
                  <a:cubicBezTo>
                    <a:pt x="0" y="239"/>
                    <a:pt x="5" y="238"/>
                    <a:pt x="3" y="239"/>
                  </a:cubicBezTo>
                  <a:cubicBezTo>
                    <a:pt x="3" y="239"/>
                    <a:pt x="4" y="239"/>
                    <a:pt x="6" y="240"/>
                  </a:cubicBezTo>
                  <a:cubicBezTo>
                    <a:pt x="6" y="239"/>
                    <a:pt x="6" y="239"/>
                    <a:pt x="6" y="239"/>
                  </a:cubicBezTo>
                  <a:cubicBezTo>
                    <a:pt x="6" y="238"/>
                    <a:pt x="8" y="239"/>
                    <a:pt x="7" y="239"/>
                  </a:cubicBezTo>
                  <a:cubicBezTo>
                    <a:pt x="8" y="239"/>
                    <a:pt x="8" y="240"/>
                    <a:pt x="6" y="240"/>
                  </a:cubicBezTo>
                  <a:cubicBezTo>
                    <a:pt x="6" y="240"/>
                    <a:pt x="6" y="241"/>
                    <a:pt x="6" y="241"/>
                  </a:cubicBezTo>
                  <a:cubicBezTo>
                    <a:pt x="7" y="242"/>
                    <a:pt x="7" y="241"/>
                    <a:pt x="8" y="241"/>
                  </a:cubicBezTo>
                  <a:cubicBezTo>
                    <a:pt x="9" y="242"/>
                    <a:pt x="8" y="243"/>
                    <a:pt x="9" y="243"/>
                  </a:cubicBezTo>
                  <a:cubicBezTo>
                    <a:pt x="10" y="243"/>
                    <a:pt x="10" y="243"/>
                    <a:pt x="10" y="243"/>
                  </a:cubicBezTo>
                  <a:cubicBezTo>
                    <a:pt x="11" y="242"/>
                    <a:pt x="11" y="240"/>
                    <a:pt x="13" y="239"/>
                  </a:cubicBezTo>
                  <a:cubicBezTo>
                    <a:pt x="14" y="239"/>
                    <a:pt x="15" y="239"/>
                    <a:pt x="16" y="239"/>
                  </a:cubicBezTo>
                  <a:cubicBezTo>
                    <a:pt x="17" y="238"/>
                    <a:pt x="15" y="240"/>
                    <a:pt x="15" y="241"/>
                  </a:cubicBezTo>
                  <a:cubicBezTo>
                    <a:pt x="14" y="241"/>
                    <a:pt x="13" y="240"/>
                    <a:pt x="13" y="241"/>
                  </a:cubicBezTo>
                  <a:cubicBezTo>
                    <a:pt x="12" y="241"/>
                    <a:pt x="13" y="242"/>
                    <a:pt x="12" y="243"/>
                  </a:cubicBezTo>
                  <a:cubicBezTo>
                    <a:pt x="11" y="243"/>
                    <a:pt x="11" y="243"/>
                    <a:pt x="11" y="243"/>
                  </a:cubicBezTo>
                  <a:cubicBezTo>
                    <a:pt x="11" y="244"/>
                    <a:pt x="10" y="244"/>
                    <a:pt x="10" y="245"/>
                  </a:cubicBezTo>
                  <a:cubicBezTo>
                    <a:pt x="10" y="245"/>
                    <a:pt x="11" y="246"/>
                    <a:pt x="10" y="247"/>
                  </a:cubicBezTo>
                  <a:cubicBezTo>
                    <a:pt x="10" y="248"/>
                    <a:pt x="7" y="247"/>
                    <a:pt x="6" y="248"/>
                  </a:cubicBezTo>
                  <a:cubicBezTo>
                    <a:pt x="5" y="249"/>
                    <a:pt x="5" y="250"/>
                    <a:pt x="5" y="251"/>
                  </a:cubicBezTo>
                  <a:cubicBezTo>
                    <a:pt x="5" y="251"/>
                    <a:pt x="6" y="251"/>
                    <a:pt x="7" y="251"/>
                  </a:cubicBezTo>
                  <a:cubicBezTo>
                    <a:pt x="8" y="252"/>
                    <a:pt x="6" y="252"/>
                    <a:pt x="8" y="252"/>
                  </a:cubicBezTo>
                  <a:cubicBezTo>
                    <a:pt x="8" y="252"/>
                    <a:pt x="8" y="251"/>
                    <a:pt x="8" y="251"/>
                  </a:cubicBezTo>
                  <a:cubicBezTo>
                    <a:pt x="9" y="251"/>
                    <a:pt x="9" y="250"/>
                    <a:pt x="11" y="251"/>
                  </a:cubicBezTo>
                  <a:cubicBezTo>
                    <a:pt x="11" y="250"/>
                    <a:pt x="11" y="249"/>
                    <a:pt x="11" y="249"/>
                  </a:cubicBezTo>
                  <a:cubicBezTo>
                    <a:pt x="12" y="249"/>
                    <a:pt x="11" y="251"/>
                    <a:pt x="11" y="251"/>
                  </a:cubicBezTo>
                  <a:cubicBezTo>
                    <a:pt x="12" y="252"/>
                    <a:pt x="10" y="256"/>
                    <a:pt x="10" y="257"/>
                  </a:cubicBezTo>
                  <a:cubicBezTo>
                    <a:pt x="9" y="257"/>
                    <a:pt x="9" y="257"/>
                    <a:pt x="8" y="257"/>
                  </a:cubicBezTo>
                  <a:cubicBezTo>
                    <a:pt x="8" y="258"/>
                    <a:pt x="8" y="259"/>
                    <a:pt x="8" y="260"/>
                  </a:cubicBezTo>
                  <a:cubicBezTo>
                    <a:pt x="9" y="261"/>
                    <a:pt x="12" y="265"/>
                    <a:pt x="15" y="264"/>
                  </a:cubicBezTo>
                  <a:cubicBezTo>
                    <a:pt x="15" y="263"/>
                    <a:pt x="14" y="262"/>
                    <a:pt x="16" y="263"/>
                  </a:cubicBezTo>
                  <a:cubicBezTo>
                    <a:pt x="15" y="265"/>
                    <a:pt x="15" y="265"/>
                    <a:pt x="15" y="265"/>
                  </a:cubicBezTo>
                  <a:cubicBezTo>
                    <a:pt x="16" y="265"/>
                    <a:pt x="19" y="265"/>
                    <a:pt x="20" y="265"/>
                  </a:cubicBezTo>
                  <a:cubicBezTo>
                    <a:pt x="20" y="265"/>
                    <a:pt x="21" y="263"/>
                    <a:pt x="22" y="263"/>
                  </a:cubicBezTo>
                  <a:cubicBezTo>
                    <a:pt x="22" y="263"/>
                    <a:pt x="23" y="263"/>
                    <a:pt x="24" y="263"/>
                  </a:cubicBezTo>
                  <a:cubicBezTo>
                    <a:pt x="24" y="263"/>
                    <a:pt x="25" y="261"/>
                    <a:pt x="26" y="261"/>
                  </a:cubicBezTo>
                  <a:cubicBezTo>
                    <a:pt x="27" y="261"/>
                    <a:pt x="28" y="261"/>
                    <a:pt x="29" y="260"/>
                  </a:cubicBezTo>
                  <a:cubicBezTo>
                    <a:pt x="30" y="260"/>
                    <a:pt x="31" y="258"/>
                    <a:pt x="32" y="257"/>
                  </a:cubicBezTo>
                  <a:cubicBezTo>
                    <a:pt x="33" y="257"/>
                    <a:pt x="34" y="258"/>
                    <a:pt x="35" y="257"/>
                  </a:cubicBezTo>
                  <a:cubicBezTo>
                    <a:pt x="37" y="257"/>
                    <a:pt x="39" y="254"/>
                    <a:pt x="41" y="253"/>
                  </a:cubicBezTo>
                  <a:cubicBezTo>
                    <a:pt x="41" y="253"/>
                    <a:pt x="42" y="253"/>
                    <a:pt x="43" y="253"/>
                  </a:cubicBezTo>
                  <a:cubicBezTo>
                    <a:pt x="42" y="254"/>
                    <a:pt x="42" y="255"/>
                    <a:pt x="42" y="256"/>
                  </a:cubicBezTo>
                  <a:close/>
                  <a:moveTo>
                    <a:pt x="97" y="0"/>
                  </a:moveTo>
                  <a:cubicBezTo>
                    <a:pt x="97" y="0"/>
                    <a:pt x="97" y="2"/>
                    <a:pt x="97" y="3"/>
                  </a:cubicBezTo>
                  <a:cubicBezTo>
                    <a:pt x="98" y="3"/>
                    <a:pt x="98" y="3"/>
                    <a:pt x="98" y="4"/>
                  </a:cubicBezTo>
                  <a:cubicBezTo>
                    <a:pt x="94" y="5"/>
                    <a:pt x="96" y="4"/>
                    <a:pt x="95" y="8"/>
                  </a:cubicBezTo>
                  <a:cubicBezTo>
                    <a:pt x="94" y="8"/>
                    <a:pt x="93" y="9"/>
                    <a:pt x="92" y="8"/>
                  </a:cubicBezTo>
                  <a:cubicBezTo>
                    <a:pt x="92" y="8"/>
                    <a:pt x="92" y="6"/>
                    <a:pt x="91" y="6"/>
                  </a:cubicBezTo>
                  <a:cubicBezTo>
                    <a:pt x="89" y="5"/>
                    <a:pt x="88" y="6"/>
                    <a:pt x="86" y="5"/>
                  </a:cubicBezTo>
                  <a:cubicBezTo>
                    <a:pt x="86" y="6"/>
                    <a:pt x="85" y="7"/>
                    <a:pt x="86" y="7"/>
                  </a:cubicBezTo>
                  <a:cubicBezTo>
                    <a:pt x="86" y="7"/>
                    <a:pt x="87" y="8"/>
                    <a:pt x="87" y="8"/>
                  </a:cubicBezTo>
                  <a:cubicBezTo>
                    <a:pt x="88" y="8"/>
                    <a:pt x="90" y="8"/>
                    <a:pt x="92" y="9"/>
                  </a:cubicBezTo>
                  <a:cubicBezTo>
                    <a:pt x="92" y="9"/>
                    <a:pt x="92" y="10"/>
                    <a:pt x="92" y="10"/>
                  </a:cubicBezTo>
                  <a:cubicBezTo>
                    <a:pt x="92" y="10"/>
                    <a:pt x="92" y="10"/>
                    <a:pt x="92" y="11"/>
                  </a:cubicBezTo>
                  <a:cubicBezTo>
                    <a:pt x="91" y="11"/>
                    <a:pt x="90" y="11"/>
                    <a:pt x="89" y="12"/>
                  </a:cubicBezTo>
                  <a:cubicBezTo>
                    <a:pt x="89" y="12"/>
                    <a:pt x="89" y="14"/>
                    <a:pt x="89" y="14"/>
                  </a:cubicBezTo>
                  <a:cubicBezTo>
                    <a:pt x="89" y="14"/>
                    <a:pt x="93" y="16"/>
                    <a:pt x="95" y="15"/>
                  </a:cubicBezTo>
                  <a:cubicBezTo>
                    <a:pt x="95" y="15"/>
                    <a:pt x="97" y="14"/>
                    <a:pt x="98" y="14"/>
                  </a:cubicBezTo>
                  <a:cubicBezTo>
                    <a:pt x="100" y="13"/>
                    <a:pt x="104" y="14"/>
                    <a:pt x="106" y="14"/>
                  </a:cubicBezTo>
                  <a:cubicBezTo>
                    <a:pt x="105" y="16"/>
                    <a:pt x="105" y="16"/>
                    <a:pt x="105" y="16"/>
                  </a:cubicBezTo>
                  <a:cubicBezTo>
                    <a:pt x="103" y="16"/>
                    <a:pt x="101" y="16"/>
                    <a:pt x="99" y="16"/>
                  </a:cubicBezTo>
                  <a:cubicBezTo>
                    <a:pt x="99" y="16"/>
                    <a:pt x="99" y="17"/>
                    <a:pt x="99" y="18"/>
                  </a:cubicBezTo>
                  <a:cubicBezTo>
                    <a:pt x="99" y="18"/>
                    <a:pt x="97" y="17"/>
                    <a:pt x="97" y="17"/>
                  </a:cubicBezTo>
                  <a:cubicBezTo>
                    <a:pt x="96" y="17"/>
                    <a:pt x="96" y="17"/>
                    <a:pt x="95" y="16"/>
                  </a:cubicBezTo>
                  <a:cubicBezTo>
                    <a:pt x="94" y="17"/>
                    <a:pt x="95" y="17"/>
                    <a:pt x="94" y="17"/>
                  </a:cubicBezTo>
                  <a:cubicBezTo>
                    <a:pt x="95" y="18"/>
                    <a:pt x="94" y="20"/>
                    <a:pt x="95" y="20"/>
                  </a:cubicBezTo>
                  <a:cubicBezTo>
                    <a:pt x="98" y="21"/>
                    <a:pt x="100" y="20"/>
                    <a:pt x="103" y="20"/>
                  </a:cubicBezTo>
                  <a:cubicBezTo>
                    <a:pt x="104" y="21"/>
                    <a:pt x="104" y="21"/>
                    <a:pt x="104" y="21"/>
                  </a:cubicBezTo>
                  <a:cubicBezTo>
                    <a:pt x="106" y="22"/>
                    <a:pt x="107" y="21"/>
                    <a:pt x="109" y="21"/>
                  </a:cubicBezTo>
                  <a:cubicBezTo>
                    <a:pt x="109" y="21"/>
                    <a:pt x="110" y="22"/>
                    <a:pt x="110" y="23"/>
                  </a:cubicBezTo>
                  <a:cubicBezTo>
                    <a:pt x="111" y="23"/>
                    <a:pt x="113" y="22"/>
                    <a:pt x="114" y="23"/>
                  </a:cubicBezTo>
                  <a:cubicBezTo>
                    <a:pt x="115" y="23"/>
                    <a:pt x="118" y="24"/>
                    <a:pt x="119" y="24"/>
                  </a:cubicBezTo>
                  <a:cubicBezTo>
                    <a:pt x="121" y="24"/>
                    <a:pt x="122" y="24"/>
                    <a:pt x="125" y="24"/>
                  </a:cubicBezTo>
                  <a:cubicBezTo>
                    <a:pt x="125" y="24"/>
                    <a:pt x="127" y="24"/>
                    <a:pt x="128" y="24"/>
                  </a:cubicBezTo>
                  <a:cubicBezTo>
                    <a:pt x="131" y="23"/>
                    <a:pt x="130" y="20"/>
                    <a:pt x="130" y="20"/>
                  </a:cubicBezTo>
                  <a:cubicBezTo>
                    <a:pt x="130" y="19"/>
                    <a:pt x="136" y="19"/>
                    <a:pt x="137" y="19"/>
                  </a:cubicBezTo>
                  <a:cubicBezTo>
                    <a:pt x="136" y="19"/>
                    <a:pt x="137" y="18"/>
                    <a:pt x="138" y="18"/>
                  </a:cubicBezTo>
                  <a:cubicBezTo>
                    <a:pt x="138" y="18"/>
                    <a:pt x="137" y="17"/>
                    <a:pt x="137" y="17"/>
                  </a:cubicBezTo>
                  <a:cubicBezTo>
                    <a:pt x="137" y="17"/>
                    <a:pt x="137" y="16"/>
                    <a:pt x="137" y="15"/>
                  </a:cubicBezTo>
                  <a:cubicBezTo>
                    <a:pt x="138" y="15"/>
                    <a:pt x="139" y="16"/>
                    <a:pt x="140" y="15"/>
                  </a:cubicBezTo>
                  <a:cubicBezTo>
                    <a:pt x="140" y="15"/>
                    <a:pt x="144" y="10"/>
                    <a:pt x="144" y="9"/>
                  </a:cubicBezTo>
                  <a:cubicBezTo>
                    <a:pt x="142" y="9"/>
                    <a:pt x="141" y="9"/>
                    <a:pt x="139" y="9"/>
                  </a:cubicBezTo>
                  <a:cubicBezTo>
                    <a:pt x="139" y="9"/>
                    <a:pt x="135" y="8"/>
                    <a:pt x="135" y="8"/>
                  </a:cubicBezTo>
                  <a:cubicBezTo>
                    <a:pt x="134" y="7"/>
                    <a:pt x="136" y="7"/>
                    <a:pt x="136" y="7"/>
                  </a:cubicBezTo>
                  <a:cubicBezTo>
                    <a:pt x="136" y="6"/>
                    <a:pt x="136" y="6"/>
                    <a:pt x="136" y="6"/>
                  </a:cubicBezTo>
                  <a:cubicBezTo>
                    <a:pt x="136" y="5"/>
                    <a:pt x="136" y="5"/>
                    <a:pt x="136" y="5"/>
                  </a:cubicBezTo>
                  <a:cubicBezTo>
                    <a:pt x="136" y="5"/>
                    <a:pt x="134" y="5"/>
                    <a:pt x="135" y="6"/>
                  </a:cubicBezTo>
                  <a:cubicBezTo>
                    <a:pt x="134" y="6"/>
                    <a:pt x="134" y="7"/>
                    <a:pt x="133" y="7"/>
                  </a:cubicBezTo>
                  <a:cubicBezTo>
                    <a:pt x="132" y="7"/>
                    <a:pt x="133" y="7"/>
                    <a:pt x="131" y="8"/>
                  </a:cubicBezTo>
                  <a:cubicBezTo>
                    <a:pt x="129" y="8"/>
                    <a:pt x="132" y="7"/>
                    <a:pt x="132" y="6"/>
                  </a:cubicBezTo>
                  <a:cubicBezTo>
                    <a:pt x="132" y="5"/>
                    <a:pt x="132" y="5"/>
                    <a:pt x="132" y="4"/>
                  </a:cubicBezTo>
                  <a:cubicBezTo>
                    <a:pt x="131" y="5"/>
                    <a:pt x="129" y="5"/>
                    <a:pt x="128" y="6"/>
                  </a:cubicBezTo>
                  <a:cubicBezTo>
                    <a:pt x="128" y="7"/>
                    <a:pt x="127" y="9"/>
                    <a:pt x="126" y="9"/>
                  </a:cubicBezTo>
                  <a:cubicBezTo>
                    <a:pt x="125" y="9"/>
                    <a:pt x="125" y="9"/>
                    <a:pt x="124" y="9"/>
                  </a:cubicBezTo>
                  <a:cubicBezTo>
                    <a:pt x="125" y="5"/>
                    <a:pt x="125" y="6"/>
                    <a:pt x="123" y="3"/>
                  </a:cubicBezTo>
                  <a:cubicBezTo>
                    <a:pt x="123" y="6"/>
                    <a:pt x="123" y="9"/>
                    <a:pt x="120" y="5"/>
                  </a:cubicBezTo>
                  <a:cubicBezTo>
                    <a:pt x="119" y="8"/>
                    <a:pt x="119" y="8"/>
                    <a:pt x="118" y="10"/>
                  </a:cubicBezTo>
                  <a:cubicBezTo>
                    <a:pt x="117" y="9"/>
                    <a:pt x="115" y="8"/>
                    <a:pt x="114" y="8"/>
                  </a:cubicBezTo>
                  <a:cubicBezTo>
                    <a:pt x="114" y="8"/>
                    <a:pt x="113" y="8"/>
                    <a:pt x="113" y="8"/>
                  </a:cubicBezTo>
                  <a:cubicBezTo>
                    <a:pt x="112" y="7"/>
                    <a:pt x="112" y="6"/>
                    <a:pt x="111" y="6"/>
                  </a:cubicBezTo>
                  <a:cubicBezTo>
                    <a:pt x="111" y="6"/>
                    <a:pt x="110" y="6"/>
                    <a:pt x="109" y="6"/>
                  </a:cubicBezTo>
                  <a:cubicBezTo>
                    <a:pt x="109" y="6"/>
                    <a:pt x="105" y="5"/>
                    <a:pt x="104" y="4"/>
                  </a:cubicBezTo>
                  <a:cubicBezTo>
                    <a:pt x="103" y="2"/>
                    <a:pt x="103" y="2"/>
                    <a:pt x="103" y="2"/>
                  </a:cubicBezTo>
                  <a:cubicBezTo>
                    <a:pt x="102" y="1"/>
                    <a:pt x="101" y="2"/>
                    <a:pt x="100" y="2"/>
                  </a:cubicBezTo>
                  <a:cubicBezTo>
                    <a:pt x="100" y="2"/>
                    <a:pt x="99" y="0"/>
                    <a:pt x="99" y="0"/>
                  </a:cubicBezTo>
                  <a:cubicBezTo>
                    <a:pt x="98" y="0"/>
                    <a:pt x="98" y="0"/>
                    <a:pt x="97" y="0"/>
                  </a:cubicBezTo>
                  <a:close/>
                  <a:moveTo>
                    <a:pt x="103" y="40"/>
                  </a:moveTo>
                  <a:cubicBezTo>
                    <a:pt x="103" y="40"/>
                    <a:pt x="102" y="41"/>
                    <a:pt x="101" y="41"/>
                  </a:cubicBezTo>
                  <a:cubicBezTo>
                    <a:pt x="101" y="41"/>
                    <a:pt x="101" y="43"/>
                    <a:pt x="101" y="44"/>
                  </a:cubicBezTo>
                  <a:cubicBezTo>
                    <a:pt x="102" y="44"/>
                    <a:pt x="102" y="44"/>
                    <a:pt x="103" y="44"/>
                  </a:cubicBezTo>
                  <a:cubicBezTo>
                    <a:pt x="102" y="45"/>
                    <a:pt x="102" y="46"/>
                    <a:pt x="102" y="46"/>
                  </a:cubicBezTo>
                  <a:cubicBezTo>
                    <a:pt x="102" y="46"/>
                    <a:pt x="101" y="47"/>
                    <a:pt x="101" y="47"/>
                  </a:cubicBezTo>
                  <a:cubicBezTo>
                    <a:pt x="100" y="48"/>
                    <a:pt x="101" y="48"/>
                    <a:pt x="101" y="49"/>
                  </a:cubicBezTo>
                  <a:cubicBezTo>
                    <a:pt x="102" y="49"/>
                    <a:pt x="107" y="47"/>
                    <a:pt x="109" y="47"/>
                  </a:cubicBezTo>
                  <a:cubicBezTo>
                    <a:pt x="109" y="47"/>
                    <a:pt x="109" y="48"/>
                    <a:pt x="109" y="49"/>
                  </a:cubicBezTo>
                  <a:cubicBezTo>
                    <a:pt x="109" y="49"/>
                    <a:pt x="109" y="49"/>
                    <a:pt x="109" y="49"/>
                  </a:cubicBezTo>
                  <a:cubicBezTo>
                    <a:pt x="109" y="49"/>
                    <a:pt x="111" y="50"/>
                    <a:pt x="111" y="49"/>
                  </a:cubicBezTo>
                  <a:cubicBezTo>
                    <a:pt x="113" y="49"/>
                    <a:pt x="113" y="49"/>
                    <a:pt x="113" y="49"/>
                  </a:cubicBezTo>
                  <a:cubicBezTo>
                    <a:pt x="113" y="48"/>
                    <a:pt x="115" y="49"/>
                    <a:pt x="115" y="49"/>
                  </a:cubicBezTo>
                  <a:cubicBezTo>
                    <a:pt x="116" y="48"/>
                    <a:pt x="117" y="47"/>
                    <a:pt x="117" y="47"/>
                  </a:cubicBezTo>
                  <a:cubicBezTo>
                    <a:pt x="119" y="47"/>
                    <a:pt x="121" y="48"/>
                    <a:pt x="122" y="47"/>
                  </a:cubicBezTo>
                  <a:cubicBezTo>
                    <a:pt x="122" y="47"/>
                    <a:pt x="123" y="46"/>
                    <a:pt x="123" y="46"/>
                  </a:cubicBezTo>
                  <a:cubicBezTo>
                    <a:pt x="124" y="45"/>
                    <a:pt x="123" y="44"/>
                    <a:pt x="123" y="43"/>
                  </a:cubicBezTo>
                  <a:cubicBezTo>
                    <a:pt x="121" y="44"/>
                    <a:pt x="119" y="44"/>
                    <a:pt x="117" y="43"/>
                  </a:cubicBezTo>
                  <a:cubicBezTo>
                    <a:pt x="115" y="42"/>
                    <a:pt x="114" y="39"/>
                    <a:pt x="110" y="39"/>
                  </a:cubicBezTo>
                  <a:cubicBezTo>
                    <a:pt x="110" y="40"/>
                    <a:pt x="110" y="40"/>
                    <a:pt x="110" y="40"/>
                  </a:cubicBezTo>
                  <a:cubicBezTo>
                    <a:pt x="108" y="40"/>
                    <a:pt x="106" y="39"/>
                    <a:pt x="104" y="39"/>
                  </a:cubicBezTo>
                  <a:lnTo>
                    <a:pt x="10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44ADF8-2F8D-49EB-8A16-7A05EDA9E084}"/>
                </a:ext>
              </a:extLst>
            </p:cNvPr>
            <p:cNvSpPr>
              <a:spLocks/>
            </p:cNvSpPr>
            <p:nvPr/>
          </p:nvSpPr>
          <p:spPr bwMode="auto">
            <a:xfrm>
              <a:off x="7231063" y="3049588"/>
              <a:ext cx="142875" cy="195263"/>
            </a:xfrm>
            <a:custGeom>
              <a:avLst/>
              <a:gdLst>
                <a:gd name="T0" fmla="*/ 23 w 38"/>
                <a:gd name="T1" fmla="*/ 46 h 52"/>
                <a:gd name="T2" fmla="*/ 22 w 38"/>
                <a:gd name="T3" fmla="*/ 44 h 52"/>
                <a:gd name="T4" fmla="*/ 22 w 38"/>
                <a:gd name="T5" fmla="*/ 41 h 52"/>
                <a:gd name="T6" fmla="*/ 15 w 38"/>
                <a:gd name="T7" fmla="*/ 38 h 52"/>
                <a:gd name="T8" fmla="*/ 17 w 38"/>
                <a:gd name="T9" fmla="*/ 35 h 52"/>
                <a:gd name="T10" fmla="*/ 17 w 38"/>
                <a:gd name="T11" fmla="*/ 32 h 52"/>
                <a:gd name="T12" fmla="*/ 22 w 38"/>
                <a:gd name="T13" fmla="*/ 30 h 52"/>
                <a:gd name="T14" fmla="*/ 25 w 38"/>
                <a:gd name="T15" fmla="*/ 25 h 52"/>
                <a:gd name="T16" fmla="*/ 28 w 38"/>
                <a:gd name="T17" fmla="*/ 25 h 52"/>
                <a:gd name="T18" fmla="*/ 29 w 38"/>
                <a:gd name="T19" fmla="*/ 22 h 52"/>
                <a:gd name="T20" fmla="*/ 31 w 38"/>
                <a:gd name="T21" fmla="*/ 22 h 52"/>
                <a:gd name="T22" fmla="*/ 30 w 38"/>
                <a:gd name="T23" fmla="*/ 14 h 52"/>
                <a:gd name="T24" fmla="*/ 31 w 38"/>
                <a:gd name="T25" fmla="*/ 13 h 52"/>
                <a:gd name="T26" fmla="*/ 32 w 38"/>
                <a:gd name="T27" fmla="*/ 11 h 52"/>
                <a:gd name="T28" fmla="*/ 34 w 38"/>
                <a:gd name="T29" fmla="*/ 11 h 52"/>
                <a:gd name="T30" fmla="*/ 37 w 38"/>
                <a:gd name="T31" fmla="*/ 6 h 52"/>
                <a:gd name="T32" fmla="*/ 38 w 38"/>
                <a:gd name="T33" fmla="*/ 6 h 52"/>
                <a:gd name="T34" fmla="*/ 33 w 38"/>
                <a:gd name="T35" fmla="*/ 0 h 52"/>
                <a:gd name="T36" fmla="*/ 33 w 38"/>
                <a:gd name="T37" fmla="*/ 4 h 52"/>
                <a:gd name="T38" fmla="*/ 30 w 38"/>
                <a:gd name="T39" fmla="*/ 6 h 52"/>
                <a:gd name="T40" fmla="*/ 30 w 38"/>
                <a:gd name="T41" fmla="*/ 7 h 52"/>
                <a:gd name="T42" fmla="*/ 29 w 38"/>
                <a:gd name="T43" fmla="*/ 8 h 52"/>
                <a:gd name="T44" fmla="*/ 26 w 38"/>
                <a:gd name="T45" fmla="*/ 8 h 52"/>
                <a:gd name="T46" fmla="*/ 23 w 38"/>
                <a:gd name="T47" fmla="*/ 10 h 52"/>
                <a:gd name="T48" fmla="*/ 24 w 38"/>
                <a:gd name="T49" fmla="*/ 12 h 52"/>
                <a:gd name="T50" fmla="*/ 24 w 38"/>
                <a:gd name="T51" fmla="*/ 14 h 52"/>
                <a:gd name="T52" fmla="*/ 20 w 38"/>
                <a:gd name="T53" fmla="*/ 14 h 52"/>
                <a:gd name="T54" fmla="*/ 18 w 38"/>
                <a:gd name="T55" fmla="*/ 13 h 52"/>
                <a:gd name="T56" fmla="*/ 16 w 38"/>
                <a:gd name="T57" fmla="*/ 10 h 52"/>
                <a:gd name="T58" fmla="*/ 13 w 38"/>
                <a:gd name="T59" fmla="*/ 11 h 52"/>
                <a:gd name="T60" fmla="*/ 14 w 38"/>
                <a:gd name="T61" fmla="*/ 15 h 52"/>
                <a:gd name="T62" fmla="*/ 10 w 38"/>
                <a:gd name="T63" fmla="*/ 18 h 52"/>
                <a:gd name="T64" fmla="*/ 8 w 38"/>
                <a:gd name="T65" fmla="*/ 21 h 52"/>
                <a:gd name="T66" fmla="*/ 5 w 38"/>
                <a:gd name="T67" fmla="*/ 25 h 52"/>
                <a:gd name="T68" fmla="*/ 3 w 38"/>
                <a:gd name="T69" fmla="*/ 28 h 52"/>
                <a:gd name="T70" fmla="*/ 1 w 38"/>
                <a:gd name="T71" fmla="*/ 32 h 52"/>
                <a:gd name="T72" fmla="*/ 1 w 38"/>
                <a:gd name="T73" fmla="*/ 33 h 52"/>
                <a:gd name="T74" fmla="*/ 4 w 38"/>
                <a:gd name="T75" fmla="*/ 35 h 52"/>
                <a:gd name="T76" fmla="*/ 5 w 38"/>
                <a:gd name="T77" fmla="*/ 41 h 52"/>
                <a:gd name="T78" fmla="*/ 0 w 38"/>
                <a:gd name="T79" fmla="*/ 46 h 52"/>
                <a:gd name="T80" fmla="*/ 4 w 38"/>
                <a:gd name="T81" fmla="*/ 48 h 52"/>
                <a:gd name="T82" fmla="*/ 4 w 38"/>
                <a:gd name="T83" fmla="*/ 51 h 52"/>
                <a:gd name="T84" fmla="*/ 5 w 38"/>
                <a:gd name="T85" fmla="*/ 52 h 52"/>
                <a:gd name="T86" fmla="*/ 8 w 38"/>
                <a:gd name="T87" fmla="*/ 50 h 52"/>
                <a:gd name="T88" fmla="*/ 12 w 38"/>
                <a:gd name="T89" fmla="*/ 50 h 52"/>
                <a:gd name="T90" fmla="*/ 15 w 38"/>
                <a:gd name="T91" fmla="*/ 47 h 52"/>
                <a:gd name="T92" fmla="*/ 17 w 38"/>
                <a:gd name="T93" fmla="*/ 46 h 52"/>
                <a:gd name="T94" fmla="*/ 20 w 38"/>
                <a:gd name="T95" fmla="*/ 48 h 52"/>
                <a:gd name="T96" fmla="*/ 23 w 38"/>
                <a:gd name="T9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52">
                  <a:moveTo>
                    <a:pt x="23" y="46"/>
                  </a:moveTo>
                  <a:cubicBezTo>
                    <a:pt x="23" y="46"/>
                    <a:pt x="22" y="45"/>
                    <a:pt x="22" y="44"/>
                  </a:cubicBezTo>
                  <a:cubicBezTo>
                    <a:pt x="22" y="44"/>
                    <a:pt x="22" y="41"/>
                    <a:pt x="22" y="41"/>
                  </a:cubicBezTo>
                  <a:cubicBezTo>
                    <a:pt x="21" y="40"/>
                    <a:pt x="16" y="38"/>
                    <a:pt x="15" y="38"/>
                  </a:cubicBezTo>
                  <a:cubicBezTo>
                    <a:pt x="16" y="37"/>
                    <a:pt x="17" y="36"/>
                    <a:pt x="17" y="35"/>
                  </a:cubicBezTo>
                  <a:cubicBezTo>
                    <a:pt x="18" y="34"/>
                    <a:pt x="17" y="33"/>
                    <a:pt x="17" y="32"/>
                  </a:cubicBezTo>
                  <a:cubicBezTo>
                    <a:pt x="18" y="31"/>
                    <a:pt x="21" y="31"/>
                    <a:pt x="22" y="30"/>
                  </a:cubicBezTo>
                  <a:cubicBezTo>
                    <a:pt x="23" y="29"/>
                    <a:pt x="24" y="26"/>
                    <a:pt x="25" y="25"/>
                  </a:cubicBezTo>
                  <a:cubicBezTo>
                    <a:pt x="26" y="25"/>
                    <a:pt x="27" y="25"/>
                    <a:pt x="28" y="25"/>
                  </a:cubicBezTo>
                  <a:cubicBezTo>
                    <a:pt x="29" y="24"/>
                    <a:pt x="29" y="23"/>
                    <a:pt x="29" y="22"/>
                  </a:cubicBezTo>
                  <a:cubicBezTo>
                    <a:pt x="30" y="22"/>
                    <a:pt x="31" y="22"/>
                    <a:pt x="31" y="22"/>
                  </a:cubicBezTo>
                  <a:cubicBezTo>
                    <a:pt x="32" y="19"/>
                    <a:pt x="29" y="17"/>
                    <a:pt x="30" y="14"/>
                  </a:cubicBezTo>
                  <a:cubicBezTo>
                    <a:pt x="30" y="13"/>
                    <a:pt x="31" y="13"/>
                    <a:pt x="31" y="13"/>
                  </a:cubicBezTo>
                  <a:cubicBezTo>
                    <a:pt x="32" y="13"/>
                    <a:pt x="31" y="11"/>
                    <a:pt x="32" y="11"/>
                  </a:cubicBezTo>
                  <a:cubicBezTo>
                    <a:pt x="32" y="11"/>
                    <a:pt x="33" y="11"/>
                    <a:pt x="34" y="11"/>
                  </a:cubicBezTo>
                  <a:cubicBezTo>
                    <a:pt x="35" y="10"/>
                    <a:pt x="37" y="6"/>
                    <a:pt x="37" y="6"/>
                  </a:cubicBezTo>
                  <a:cubicBezTo>
                    <a:pt x="38" y="6"/>
                    <a:pt x="38" y="6"/>
                    <a:pt x="38" y="6"/>
                  </a:cubicBezTo>
                  <a:cubicBezTo>
                    <a:pt x="33" y="0"/>
                    <a:pt x="33" y="0"/>
                    <a:pt x="33" y="0"/>
                  </a:cubicBezTo>
                  <a:cubicBezTo>
                    <a:pt x="33" y="4"/>
                    <a:pt x="33" y="4"/>
                    <a:pt x="33" y="4"/>
                  </a:cubicBezTo>
                  <a:cubicBezTo>
                    <a:pt x="30" y="6"/>
                    <a:pt x="30" y="6"/>
                    <a:pt x="30" y="6"/>
                  </a:cubicBezTo>
                  <a:cubicBezTo>
                    <a:pt x="30" y="7"/>
                    <a:pt x="30" y="7"/>
                    <a:pt x="30" y="7"/>
                  </a:cubicBezTo>
                  <a:cubicBezTo>
                    <a:pt x="29" y="8"/>
                    <a:pt x="29" y="8"/>
                    <a:pt x="29" y="8"/>
                  </a:cubicBezTo>
                  <a:cubicBezTo>
                    <a:pt x="26" y="8"/>
                    <a:pt x="26" y="8"/>
                    <a:pt x="26" y="8"/>
                  </a:cubicBezTo>
                  <a:cubicBezTo>
                    <a:pt x="23" y="10"/>
                    <a:pt x="23" y="10"/>
                    <a:pt x="23" y="10"/>
                  </a:cubicBezTo>
                  <a:cubicBezTo>
                    <a:pt x="24" y="12"/>
                    <a:pt x="24" y="12"/>
                    <a:pt x="24" y="12"/>
                  </a:cubicBezTo>
                  <a:cubicBezTo>
                    <a:pt x="24" y="14"/>
                    <a:pt x="24" y="14"/>
                    <a:pt x="24" y="14"/>
                  </a:cubicBezTo>
                  <a:cubicBezTo>
                    <a:pt x="20" y="14"/>
                    <a:pt x="20" y="14"/>
                    <a:pt x="20" y="14"/>
                  </a:cubicBezTo>
                  <a:cubicBezTo>
                    <a:pt x="18" y="13"/>
                    <a:pt x="18" y="13"/>
                    <a:pt x="18" y="13"/>
                  </a:cubicBezTo>
                  <a:cubicBezTo>
                    <a:pt x="16" y="10"/>
                    <a:pt x="16" y="10"/>
                    <a:pt x="16" y="10"/>
                  </a:cubicBezTo>
                  <a:cubicBezTo>
                    <a:pt x="13" y="11"/>
                    <a:pt x="13" y="11"/>
                    <a:pt x="13" y="11"/>
                  </a:cubicBezTo>
                  <a:cubicBezTo>
                    <a:pt x="14" y="15"/>
                    <a:pt x="14" y="15"/>
                    <a:pt x="14" y="15"/>
                  </a:cubicBezTo>
                  <a:cubicBezTo>
                    <a:pt x="10" y="18"/>
                    <a:pt x="10" y="18"/>
                    <a:pt x="10" y="18"/>
                  </a:cubicBezTo>
                  <a:cubicBezTo>
                    <a:pt x="8" y="21"/>
                    <a:pt x="8" y="21"/>
                    <a:pt x="8" y="21"/>
                  </a:cubicBezTo>
                  <a:cubicBezTo>
                    <a:pt x="5" y="25"/>
                    <a:pt x="5" y="25"/>
                    <a:pt x="5" y="25"/>
                  </a:cubicBezTo>
                  <a:cubicBezTo>
                    <a:pt x="3" y="28"/>
                    <a:pt x="3" y="28"/>
                    <a:pt x="3" y="28"/>
                  </a:cubicBezTo>
                  <a:cubicBezTo>
                    <a:pt x="1" y="32"/>
                    <a:pt x="1" y="32"/>
                    <a:pt x="1" y="32"/>
                  </a:cubicBezTo>
                  <a:cubicBezTo>
                    <a:pt x="1" y="33"/>
                    <a:pt x="1" y="33"/>
                    <a:pt x="1" y="33"/>
                  </a:cubicBezTo>
                  <a:cubicBezTo>
                    <a:pt x="2" y="34"/>
                    <a:pt x="3" y="34"/>
                    <a:pt x="4" y="35"/>
                  </a:cubicBezTo>
                  <a:cubicBezTo>
                    <a:pt x="3" y="39"/>
                    <a:pt x="3" y="38"/>
                    <a:pt x="5" y="41"/>
                  </a:cubicBezTo>
                  <a:cubicBezTo>
                    <a:pt x="1" y="42"/>
                    <a:pt x="1" y="42"/>
                    <a:pt x="0" y="46"/>
                  </a:cubicBezTo>
                  <a:cubicBezTo>
                    <a:pt x="1" y="47"/>
                    <a:pt x="3" y="48"/>
                    <a:pt x="4" y="48"/>
                  </a:cubicBezTo>
                  <a:cubicBezTo>
                    <a:pt x="2" y="49"/>
                    <a:pt x="2" y="50"/>
                    <a:pt x="4" y="51"/>
                  </a:cubicBezTo>
                  <a:cubicBezTo>
                    <a:pt x="5" y="52"/>
                    <a:pt x="5" y="52"/>
                    <a:pt x="5" y="52"/>
                  </a:cubicBezTo>
                  <a:cubicBezTo>
                    <a:pt x="6" y="52"/>
                    <a:pt x="7" y="50"/>
                    <a:pt x="8" y="50"/>
                  </a:cubicBezTo>
                  <a:cubicBezTo>
                    <a:pt x="10" y="50"/>
                    <a:pt x="10" y="50"/>
                    <a:pt x="12" y="50"/>
                  </a:cubicBezTo>
                  <a:cubicBezTo>
                    <a:pt x="15" y="47"/>
                    <a:pt x="15" y="47"/>
                    <a:pt x="15" y="47"/>
                  </a:cubicBezTo>
                  <a:cubicBezTo>
                    <a:pt x="17" y="46"/>
                    <a:pt x="17" y="46"/>
                    <a:pt x="17" y="46"/>
                  </a:cubicBezTo>
                  <a:cubicBezTo>
                    <a:pt x="17" y="46"/>
                    <a:pt x="19" y="47"/>
                    <a:pt x="20" y="48"/>
                  </a:cubicBezTo>
                  <a:cubicBezTo>
                    <a:pt x="22" y="47"/>
                    <a:pt x="23" y="46"/>
                    <a:pt x="23" y="4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0" name="Freeform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F9A013-B2F5-4742-9F7B-EB16A40121A5}"/>
                </a:ext>
              </a:extLst>
            </p:cNvPr>
            <p:cNvSpPr>
              <a:spLocks/>
            </p:cNvSpPr>
            <p:nvPr/>
          </p:nvSpPr>
          <p:spPr bwMode="auto">
            <a:xfrm>
              <a:off x="4378325" y="3949701"/>
              <a:ext cx="280987" cy="292100"/>
            </a:xfrm>
            <a:custGeom>
              <a:avLst/>
              <a:gdLst>
                <a:gd name="T0" fmla="*/ 36 w 75"/>
                <a:gd name="T1" fmla="*/ 72 h 78"/>
                <a:gd name="T2" fmla="*/ 36 w 75"/>
                <a:gd name="T3" fmla="*/ 67 h 78"/>
                <a:gd name="T4" fmla="*/ 38 w 75"/>
                <a:gd name="T5" fmla="*/ 61 h 78"/>
                <a:gd name="T6" fmla="*/ 45 w 75"/>
                <a:gd name="T7" fmla="*/ 58 h 78"/>
                <a:gd name="T8" fmla="*/ 48 w 75"/>
                <a:gd name="T9" fmla="*/ 63 h 78"/>
                <a:gd name="T10" fmla="*/ 52 w 75"/>
                <a:gd name="T11" fmla="*/ 56 h 78"/>
                <a:gd name="T12" fmla="*/ 57 w 75"/>
                <a:gd name="T13" fmla="*/ 49 h 78"/>
                <a:gd name="T14" fmla="*/ 59 w 75"/>
                <a:gd name="T15" fmla="*/ 41 h 78"/>
                <a:gd name="T16" fmla="*/ 66 w 75"/>
                <a:gd name="T17" fmla="*/ 36 h 78"/>
                <a:gd name="T18" fmla="*/ 67 w 75"/>
                <a:gd name="T19" fmla="*/ 31 h 78"/>
                <a:gd name="T20" fmla="*/ 69 w 75"/>
                <a:gd name="T21" fmla="*/ 24 h 78"/>
                <a:gd name="T22" fmla="*/ 73 w 75"/>
                <a:gd name="T23" fmla="*/ 19 h 78"/>
                <a:gd name="T24" fmla="*/ 73 w 75"/>
                <a:gd name="T25" fmla="*/ 12 h 78"/>
                <a:gd name="T26" fmla="*/ 71 w 75"/>
                <a:gd name="T27" fmla="*/ 0 h 78"/>
                <a:gd name="T28" fmla="*/ 63 w 75"/>
                <a:gd name="T29" fmla="*/ 4 h 78"/>
                <a:gd name="T30" fmla="*/ 49 w 75"/>
                <a:gd name="T31" fmla="*/ 3 h 78"/>
                <a:gd name="T32" fmla="*/ 39 w 75"/>
                <a:gd name="T33" fmla="*/ 6 h 78"/>
                <a:gd name="T34" fmla="*/ 31 w 75"/>
                <a:gd name="T35" fmla="*/ 5 h 78"/>
                <a:gd name="T36" fmla="*/ 24 w 75"/>
                <a:gd name="T37" fmla="*/ 1 h 78"/>
                <a:gd name="T38" fmla="*/ 16 w 75"/>
                <a:gd name="T39" fmla="*/ 1 h 78"/>
                <a:gd name="T40" fmla="*/ 9 w 75"/>
                <a:gd name="T41" fmla="*/ 7 h 78"/>
                <a:gd name="T42" fmla="*/ 5 w 75"/>
                <a:gd name="T43" fmla="*/ 16 h 78"/>
                <a:gd name="T44" fmla="*/ 5 w 75"/>
                <a:gd name="T45" fmla="*/ 22 h 78"/>
                <a:gd name="T46" fmla="*/ 6 w 75"/>
                <a:gd name="T47" fmla="*/ 29 h 78"/>
                <a:gd name="T48" fmla="*/ 4 w 75"/>
                <a:gd name="T49" fmla="*/ 36 h 78"/>
                <a:gd name="T50" fmla="*/ 2 w 75"/>
                <a:gd name="T51" fmla="*/ 41 h 78"/>
                <a:gd name="T52" fmla="*/ 1 w 75"/>
                <a:gd name="T53" fmla="*/ 51 h 78"/>
                <a:gd name="T54" fmla="*/ 1 w 75"/>
                <a:gd name="T55" fmla="*/ 61 h 78"/>
                <a:gd name="T56" fmla="*/ 5 w 75"/>
                <a:gd name="T57" fmla="*/ 61 h 78"/>
                <a:gd name="T58" fmla="*/ 16 w 75"/>
                <a:gd name="T59" fmla="*/ 65 h 78"/>
                <a:gd name="T60" fmla="*/ 18 w 75"/>
                <a:gd name="T61" fmla="*/ 67 h 78"/>
                <a:gd name="T62" fmla="*/ 20 w 75"/>
                <a:gd name="T63" fmla="*/ 70 h 78"/>
                <a:gd name="T64" fmla="*/ 18 w 75"/>
                <a:gd name="T65" fmla="*/ 71 h 78"/>
                <a:gd name="T66" fmla="*/ 27 w 75"/>
                <a:gd name="T67" fmla="*/ 78 h 78"/>
                <a:gd name="T68" fmla="*/ 29 w 75"/>
                <a:gd name="T69" fmla="*/ 77 h 78"/>
                <a:gd name="T70" fmla="*/ 31 w 75"/>
                <a:gd name="T71" fmla="*/ 77 h 78"/>
                <a:gd name="T72" fmla="*/ 34 w 75"/>
                <a:gd name="T73" fmla="*/ 74 h 78"/>
                <a:gd name="T74" fmla="*/ 36 w 75"/>
                <a:gd name="T7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8">
                  <a:moveTo>
                    <a:pt x="36" y="74"/>
                  </a:moveTo>
                  <a:cubicBezTo>
                    <a:pt x="36" y="72"/>
                    <a:pt x="36" y="72"/>
                    <a:pt x="36" y="72"/>
                  </a:cubicBezTo>
                  <a:cubicBezTo>
                    <a:pt x="37" y="69"/>
                    <a:pt x="37" y="69"/>
                    <a:pt x="37" y="69"/>
                  </a:cubicBezTo>
                  <a:cubicBezTo>
                    <a:pt x="37" y="69"/>
                    <a:pt x="36" y="69"/>
                    <a:pt x="36" y="67"/>
                  </a:cubicBezTo>
                  <a:cubicBezTo>
                    <a:pt x="36" y="66"/>
                    <a:pt x="36" y="66"/>
                    <a:pt x="37" y="65"/>
                  </a:cubicBezTo>
                  <a:cubicBezTo>
                    <a:pt x="38" y="65"/>
                    <a:pt x="38" y="63"/>
                    <a:pt x="38" y="61"/>
                  </a:cubicBezTo>
                  <a:cubicBezTo>
                    <a:pt x="39" y="60"/>
                    <a:pt x="42" y="60"/>
                    <a:pt x="43" y="59"/>
                  </a:cubicBezTo>
                  <a:cubicBezTo>
                    <a:pt x="44" y="57"/>
                    <a:pt x="45" y="58"/>
                    <a:pt x="45" y="58"/>
                  </a:cubicBezTo>
                  <a:cubicBezTo>
                    <a:pt x="45" y="58"/>
                    <a:pt x="46" y="58"/>
                    <a:pt x="47" y="59"/>
                  </a:cubicBezTo>
                  <a:cubicBezTo>
                    <a:pt x="49" y="59"/>
                    <a:pt x="48" y="61"/>
                    <a:pt x="48" y="63"/>
                  </a:cubicBezTo>
                  <a:cubicBezTo>
                    <a:pt x="51" y="63"/>
                    <a:pt x="51" y="60"/>
                    <a:pt x="52" y="59"/>
                  </a:cubicBezTo>
                  <a:cubicBezTo>
                    <a:pt x="54" y="58"/>
                    <a:pt x="52" y="57"/>
                    <a:pt x="52" y="56"/>
                  </a:cubicBezTo>
                  <a:cubicBezTo>
                    <a:pt x="52" y="55"/>
                    <a:pt x="53" y="53"/>
                    <a:pt x="54" y="52"/>
                  </a:cubicBezTo>
                  <a:cubicBezTo>
                    <a:pt x="55" y="50"/>
                    <a:pt x="56" y="51"/>
                    <a:pt x="57" y="49"/>
                  </a:cubicBezTo>
                  <a:cubicBezTo>
                    <a:pt x="58" y="47"/>
                    <a:pt x="57" y="47"/>
                    <a:pt x="58" y="45"/>
                  </a:cubicBezTo>
                  <a:cubicBezTo>
                    <a:pt x="59" y="44"/>
                    <a:pt x="59" y="43"/>
                    <a:pt x="59" y="41"/>
                  </a:cubicBezTo>
                  <a:cubicBezTo>
                    <a:pt x="59" y="39"/>
                    <a:pt x="60" y="39"/>
                    <a:pt x="61" y="39"/>
                  </a:cubicBezTo>
                  <a:cubicBezTo>
                    <a:pt x="63" y="38"/>
                    <a:pt x="65" y="37"/>
                    <a:pt x="66" y="36"/>
                  </a:cubicBezTo>
                  <a:cubicBezTo>
                    <a:pt x="67" y="36"/>
                    <a:pt x="66" y="33"/>
                    <a:pt x="66" y="33"/>
                  </a:cubicBezTo>
                  <a:cubicBezTo>
                    <a:pt x="66" y="33"/>
                    <a:pt x="66" y="31"/>
                    <a:pt x="67" y="31"/>
                  </a:cubicBezTo>
                  <a:cubicBezTo>
                    <a:pt x="68" y="30"/>
                    <a:pt x="68" y="29"/>
                    <a:pt x="68" y="28"/>
                  </a:cubicBezTo>
                  <a:cubicBezTo>
                    <a:pt x="69" y="26"/>
                    <a:pt x="68" y="25"/>
                    <a:pt x="69" y="24"/>
                  </a:cubicBezTo>
                  <a:cubicBezTo>
                    <a:pt x="70" y="23"/>
                    <a:pt x="71" y="22"/>
                    <a:pt x="71" y="21"/>
                  </a:cubicBezTo>
                  <a:cubicBezTo>
                    <a:pt x="71" y="20"/>
                    <a:pt x="72" y="19"/>
                    <a:pt x="73" y="19"/>
                  </a:cubicBezTo>
                  <a:cubicBezTo>
                    <a:pt x="74" y="19"/>
                    <a:pt x="75" y="15"/>
                    <a:pt x="75" y="14"/>
                  </a:cubicBezTo>
                  <a:cubicBezTo>
                    <a:pt x="75" y="13"/>
                    <a:pt x="73" y="12"/>
                    <a:pt x="73" y="12"/>
                  </a:cubicBezTo>
                  <a:cubicBezTo>
                    <a:pt x="74" y="6"/>
                    <a:pt x="74" y="6"/>
                    <a:pt x="74" y="6"/>
                  </a:cubicBezTo>
                  <a:cubicBezTo>
                    <a:pt x="71" y="0"/>
                    <a:pt x="71" y="0"/>
                    <a:pt x="71" y="0"/>
                  </a:cubicBezTo>
                  <a:cubicBezTo>
                    <a:pt x="66" y="1"/>
                    <a:pt x="66" y="1"/>
                    <a:pt x="66" y="1"/>
                  </a:cubicBezTo>
                  <a:cubicBezTo>
                    <a:pt x="66" y="1"/>
                    <a:pt x="65" y="4"/>
                    <a:pt x="63" y="4"/>
                  </a:cubicBezTo>
                  <a:cubicBezTo>
                    <a:pt x="61" y="4"/>
                    <a:pt x="59" y="5"/>
                    <a:pt x="56" y="4"/>
                  </a:cubicBezTo>
                  <a:cubicBezTo>
                    <a:pt x="53" y="3"/>
                    <a:pt x="51" y="3"/>
                    <a:pt x="49" y="3"/>
                  </a:cubicBezTo>
                  <a:cubicBezTo>
                    <a:pt x="48" y="3"/>
                    <a:pt x="46" y="5"/>
                    <a:pt x="45" y="6"/>
                  </a:cubicBezTo>
                  <a:cubicBezTo>
                    <a:pt x="45" y="7"/>
                    <a:pt x="43" y="6"/>
                    <a:pt x="39" y="6"/>
                  </a:cubicBezTo>
                  <a:cubicBezTo>
                    <a:pt x="36" y="6"/>
                    <a:pt x="37" y="5"/>
                    <a:pt x="36" y="4"/>
                  </a:cubicBezTo>
                  <a:cubicBezTo>
                    <a:pt x="35" y="3"/>
                    <a:pt x="33" y="4"/>
                    <a:pt x="31" y="5"/>
                  </a:cubicBezTo>
                  <a:cubicBezTo>
                    <a:pt x="30" y="6"/>
                    <a:pt x="27" y="5"/>
                    <a:pt x="27" y="5"/>
                  </a:cubicBezTo>
                  <a:cubicBezTo>
                    <a:pt x="27" y="5"/>
                    <a:pt x="25" y="1"/>
                    <a:pt x="24" y="1"/>
                  </a:cubicBezTo>
                  <a:cubicBezTo>
                    <a:pt x="23" y="1"/>
                    <a:pt x="23" y="0"/>
                    <a:pt x="21" y="0"/>
                  </a:cubicBezTo>
                  <a:cubicBezTo>
                    <a:pt x="19" y="0"/>
                    <a:pt x="18" y="0"/>
                    <a:pt x="16" y="1"/>
                  </a:cubicBezTo>
                  <a:cubicBezTo>
                    <a:pt x="14" y="1"/>
                    <a:pt x="10" y="4"/>
                    <a:pt x="10" y="4"/>
                  </a:cubicBezTo>
                  <a:cubicBezTo>
                    <a:pt x="10" y="4"/>
                    <a:pt x="9" y="6"/>
                    <a:pt x="9" y="7"/>
                  </a:cubicBezTo>
                  <a:cubicBezTo>
                    <a:pt x="9" y="9"/>
                    <a:pt x="7" y="11"/>
                    <a:pt x="7" y="11"/>
                  </a:cubicBezTo>
                  <a:cubicBezTo>
                    <a:pt x="5" y="16"/>
                    <a:pt x="5" y="16"/>
                    <a:pt x="5" y="16"/>
                  </a:cubicBezTo>
                  <a:cubicBezTo>
                    <a:pt x="5" y="16"/>
                    <a:pt x="5" y="19"/>
                    <a:pt x="4" y="20"/>
                  </a:cubicBezTo>
                  <a:cubicBezTo>
                    <a:pt x="3" y="21"/>
                    <a:pt x="4" y="21"/>
                    <a:pt x="5" y="22"/>
                  </a:cubicBezTo>
                  <a:cubicBezTo>
                    <a:pt x="7" y="23"/>
                    <a:pt x="7" y="23"/>
                    <a:pt x="6" y="26"/>
                  </a:cubicBezTo>
                  <a:cubicBezTo>
                    <a:pt x="5" y="28"/>
                    <a:pt x="7" y="29"/>
                    <a:pt x="6" y="29"/>
                  </a:cubicBezTo>
                  <a:cubicBezTo>
                    <a:pt x="5" y="29"/>
                    <a:pt x="4" y="30"/>
                    <a:pt x="4" y="32"/>
                  </a:cubicBezTo>
                  <a:cubicBezTo>
                    <a:pt x="4" y="34"/>
                    <a:pt x="5" y="34"/>
                    <a:pt x="4" y="36"/>
                  </a:cubicBezTo>
                  <a:cubicBezTo>
                    <a:pt x="3" y="37"/>
                    <a:pt x="2" y="37"/>
                    <a:pt x="3" y="38"/>
                  </a:cubicBezTo>
                  <a:cubicBezTo>
                    <a:pt x="4" y="40"/>
                    <a:pt x="3" y="41"/>
                    <a:pt x="2" y="41"/>
                  </a:cubicBezTo>
                  <a:cubicBezTo>
                    <a:pt x="1" y="40"/>
                    <a:pt x="1" y="41"/>
                    <a:pt x="1" y="43"/>
                  </a:cubicBezTo>
                  <a:cubicBezTo>
                    <a:pt x="2" y="44"/>
                    <a:pt x="0" y="50"/>
                    <a:pt x="1" y="51"/>
                  </a:cubicBezTo>
                  <a:cubicBezTo>
                    <a:pt x="2" y="53"/>
                    <a:pt x="2" y="54"/>
                    <a:pt x="2" y="56"/>
                  </a:cubicBezTo>
                  <a:cubicBezTo>
                    <a:pt x="2" y="57"/>
                    <a:pt x="1" y="61"/>
                    <a:pt x="1" y="61"/>
                  </a:cubicBezTo>
                  <a:cubicBezTo>
                    <a:pt x="3" y="60"/>
                    <a:pt x="5" y="60"/>
                    <a:pt x="6" y="60"/>
                  </a:cubicBezTo>
                  <a:cubicBezTo>
                    <a:pt x="6" y="60"/>
                    <a:pt x="5" y="61"/>
                    <a:pt x="5" y="61"/>
                  </a:cubicBezTo>
                  <a:cubicBezTo>
                    <a:pt x="7" y="61"/>
                    <a:pt x="10" y="61"/>
                    <a:pt x="12" y="61"/>
                  </a:cubicBezTo>
                  <a:cubicBezTo>
                    <a:pt x="13" y="62"/>
                    <a:pt x="14" y="65"/>
                    <a:pt x="16" y="65"/>
                  </a:cubicBezTo>
                  <a:cubicBezTo>
                    <a:pt x="16" y="65"/>
                    <a:pt x="17" y="65"/>
                    <a:pt x="18" y="65"/>
                  </a:cubicBezTo>
                  <a:cubicBezTo>
                    <a:pt x="18" y="65"/>
                    <a:pt x="17" y="67"/>
                    <a:pt x="18" y="67"/>
                  </a:cubicBezTo>
                  <a:cubicBezTo>
                    <a:pt x="19" y="67"/>
                    <a:pt x="19" y="67"/>
                    <a:pt x="19" y="67"/>
                  </a:cubicBezTo>
                  <a:cubicBezTo>
                    <a:pt x="19" y="68"/>
                    <a:pt x="19" y="69"/>
                    <a:pt x="20" y="70"/>
                  </a:cubicBezTo>
                  <a:cubicBezTo>
                    <a:pt x="20" y="70"/>
                    <a:pt x="20" y="70"/>
                    <a:pt x="20" y="70"/>
                  </a:cubicBezTo>
                  <a:cubicBezTo>
                    <a:pt x="19" y="70"/>
                    <a:pt x="19" y="71"/>
                    <a:pt x="18" y="71"/>
                  </a:cubicBezTo>
                  <a:cubicBezTo>
                    <a:pt x="19" y="74"/>
                    <a:pt x="20" y="76"/>
                    <a:pt x="22" y="78"/>
                  </a:cubicBezTo>
                  <a:cubicBezTo>
                    <a:pt x="24" y="78"/>
                    <a:pt x="25" y="78"/>
                    <a:pt x="27" y="78"/>
                  </a:cubicBezTo>
                  <a:cubicBezTo>
                    <a:pt x="27" y="77"/>
                    <a:pt x="27" y="77"/>
                    <a:pt x="27" y="77"/>
                  </a:cubicBezTo>
                  <a:cubicBezTo>
                    <a:pt x="28" y="76"/>
                    <a:pt x="28" y="78"/>
                    <a:pt x="29" y="77"/>
                  </a:cubicBezTo>
                  <a:cubicBezTo>
                    <a:pt x="30" y="76"/>
                    <a:pt x="30" y="76"/>
                    <a:pt x="30" y="76"/>
                  </a:cubicBezTo>
                  <a:cubicBezTo>
                    <a:pt x="30" y="76"/>
                    <a:pt x="30" y="77"/>
                    <a:pt x="31" y="77"/>
                  </a:cubicBezTo>
                  <a:cubicBezTo>
                    <a:pt x="32" y="76"/>
                    <a:pt x="32" y="74"/>
                    <a:pt x="33" y="74"/>
                  </a:cubicBezTo>
                  <a:cubicBezTo>
                    <a:pt x="33" y="74"/>
                    <a:pt x="34" y="74"/>
                    <a:pt x="34" y="74"/>
                  </a:cubicBezTo>
                  <a:cubicBezTo>
                    <a:pt x="35" y="75"/>
                    <a:pt x="35" y="75"/>
                    <a:pt x="36" y="76"/>
                  </a:cubicBezTo>
                  <a:cubicBezTo>
                    <a:pt x="36" y="75"/>
                    <a:pt x="35" y="74"/>
                    <a:pt x="36"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062E08-5713-436D-95F7-4BE387DC40B1}"/>
                </a:ext>
              </a:extLst>
            </p:cNvPr>
            <p:cNvSpPr>
              <a:spLocks/>
            </p:cNvSpPr>
            <p:nvPr/>
          </p:nvSpPr>
          <p:spPr bwMode="auto">
            <a:xfrm>
              <a:off x="4310063" y="3671888"/>
              <a:ext cx="379412" cy="338138"/>
            </a:xfrm>
            <a:custGeom>
              <a:avLst/>
              <a:gdLst>
                <a:gd name="T0" fmla="*/ 94 w 101"/>
                <a:gd name="T1" fmla="*/ 4 h 90"/>
                <a:gd name="T2" fmla="*/ 89 w 101"/>
                <a:gd name="T3" fmla="*/ 7 h 90"/>
                <a:gd name="T4" fmla="*/ 89 w 101"/>
                <a:gd name="T5" fmla="*/ 8 h 90"/>
                <a:gd name="T6" fmla="*/ 74 w 101"/>
                <a:gd name="T7" fmla="*/ 0 h 90"/>
                <a:gd name="T8" fmla="*/ 40 w 101"/>
                <a:gd name="T9" fmla="*/ 25 h 90"/>
                <a:gd name="T10" fmla="*/ 37 w 101"/>
                <a:gd name="T11" fmla="*/ 31 h 90"/>
                <a:gd name="T12" fmla="*/ 28 w 101"/>
                <a:gd name="T13" fmla="*/ 33 h 90"/>
                <a:gd name="T14" fmla="*/ 29 w 101"/>
                <a:gd name="T15" fmla="*/ 51 h 90"/>
                <a:gd name="T16" fmla="*/ 27 w 101"/>
                <a:gd name="T17" fmla="*/ 53 h 90"/>
                <a:gd name="T18" fmla="*/ 26 w 101"/>
                <a:gd name="T19" fmla="*/ 56 h 90"/>
                <a:gd name="T20" fmla="*/ 26 w 101"/>
                <a:gd name="T21" fmla="*/ 58 h 90"/>
                <a:gd name="T22" fmla="*/ 22 w 101"/>
                <a:gd name="T23" fmla="*/ 58 h 90"/>
                <a:gd name="T24" fmla="*/ 14 w 101"/>
                <a:gd name="T25" fmla="*/ 61 h 90"/>
                <a:gd name="T26" fmla="*/ 7 w 101"/>
                <a:gd name="T27" fmla="*/ 62 h 90"/>
                <a:gd name="T28" fmla="*/ 3 w 101"/>
                <a:gd name="T29" fmla="*/ 63 h 90"/>
                <a:gd name="T30" fmla="*/ 3 w 101"/>
                <a:gd name="T31" fmla="*/ 64 h 90"/>
                <a:gd name="T32" fmla="*/ 1 w 101"/>
                <a:gd name="T33" fmla="*/ 64 h 90"/>
                <a:gd name="T34" fmla="*/ 0 w 101"/>
                <a:gd name="T35" fmla="*/ 66 h 90"/>
                <a:gd name="T36" fmla="*/ 3 w 101"/>
                <a:gd name="T37" fmla="*/ 69 h 90"/>
                <a:gd name="T38" fmla="*/ 7 w 101"/>
                <a:gd name="T39" fmla="*/ 72 h 90"/>
                <a:gd name="T40" fmla="*/ 7 w 101"/>
                <a:gd name="T41" fmla="*/ 74 h 90"/>
                <a:gd name="T42" fmla="*/ 9 w 101"/>
                <a:gd name="T43" fmla="*/ 80 h 90"/>
                <a:gd name="T44" fmla="*/ 12 w 101"/>
                <a:gd name="T45" fmla="*/ 80 h 90"/>
                <a:gd name="T46" fmla="*/ 11 w 101"/>
                <a:gd name="T47" fmla="*/ 83 h 90"/>
                <a:gd name="T48" fmla="*/ 13 w 101"/>
                <a:gd name="T49" fmla="*/ 89 h 90"/>
                <a:gd name="T50" fmla="*/ 15 w 101"/>
                <a:gd name="T51" fmla="*/ 86 h 90"/>
                <a:gd name="T52" fmla="*/ 18 w 101"/>
                <a:gd name="T53" fmla="*/ 86 h 90"/>
                <a:gd name="T54" fmla="*/ 19 w 101"/>
                <a:gd name="T55" fmla="*/ 88 h 90"/>
                <a:gd name="T56" fmla="*/ 23 w 101"/>
                <a:gd name="T57" fmla="*/ 90 h 90"/>
                <a:gd name="T58" fmla="*/ 25 w 101"/>
                <a:gd name="T59" fmla="*/ 85 h 90"/>
                <a:gd name="T60" fmla="*/ 27 w 101"/>
                <a:gd name="T61" fmla="*/ 81 h 90"/>
                <a:gd name="T62" fmla="*/ 28 w 101"/>
                <a:gd name="T63" fmla="*/ 78 h 90"/>
                <a:gd name="T64" fmla="*/ 34 w 101"/>
                <a:gd name="T65" fmla="*/ 75 h 90"/>
                <a:gd name="T66" fmla="*/ 39 w 101"/>
                <a:gd name="T67" fmla="*/ 74 h 90"/>
                <a:gd name="T68" fmla="*/ 42 w 101"/>
                <a:gd name="T69" fmla="*/ 75 h 90"/>
                <a:gd name="T70" fmla="*/ 45 w 101"/>
                <a:gd name="T71" fmla="*/ 79 h 90"/>
                <a:gd name="T72" fmla="*/ 49 w 101"/>
                <a:gd name="T73" fmla="*/ 79 h 90"/>
                <a:gd name="T74" fmla="*/ 54 w 101"/>
                <a:gd name="T75" fmla="*/ 78 h 90"/>
                <a:gd name="T76" fmla="*/ 57 w 101"/>
                <a:gd name="T77" fmla="*/ 80 h 90"/>
                <a:gd name="T78" fmla="*/ 63 w 101"/>
                <a:gd name="T79" fmla="*/ 80 h 90"/>
                <a:gd name="T80" fmla="*/ 67 w 101"/>
                <a:gd name="T81" fmla="*/ 77 h 90"/>
                <a:gd name="T82" fmla="*/ 74 w 101"/>
                <a:gd name="T83" fmla="*/ 78 h 90"/>
                <a:gd name="T84" fmla="*/ 81 w 101"/>
                <a:gd name="T85" fmla="*/ 78 h 90"/>
                <a:gd name="T86" fmla="*/ 84 w 101"/>
                <a:gd name="T87" fmla="*/ 75 h 90"/>
                <a:gd name="T88" fmla="*/ 88 w 101"/>
                <a:gd name="T89" fmla="*/ 74 h 90"/>
                <a:gd name="T90" fmla="*/ 88 w 101"/>
                <a:gd name="T91" fmla="*/ 66 h 90"/>
                <a:gd name="T92" fmla="*/ 98 w 101"/>
                <a:gd name="T93" fmla="*/ 58 h 90"/>
                <a:gd name="T94" fmla="*/ 98 w 101"/>
                <a:gd name="T95" fmla="*/ 32 h 90"/>
                <a:gd name="T96" fmla="*/ 100 w 101"/>
                <a:gd name="T97" fmla="*/ 26 h 90"/>
                <a:gd name="T98" fmla="*/ 97 w 101"/>
                <a:gd name="T99" fmla="*/ 19 h 90"/>
                <a:gd name="T100" fmla="*/ 94 w 101"/>
                <a:gd name="T101"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90">
                  <a:moveTo>
                    <a:pt x="94" y="4"/>
                  </a:moveTo>
                  <a:cubicBezTo>
                    <a:pt x="89" y="7"/>
                    <a:pt x="89" y="7"/>
                    <a:pt x="89" y="7"/>
                  </a:cubicBezTo>
                  <a:cubicBezTo>
                    <a:pt x="89" y="8"/>
                    <a:pt x="89" y="8"/>
                    <a:pt x="89" y="8"/>
                  </a:cubicBezTo>
                  <a:cubicBezTo>
                    <a:pt x="74" y="0"/>
                    <a:pt x="74" y="0"/>
                    <a:pt x="74" y="0"/>
                  </a:cubicBezTo>
                  <a:cubicBezTo>
                    <a:pt x="40" y="25"/>
                    <a:pt x="40" y="25"/>
                    <a:pt x="40" y="25"/>
                  </a:cubicBezTo>
                  <a:cubicBezTo>
                    <a:pt x="37" y="31"/>
                    <a:pt x="37" y="31"/>
                    <a:pt x="37" y="31"/>
                  </a:cubicBezTo>
                  <a:cubicBezTo>
                    <a:pt x="28" y="33"/>
                    <a:pt x="28" y="33"/>
                    <a:pt x="28" y="33"/>
                  </a:cubicBezTo>
                  <a:cubicBezTo>
                    <a:pt x="29" y="51"/>
                    <a:pt x="29" y="51"/>
                    <a:pt x="29" y="51"/>
                  </a:cubicBezTo>
                  <a:cubicBezTo>
                    <a:pt x="27" y="53"/>
                    <a:pt x="27" y="53"/>
                    <a:pt x="27" y="53"/>
                  </a:cubicBezTo>
                  <a:cubicBezTo>
                    <a:pt x="27" y="53"/>
                    <a:pt x="27" y="54"/>
                    <a:pt x="26" y="56"/>
                  </a:cubicBezTo>
                  <a:cubicBezTo>
                    <a:pt x="26" y="57"/>
                    <a:pt x="26" y="58"/>
                    <a:pt x="26" y="58"/>
                  </a:cubicBezTo>
                  <a:cubicBezTo>
                    <a:pt x="22" y="58"/>
                    <a:pt x="22" y="58"/>
                    <a:pt x="22" y="58"/>
                  </a:cubicBezTo>
                  <a:cubicBezTo>
                    <a:pt x="22" y="58"/>
                    <a:pt x="16" y="60"/>
                    <a:pt x="14" y="61"/>
                  </a:cubicBezTo>
                  <a:cubicBezTo>
                    <a:pt x="12" y="61"/>
                    <a:pt x="8" y="61"/>
                    <a:pt x="7" y="62"/>
                  </a:cubicBezTo>
                  <a:cubicBezTo>
                    <a:pt x="6" y="63"/>
                    <a:pt x="3" y="63"/>
                    <a:pt x="3" y="63"/>
                  </a:cubicBezTo>
                  <a:cubicBezTo>
                    <a:pt x="3" y="64"/>
                    <a:pt x="3" y="64"/>
                    <a:pt x="3" y="64"/>
                  </a:cubicBezTo>
                  <a:cubicBezTo>
                    <a:pt x="1" y="64"/>
                    <a:pt x="1" y="64"/>
                    <a:pt x="1" y="64"/>
                  </a:cubicBezTo>
                  <a:cubicBezTo>
                    <a:pt x="0" y="66"/>
                    <a:pt x="0" y="66"/>
                    <a:pt x="0" y="66"/>
                  </a:cubicBezTo>
                  <a:cubicBezTo>
                    <a:pt x="3" y="69"/>
                    <a:pt x="3" y="69"/>
                    <a:pt x="3" y="69"/>
                  </a:cubicBezTo>
                  <a:cubicBezTo>
                    <a:pt x="7" y="72"/>
                    <a:pt x="7" y="72"/>
                    <a:pt x="7" y="72"/>
                  </a:cubicBezTo>
                  <a:cubicBezTo>
                    <a:pt x="7" y="74"/>
                    <a:pt x="7" y="74"/>
                    <a:pt x="7" y="74"/>
                  </a:cubicBezTo>
                  <a:cubicBezTo>
                    <a:pt x="9" y="80"/>
                    <a:pt x="9" y="80"/>
                    <a:pt x="9" y="80"/>
                  </a:cubicBezTo>
                  <a:cubicBezTo>
                    <a:pt x="9" y="80"/>
                    <a:pt x="12" y="79"/>
                    <a:pt x="12" y="80"/>
                  </a:cubicBezTo>
                  <a:cubicBezTo>
                    <a:pt x="12" y="81"/>
                    <a:pt x="11" y="83"/>
                    <a:pt x="11" y="83"/>
                  </a:cubicBezTo>
                  <a:cubicBezTo>
                    <a:pt x="13" y="89"/>
                    <a:pt x="13" y="89"/>
                    <a:pt x="13" y="89"/>
                  </a:cubicBezTo>
                  <a:cubicBezTo>
                    <a:pt x="15" y="86"/>
                    <a:pt x="15" y="86"/>
                    <a:pt x="15" y="86"/>
                  </a:cubicBezTo>
                  <a:cubicBezTo>
                    <a:pt x="15" y="86"/>
                    <a:pt x="17" y="85"/>
                    <a:pt x="18" y="86"/>
                  </a:cubicBezTo>
                  <a:cubicBezTo>
                    <a:pt x="20" y="87"/>
                    <a:pt x="19" y="88"/>
                    <a:pt x="19" y="88"/>
                  </a:cubicBezTo>
                  <a:cubicBezTo>
                    <a:pt x="23" y="90"/>
                    <a:pt x="23" y="90"/>
                    <a:pt x="23" y="90"/>
                  </a:cubicBezTo>
                  <a:cubicBezTo>
                    <a:pt x="25" y="85"/>
                    <a:pt x="25" y="85"/>
                    <a:pt x="25" y="85"/>
                  </a:cubicBezTo>
                  <a:cubicBezTo>
                    <a:pt x="25" y="85"/>
                    <a:pt x="27" y="83"/>
                    <a:pt x="27" y="81"/>
                  </a:cubicBezTo>
                  <a:cubicBezTo>
                    <a:pt x="27" y="80"/>
                    <a:pt x="28" y="78"/>
                    <a:pt x="28" y="78"/>
                  </a:cubicBezTo>
                  <a:cubicBezTo>
                    <a:pt x="28" y="78"/>
                    <a:pt x="32" y="75"/>
                    <a:pt x="34" y="75"/>
                  </a:cubicBezTo>
                  <a:cubicBezTo>
                    <a:pt x="36" y="74"/>
                    <a:pt x="37" y="74"/>
                    <a:pt x="39" y="74"/>
                  </a:cubicBezTo>
                  <a:cubicBezTo>
                    <a:pt x="41" y="74"/>
                    <a:pt x="41" y="75"/>
                    <a:pt x="42" y="75"/>
                  </a:cubicBezTo>
                  <a:cubicBezTo>
                    <a:pt x="43" y="75"/>
                    <a:pt x="45" y="79"/>
                    <a:pt x="45" y="79"/>
                  </a:cubicBezTo>
                  <a:cubicBezTo>
                    <a:pt x="45" y="79"/>
                    <a:pt x="48" y="80"/>
                    <a:pt x="49" y="79"/>
                  </a:cubicBezTo>
                  <a:cubicBezTo>
                    <a:pt x="51" y="78"/>
                    <a:pt x="53" y="77"/>
                    <a:pt x="54" y="78"/>
                  </a:cubicBezTo>
                  <a:cubicBezTo>
                    <a:pt x="55" y="79"/>
                    <a:pt x="54" y="80"/>
                    <a:pt x="57" y="80"/>
                  </a:cubicBezTo>
                  <a:cubicBezTo>
                    <a:pt x="61" y="80"/>
                    <a:pt x="63" y="81"/>
                    <a:pt x="63" y="80"/>
                  </a:cubicBezTo>
                  <a:cubicBezTo>
                    <a:pt x="64" y="79"/>
                    <a:pt x="66" y="77"/>
                    <a:pt x="67" y="77"/>
                  </a:cubicBezTo>
                  <a:cubicBezTo>
                    <a:pt x="69" y="77"/>
                    <a:pt x="71" y="77"/>
                    <a:pt x="74" y="78"/>
                  </a:cubicBezTo>
                  <a:cubicBezTo>
                    <a:pt x="77" y="79"/>
                    <a:pt x="79" y="78"/>
                    <a:pt x="81" y="78"/>
                  </a:cubicBezTo>
                  <a:cubicBezTo>
                    <a:pt x="83" y="78"/>
                    <a:pt x="84" y="75"/>
                    <a:pt x="84" y="75"/>
                  </a:cubicBezTo>
                  <a:cubicBezTo>
                    <a:pt x="88" y="74"/>
                    <a:pt x="88" y="74"/>
                    <a:pt x="88" y="74"/>
                  </a:cubicBezTo>
                  <a:cubicBezTo>
                    <a:pt x="88" y="66"/>
                    <a:pt x="88" y="66"/>
                    <a:pt x="88" y="66"/>
                  </a:cubicBezTo>
                  <a:cubicBezTo>
                    <a:pt x="98" y="58"/>
                    <a:pt x="98" y="58"/>
                    <a:pt x="98" y="58"/>
                  </a:cubicBezTo>
                  <a:cubicBezTo>
                    <a:pt x="98" y="58"/>
                    <a:pt x="97" y="35"/>
                    <a:pt x="98" y="32"/>
                  </a:cubicBezTo>
                  <a:cubicBezTo>
                    <a:pt x="98" y="30"/>
                    <a:pt x="98" y="28"/>
                    <a:pt x="100" y="26"/>
                  </a:cubicBezTo>
                  <a:cubicBezTo>
                    <a:pt x="101" y="24"/>
                    <a:pt x="97" y="19"/>
                    <a:pt x="97" y="19"/>
                  </a:cubicBezTo>
                  <a:lnTo>
                    <a:pt x="94"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 name="Freeform 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599DD5-6A49-4BA3-8652-BB6F9176509A}"/>
                </a:ext>
              </a:extLst>
            </p:cNvPr>
            <p:cNvSpPr>
              <a:spLocks noEditPoints="1"/>
            </p:cNvSpPr>
            <p:nvPr/>
          </p:nvSpPr>
          <p:spPr bwMode="auto">
            <a:xfrm>
              <a:off x="2278063" y="3930651"/>
              <a:ext cx="96837" cy="112713"/>
            </a:xfrm>
            <a:custGeom>
              <a:avLst/>
              <a:gdLst>
                <a:gd name="T0" fmla="*/ 0 w 26"/>
                <a:gd name="T1" fmla="*/ 13 h 30"/>
                <a:gd name="T2" fmla="*/ 0 w 26"/>
                <a:gd name="T3" fmla="*/ 15 h 30"/>
                <a:gd name="T4" fmla="*/ 4 w 26"/>
                <a:gd name="T5" fmla="*/ 18 h 30"/>
                <a:gd name="T6" fmla="*/ 6 w 26"/>
                <a:gd name="T7" fmla="*/ 23 h 30"/>
                <a:gd name="T8" fmla="*/ 8 w 26"/>
                <a:gd name="T9" fmla="*/ 26 h 30"/>
                <a:gd name="T10" fmla="*/ 11 w 26"/>
                <a:gd name="T11" fmla="*/ 27 h 30"/>
                <a:gd name="T12" fmla="*/ 10 w 26"/>
                <a:gd name="T13" fmla="*/ 24 h 30"/>
                <a:gd name="T14" fmla="*/ 9 w 26"/>
                <a:gd name="T15" fmla="*/ 22 h 30"/>
                <a:gd name="T16" fmla="*/ 10 w 26"/>
                <a:gd name="T17" fmla="*/ 21 h 30"/>
                <a:gd name="T18" fmla="*/ 12 w 26"/>
                <a:gd name="T19" fmla="*/ 23 h 30"/>
                <a:gd name="T20" fmla="*/ 15 w 26"/>
                <a:gd name="T21" fmla="*/ 25 h 30"/>
                <a:gd name="T22" fmla="*/ 16 w 26"/>
                <a:gd name="T23" fmla="*/ 28 h 30"/>
                <a:gd name="T24" fmla="*/ 19 w 26"/>
                <a:gd name="T25" fmla="*/ 28 h 30"/>
                <a:gd name="T26" fmla="*/ 21 w 26"/>
                <a:gd name="T27" fmla="*/ 30 h 30"/>
                <a:gd name="T28" fmla="*/ 23 w 26"/>
                <a:gd name="T29" fmla="*/ 30 h 30"/>
                <a:gd name="T30" fmla="*/ 21 w 26"/>
                <a:gd name="T31" fmla="*/ 27 h 30"/>
                <a:gd name="T32" fmla="*/ 22 w 26"/>
                <a:gd name="T33" fmla="*/ 26 h 30"/>
                <a:gd name="T34" fmla="*/ 22 w 26"/>
                <a:gd name="T35" fmla="*/ 22 h 30"/>
                <a:gd name="T36" fmla="*/ 22 w 26"/>
                <a:gd name="T37" fmla="*/ 17 h 30"/>
                <a:gd name="T38" fmla="*/ 23 w 26"/>
                <a:gd name="T39" fmla="*/ 17 h 30"/>
                <a:gd name="T40" fmla="*/ 24 w 26"/>
                <a:gd name="T41" fmla="*/ 7 h 30"/>
                <a:gd name="T42" fmla="*/ 26 w 26"/>
                <a:gd name="T43" fmla="*/ 3 h 30"/>
                <a:gd name="T44" fmla="*/ 25 w 26"/>
                <a:gd name="T45" fmla="*/ 0 h 30"/>
                <a:gd name="T46" fmla="*/ 21 w 26"/>
                <a:gd name="T47" fmla="*/ 1 h 30"/>
                <a:gd name="T48" fmla="*/ 19 w 26"/>
                <a:gd name="T49" fmla="*/ 3 h 30"/>
                <a:gd name="T50" fmla="*/ 14 w 26"/>
                <a:gd name="T51" fmla="*/ 5 h 30"/>
                <a:gd name="T52" fmla="*/ 11 w 26"/>
                <a:gd name="T53" fmla="*/ 5 h 30"/>
                <a:gd name="T54" fmla="*/ 8 w 26"/>
                <a:gd name="T55" fmla="*/ 5 h 30"/>
                <a:gd name="T56" fmla="*/ 3 w 26"/>
                <a:gd name="T57" fmla="*/ 7 h 30"/>
                <a:gd name="T58" fmla="*/ 3 w 26"/>
                <a:gd name="T59" fmla="*/ 12 h 30"/>
                <a:gd name="T60" fmla="*/ 0 w 26"/>
                <a:gd name="T61" fmla="*/ 13 h 30"/>
                <a:gd name="T62" fmla="*/ 5 w 26"/>
                <a:gd name="T63" fmla="*/ 17 h 30"/>
                <a:gd name="T64" fmla="*/ 7 w 26"/>
                <a:gd name="T65" fmla="*/ 20 h 30"/>
                <a:gd name="T66" fmla="*/ 5 w 26"/>
                <a:gd name="T67"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30">
                  <a:moveTo>
                    <a:pt x="0" y="13"/>
                  </a:moveTo>
                  <a:cubicBezTo>
                    <a:pt x="0" y="14"/>
                    <a:pt x="0" y="15"/>
                    <a:pt x="0" y="15"/>
                  </a:cubicBezTo>
                  <a:cubicBezTo>
                    <a:pt x="1" y="16"/>
                    <a:pt x="3" y="17"/>
                    <a:pt x="4" y="18"/>
                  </a:cubicBezTo>
                  <a:cubicBezTo>
                    <a:pt x="5" y="20"/>
                    <a:pt x="5" y="22"/>
                    <a:pt x="6" y="23"/>
                  </a:cubicBezTo>
                  <a:cubicBezTo>
                    <a:pt x="6" y="24"/>
                    <a:pt x="7" y="25"/>
                    <a:pt x="8" y="26"/>
                  </a:cubicBezTo>
                  <a:cubicBezTo>
                    <a:pt x="8" y="26"/>
                    <a:pt x="10" y="26"/>
                    <a:pt x="11" y="27"/>
                  </a:cubicBezTo>
                  <a:cubicBezTo>
                    <a:pt x="11" y="26"/>
                    <a:pt x="10" y="25"/>
                    <a:pt x="10" y="24"/>
                  </a:cubicBezTo>
                  <a:cubicBezTo>
                    <a:pt x="10" y="24"/>
                    <a:pt x="8" y="24"/>
                    <a:pt x="9" y="22"/>
                  </a:cubicBezTo>
                  <a:cubicBezTo>
                    <a:pt x="10" y="21"/>
                    <a:pt x="10" y="21"/>
                    <a:pt x="10" y="21"/>
                  </a:cubicBezTo>
                  <a:cubicBezTo>
                    <a:pt x="10" y="21"/>
                    <a:pt x="11" y="23"/>
                    <a:pt x="12" y="23"/>
                  </a:cubicBezTo>
                  <a:cubicBezTo>
                    <a:pt x="13" y="25"/>
                    <a:pt x="13" y="23"/>
                    <a:pt x="15" y="25"/>
                  </a:cubicBezTo>
                  <a:cubicBezTo>
                    <a:pt x="15" y="27"/>
                    <a:pt x="15" y="27"/>
                    <a:pt x="16" y="28"/>
                  </a:cubicBezTo>
                  <a:cubicBezTo>
                    <a:pt x="17" y="28"/>
                    <a:pt x="19" y="28"/>
                    <a:pt x="19" y="28"/>
                  </a:cubicBezTo>
                  <a:cubicBezTo>
                    <a:pt x="19" y="28"/>
                    <a:pt x="19" y="30"/>
                    <a:pt x="21" y="30"/>
                  </a:cubicBezTo>
                  <a:cubicBezTo>
                    <a:pt x="22" y="30"/>
                    <a:pt x="23" y="30"/>
                    <a:pt x="23" y="30"/>
                  </a:cubicBezTo>
                  <a:cubicBezTo>
                    <a:pt x="23" y="29"/>
                    <a:pt x="21" y="28"/>
                    <a:pt x="21" y="27"/>
                  </a:cubicBezTo>
                  <a:cubicBezTo>
                    <a:pt x="21" y="26"/>
                    <a:pt x="22" y="26"/>
                    <a:pt x="22" y="26"/>
                  </a:cubicBezTo>
                  <a:cubicBezTo>
                    <a:pt x="23" y="25"/>
                    <a:pt x="22" y="22"/>
                    <a:pt x="22" y="22"/>
                  </a:cubicBezTo>
                  <a:cubicBezTo>
                    <a:pt x="22" y="20"/>
                    <a:pt x="22" y="19"/>
                    <a:pt x="22" y="17"/>
                  </a:cubicBezTo>
                  <a:cubicBezTo>
                    <a:pt x="23" y="17"/>
                    <a:pt x="23" y="17"/>
                    <a:pt x="23" y="17"/>
                  </a:cubicBezTo>
                  <a:cubicBezTo>
                    <a:pt x="24" y="13"/>
                    <a:pt x="23" y="11"/>
                    <a:pt x="24" y="7"/>
                  </a:cubicBezTo>
                  <a:cubicBezTo>
                    <a:pt x="24" y="6"/>
                    <a:pt x="26" y="5"/>
                    <a:pt x="26" y="3"/>
                  </a:cubicBezTo>
                  <a:cubicBezTo>
                    <a:pt x="26" y="3"/>
                    <a:pt x="25" y="0"/>
                    <a:pt x="25" y="0"/>
                  </a:cubicBezTo>
                  <a:cubicBezTo>
                    <a:pt x="21" y="1"/>
                    <a:pt x="21" y="1"/>
                    <a:pt x="21" y="1"/>
                  </a:cubicBezTo>
                  <a:cubicBezTo>
                    <a:pt x="21" y="1"/>
                    <a:pt x="19" y="2"/>
                    <a:pt x="19" y="3"/>
                  </a:cubicBezTo>
                  <a:cubicBezTo>
                    <a:pt x="19" y="4"/>
                    <a:pt x="16" y="5"/>
                    <a:pt x="14" y="5"/>
                  </a:cubicBezTo>
                  <a:cubicBezTo>
                    <a:pt x="13" y="6"/>
                    <a:pt x="12" y="6"/>
                    <a:pt x="11" y="5"/>
                  </a:cubicBezTo>
                  <a:cubicBezTo>
                    <a:pt x="11" y="4"/>
                    <a:pt x="9" y="4"/>
                    <a:pt x="8" y="5"/>
                  </a:cubicBezTo>
                  <a:cubicBezTo>
                    <a:pt x="6" y="5"/>
                    <a:pt x="3" y="7"/>
                    <a:pt x="3" y="7"/>
                  </a:cubicBezTo>
                  <a:cubicBezTo>
                    <a:pt x="3" y="7"/>
                    <a:pt x="4" y="11"/>
                    <a:pt x="3" y="12"/>
                  </a:cubicBezTo>
                  <a:cubicBezTo>
                    <a:pt x="2" y="14"/>
                    <a:pt x="0" y="13"/>
                    <a:pt x="0" y="13"/>
                  </a:cubicBezTo>
                  <a:close/>
                  <a:moveTo>
                    <a:pt x="5" y="17"/>
                  </a:moveTo>
                  <a:cubicBezTo>
                    <a:pt x="7" y="17"/>
                    <a:pt x="10" y="19"/>
                    <a:pt x="7" y="20"/>
                  </a:cubicBezTo>
                  <a:cubicBezTo>
                    <a:pt x="6" y="19"/>
                    <a:pt x="4" y="17"/>
                    <a:pt x="5"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C8D118-2C6E-4BA8-BEAD-CF1ED0A90BBB}"/>
                </a:ext>
              </a:extLst>
            </p:cNvPr>
            <p:cNvSpPr>
              <a:spLocks noEditPoints="1"/>
            </p:cNvSpPr>
            <p:nvPr/>
          </p:nvSpPr>
          <p:spPr bwMode="auto">
            <a:xfrm>
              <a:off x="8194675" y="5408613"/>
              <a:ext cx="293687" cy="423863"/>
            </a:xfrm>
            <a:custGeom>
              <a:avLst/>
              <a:gdLst>
                <a:gd name="T0" fmla="*/ 12 w 78"/>
                <a:gd name="T1" fmla="*/ 113 h 113"/>
                <a:gd name="T2" fmla="*/ 11 w 78"/>
                <a:gd name="T3" fmla="*/ 109 h 113"/>
                <a:gd name="T4" fmla="*/ 47 w 78"/>
                <a:gd name="T5" fmla="*/ 57 h 113"/>
                <a:gd name="T6" fmla="*/ 38 w 78"/>
                <a:gd name="T7" fmla="*/ 54 h 113"/>
                <a:gd name="T8" fmla="*/ 33 w 78"/>
                <a:gd name="T9" fmla="*/ 66 h 113"/>
                <a:gd name="T10" fmla="*/ 30 w 78"/>
                <a:gd name="T11" fmla="*/ 71 h 113"/>
                <a:gd name="T12" fmla="*/ 24 w 78"/>
                <a:gd name="T13" fmla="*/ 79 h 113"/>
                <a:gd name="T14" fmla="*/ 13 w 78"/>
                <a:gd name="T15" fmla="*/ 85 h 113"/>
                <a:gd name="T16" fmla="*/ 7 w 78"/>
                <a:gd name="T17" fmla="*/ 91 h 113"/>
                <a:gd name="T18" fmla="*/ 3 w 78"/>
                <a:gd name="T19" fmla="*/ 94 h 113"/>
                <a:gd name="T20" fmla="*/ 2 w 78"/>
                <a:gd name="T21" fmla="*/ 97 h 113"/>
                <a:gd name="T22" fmla="*/ 0 w 78"/>
                <a:gd name="T23" fmla="*/ 101 h 113"/>
                <a:gd name="T24" fmla="*/ 8 w 78"/>
                <a:gd name="T25" fmla="*/ 103 h 113"/>
                <a:gd name="T26" fmla="*/ 12 w 78"/>
                <a:gd name="T27" fmla="*/ 107 h 113"/>
                <a:gd name="T28" fmla="*/ 21 w 78"/>
                <a:gd name="T29" fmla="*/ 104 h 113"/>
                <a:gd name="T30" fmla="*/ 26 w 78"/>
                <a:gd name="T31" fmla="*/ 100 h 113"/>
                <a:gd name="T32" fmla="*/ 31 w 78"/>
                <a:gd name="T33" fmla="*/ 86 h 113"/>
                <a:gd name="T34" fmla="*/ 43 w 78"/>
                <a:gd name="T35" fmla="*/ 83 h 113"/>
                <a:gd name="T36" fmla="*/ 44 w 78"/>
                <a:gd name="T37" fmla="*/ 75 h 113"/>
                <a:gd name="T38" fmla="*/ 49 w 78"/>
                <a:gd name="T39" fmla="*/ 66 h 113"/>
                <a:gd name="T40" fmla="*/ 50 w 78"/>
                <a:gd name="T41" fmla="*/ 61 h 113"/>
                <a:gd name="T42" fmla="*/ 47 w 78"/>
                <a:gd name="T43" fmla="*/ 59 h 113"/>
                <a:gd name="T44" fmla="*/ 45 w 78"/>
                <a:gd name="T45" fmla="*/ 59 h 113"/>
                <a:gd name="T46" fmla="*/ 42 w 78"/>
                <a:gd name="T47" fmla="*/ 56 h 113"/>
                <a:gd name="T48" fmla="*/ 42 w 78"/>
                <a:gd name="T49" fmla="*/ 52 h 113"/>
                <a:gd name="T50" fmla="*/ 59 w 78"/>
                <a:gd name="T51" fmla="*/ 18 h 113"/>
                <a:gd name="T52" fmla="*/ 40 w 78"/>
                <a:gd name="T53" fmla="*/ 1 h 113"/>
                <a:gd name="T54" fmla="*/ 49 w 78"/>
                <a:gd name="T55" fmla="*/ 15 h 113"/>
                <a:gd name="T56" fmla="*/ 52 w 78"/>
                <a:gd name="T57" fmla="*/ 20 h 113"/>
                <a:gd name="T58" fmla="*/ 53 w 78"/>
                <a:gd name="T59" fmla="*/ 25 h 113"/>
                <a:gd name="T60" fmla="*/ 51 w 78"/>
                <a:gd name="T61" fmla="*/ 40 h 113"/>
                <a:gd name="T62" fmla="*/ 46 w 78"/>
                <a:gd name="T63" fmla="*/ 43 h 113"/>
                <a:gd name="T64" fmla="*/ 53 w 78"/>
                <a:gd name="T65" fmla="*/ 60 h 113"/>
                <a:gd name="T66" fmla="*/ 62 w 78"/>
                <a:gd name="T67" fmla="*/ 58 h 113"/>
                <a:gd name="T68" fmla="*/ 67 w 78"/>
                <a:gd name="T69" fmla="*/ 51 h 113"/>
                <a:gd name="T70" fmla="*/ 67 w 78"/>
                <a:gd name="T71" fmla="*/ 45 h 113"/>
                <a:gd name="T72" fmla="*/ 75 w 78"/>
                <a:gd name="T73" fmla="*/ 39 h 113"/>
                <a:gd name="T74" fmla="*/ 69 w 78"/>
                <a:gd name="T75" fmla="*/ 33 h 113"/>
                <a:gd name="T76" fmla="*/ 61 w 78"/>
                <a:gd name="T77" fmla="*/ 23 h 113"/>
                <a:gd name="T78" fmla="*/ 58 w 78"/>
                <a:gd name="T79" fmla="*/ 20 h 113"/>
                <a:gd name="T80" fmla="*/ 55 w 78"/>
                <a:gd name="T81" fmla="*/ 23 h 113"/>
                <a:gd name="T82" fmla="*/ 54 w 78"/>
                <a:gd name="T83" fmla="*/ 13 h 113"/>
                <a:gd name="T84" fmla="*/ 51 w 78"/>
                <a:gd name="T85" fmla="*/ 8 h 113"/>
                <a:gd name="T86" fmla="*/ 46 w 78"/>
                <a:gd name="T87" fmla="*/ 4 h 113"/>
                <a:gd name="T88" fmla="*/ 42 w 78"/>
                <a:gd name="T8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13">
                  <a:moveTo>
                    <a:pt x="8" y="107"/>
                  </a:moveTo>
                  <a:cubicBezTo>
                    <a:pt x="8" y="109"/>
                    <a:pt x="8" y="112"/>
                    <a:pt x="7" y="113"/>
                  </a:cubicBezTo>
                  <a:cubicBezTo>
                    <a:pt x="9" y="113"/>
                    <a:pt x="11" y="113"/>
                    <a:pt x="12" y="113"/>
                  </a:cubicBezTo>
                  <a:cubicBezTo>
                    <a:pt x="12" y="112"/>
                    <a:pt x="12" y="111"/>
                    <a:pt x="12" y="111"/>
                  </a:cubicBezTo>
                  <a:cubicBezTo>
                    <a:pt x="11" y="110"/>
                    <a:pt x="11" y="110"/>
                    <a:pt x="11" y="110"/>
                  </a:cubicBezTo>
                  <a:cubicBezTo>
                    <a:pt x="11" y="110"/>
                    <a:pt x="11" y="109"/>
                    <a:pt x="11" y="109"/>
                  </a:cubicBezTo>
                  <a:cubicBezTo>
                    <a:pt x="11" y="108"/>
                    <a:pt x="9" y="107"/>
                    <a:pt x="8" y="107"/>
                  </a:cubicBezTo>
                  <a:close/>
                  <a:moveTo>
                    <a:pt x="46" y="56"/>
                  </a:moveTo>
                  <a:cubicBezTo>
                    <a:pt x="47" y="57"/>
                    <a:pt x="47" y="57"/>
                    <a:pt x="47" y="57"/>
                  </a:cubicBezTo>
                  <a:cubicBezTo>
                    <a:pt x="47" y="57"/>
                    <a:pt x="47" y="56"/>
                    <a:pt x="46" y="56"/>
                  </a:cubicBezTo>
                  <a:close/>
                  <a:moveTo>
                    <a:pt x="39" y="52"/>
                  </a:moveTo>
                  <a:cubicBezTo>
                    <a:pt x="39" y="53"/>
                    <a:pt x="38" y="54"/>
                    <a:pt x="38" y="54"/>
                  </a:cubicBezTo>
                  <a:cubicBezTo>
                    <a:pt x="34" y="58"/>
                    <a:pt x="37" y="57"/>
                    <a:pt x="35" y="62"/>
                  </a:cubicBezTo>
                  <a:cubicBezTo>
                    <a:pt x="35" y="63"/>
                    <a:pt x="34" y="63"/>
                    <a:pt x="33" y="64"/>
                  </a:cubicBezTo>
                  <a:cubicBezTo>
                    <a:pt x="33" y="64"/>
                    <a:pt x="34" y="65"/>
                    <a:pt x="33" y="66"/>
                  </a:cubicBezTo>
                  <a:cubicBezTo>
                    <a:pt x="33" y="66"/>
                    <a:pt x="32" y="67"/>
                    <a:pt x="31" y="67"/>
                  </a:cubicBezTo>
                  <a:cubicBezTo>
                    <a:pt x="31" y="68"/>
                    <a:pt x="31" y="69"/>
                    <a:pt x="31" y="71"/>
                  </a:cubicBezTo>
                  <a:cubicBezTo>
                    <a:pt x="30" y="71"/>
                    <a:pt x="30" y="71"/>
                    <a:pt x="30" y="71"/>
                  </a:cubicBezTo>
                  <a:cubicBezTo>
                    <a:pt x="29" y="73"/>
                    <a:pt x="28" y="75"/>
                    <a:pt x="27" y="77"/>
                  </a:cubicBezTo>
                  <a:cubicBezTo>
                    <a:pt x="26" y="78"/>
                    <a:pt x="25" y="77"/>
                    <a:pt x="24" y="78"/>
                  </a:cubicBezTo>
                  <a:cubicBezTo>
                    <a:pt x="24" y="78"/>
                    <a:pt x="24" y="79"/>
                    <a:pt x="24" y="79"/>
                  </a:cubicBezTo>
                  <a:cubicBezTo>
                    <a:pt x="22" y="80"/>
                    <a:pt x="21" y="81"/>
                    <a:pt x="19" y="82"/>
                  </a:cubicBezTo>
                  <a:cubicBezTo>
                    <a:pt x="19" y="82"/>
                    <a:pt x="18" y="83"/>
                    <a:pt x="18" y="84"/>
                  </a:cubicBezTo>
                  <a:cubicBezTo>
                    <a:pt x="16" y="84"/>
                    <a:pt x="15" y="84"/>
                    <a:pt x="13" y="85"/>
                  </a:cubicBezTo>
                  <a:cubicBezTo>
                    <a:pt x="12" y="85"/>
                    <a:pt x="11" y="89"/>
                    <a:pt x="10" y="89"/>
                  </a:cubicBezTo>
                  <a:cubicBezTo>
                    <a:pt x="9" y="90"/>
                    <a:pt x="8" y="89"/>
                    <a:pt x="7" y="89"/>
                  </a:cubicBezTo>
                  <a:cubicBezTo>
                    <a:pt x="7" y="89"/>
                    <a:pt x="7" y="91"/>
                    <a:pt x="7" y="91"/>
                  </a:cubicBezTo>
                  <a:cubicBezTo>
                    <a:pt x="6" y="92"/>
                    <a:pt x="6" y="91"/>
                    <a:pt x="5" y="92"/>
                  </a:cubicBezTo>
                  <a:cubicBezTo>
                    <a:pt x="5" y="92"/>
                    <a:pt x="5" y="93"/>
                    <a:pt x="4" y="94"/>
                  </a:cubicBezTo>
                  <a:cubicBezTo>
                    <a:pt x="4" y="94"/>
                    <a:pt x="3" y="93"/>
                    <a:pt x="3" y="94"/>
                  </a:cubicBezTo>
                  <a:cubicBezTo>
                    <a:pt x="3" y="94"/>
                    <a:pt x="3" y="95"/>
                    <a:pt x="3" y="95"/>
                  </a:cubicBezTo>
                  <a:cubicBezTo>
                    <a:pt x="3" y="94"/>
                    <a:pt x="4" y="96"/>
                    <a:pt x="4" y="96"/>
                  </a:cubicBezTo>
                  <a:cubicBezTo>
                    <a:pt x="3" y="96"/>
                    <a:pt x="2" y="97"/>
                    <a:pt x="2" y="97"/>
                  </a:cubicBezTo>
                  <a:cubicBezTo>
                    <a:pt x="2" y="98"/>
                    <a:pt x="2" y="99"/>
                    <a:pt x="2" y="99"/>
                  </a:cubicBezTo>
                  <a:cubicBezTo>
                    <a:pt x="0" y="100"/>
                    <a:pt x="0" y="100"/>
                    <a:pt x="0" y="100"/>
                  </a:cubicBezTo>
                  <a:cubicBezTo>
                    <a:pt x="1" y="100"/>
                    <a:pt x="0" y="101"/>
                    <a:pt x="0" y="101"/>
                  </a:cubicBezTo>
                  <a:cubicBezTo>
                    <a:pt x="1" y="102"/>
                    <a:pt x="3" y="103"/>
                    <a:pt x="4" y="103"/>
                  </a:cubicBezTo>
                  <a:cubicBezTo>
                    <a:pt x="4" y="104"/>
                    <a:pt x="4" y="104"/>
                    <a:pt x="4" y="104"/>
                  </a:cubicBezTo>
                  <a:cubicBezTo>
                    <a:pt x="6" y="105"/>
                    <a:pt x="7" y="103"/>
                    <a:pt x="8" y="103"/>
                  </a:cubicBezTo>
                  <a:cubicBezTo>
                    <a:pt x="9" y="106"/>
                    <a:pt x="9" y="106"/>
                    <a:pt x="9" y="106"/>
                  </a:cubicBezTo>
                  <a:cubicBezTo>
                    <a:pt x="10" y="106"/>
                    <a:pt x="11" y="105"/>
                    <a:pt x="12" y="106"/>
                  </a:cubicBezTo>
                  <a:cubicBezTo>
                    <a:pt x="12" y="106"/>
                    <a:pt x="12" y="107"/>
                    <a:pt x="12" y="107"/>
                  </a:cubicBezTo>
                  <a:cubicBezTo>
                    <a:pt x="14" y="107"/>
                    <a:pt x="17" y="108"/>
                    <a:pt x="18" y="108"/>
                  </a:cubicBezTo>
                  <a:cubicBezTo>
                    <a:pt x="19" y="107"/>
                    <a:pt x="21" y="106"/>
                    <a:pt x="21" y="105"/>
                  </a:cubicBezTo>
                  <a:cubicBezTo>
                    <a:pt x="21" y="104"/>
                    <a:pt x="21" y="104"/>
                    <a:pt x="21" y="104"/>
                  </a:cubicBezTo>
                  <a:cubicBezTo>
                    <a:pt x="22" y="104"/>
                    <a:pt x="23" y="104"/>
                    <a:pt x="23" y="104"/>
                  </a:cubicBezTo>
                  <a:cubicBezTo>
                    <a:pt x="23" y="103"/>
                    <a:pt x="23" y="103"/>
                    <a:pt x="23" y="103"/>
                  </a:cubicBezTo>
                  <a:cubicBezTo>
                    <a:pt x="24" y="102"/>
                    <a:pt x="26" y="101"/>
                    <a:pt x="26" y="100"/>
                  </a:cubicBezTo>
                  <a:cubicBezTo>
                    <a:pt x="27" y="99"/>
                    <a:pt x="27" y="98"/>
                    <a:pt x="27" y="97"/>
                  </a:cubicBezTo>
                  <a:cubicBezTo>
                    <a:pt x="28" y="93"/>
                    <a:pt x="30" y="92"/>
                    <a:pt x="30" y="87"/>
                  </a:cubicBezTo>
                  <a:cubicBezTo>
                    <a:pt x="31" y="87"/>
                    <a:pt x="31" y="86"/>
                    <a:pt x="31" y="86"/>
                  </a:cubicBezTo>
                  <a:cubicBezTo>
                    <a:pt x="33" y="86"/>
                    <a:pt x="34" y="87"/>
                    <a:pt x="36" y="85"/>
                  </a:cubicBezTo>
                  <a:cubicBezTo>
                    <a:pt x="36" y="85"/>
                    <a:pt x="37" y="83"/>
                    <a:pt x="37" y="83"/>
                  </a:cubicBezTo>
                  <a:cubicBezTo>
                    <a:pt x="38" y="83"/>
                    <a:pt x="41" y="83"/>
                    <a:pt x="43" y="83"/>
                  </a:cubicBezTo>
                  <a:cubicBezTo>
                    <a:pt x="42" y="83"/>
                    <a:pt x="41" y="83"/>
                    <a:pt x="40" y="83"/>
                  </a:cubicBezTo>
                  <a:cubicBezTo>
                    <a:pt x="40" y="79"/>
                    <a:pt x="40" y="77"/>
                    <a:pt x="43" y="76"/>
                  </a:cubicBezTo>
                  <a:cubicBezTo>
                    <a:pt x="43" y="76"/>
                    <a:pt x="44" y="76"/>
                    <a:pt x="44" y="75"/>
                  </a:cubicBezTo>
                  <a:cubicBezTo>
                    <a:pt x="45" y="74"/>
                    <a:pt x="44" y="73"/>
                    <a:pt x="45" y="72"/>
                  </a:cubicBezTo>
                  <a:cubicBezTo>
                    <a:pt x="45" y="71"/>
                    <a:pt x="47" y="70"/>
                    <a:pt x="47" y="70"/>
                  </a:cubicBezTo>
                  <a:cubicBezTo>
                    <a:pt x="47" y="70"/>
                    <a:pt x="48" y="67"/>
                    <a:pt x="49" y="66"/>
                  </a:cubicBezTo>
                  <a:cubicBezTo>
                    <a:pt x="50" y="66"/>
                    <a:pt x="50" y="66"/>
                    <a:pt x="50" y="66"/>
                  </a:cubicBezTo>
                  <a:cubicBezTo>
                    <a:pt x="50" y="65"/>
                    <a:pt x="49" y="64"/>
                    <a:pt x="49" y="62"/>
                  </a:cubicBezTo>
                  <a:cubicBezTo>
                    <a:pt x="49" y="62"/>
                    <a:pt x="50" y="62"/>
                    <a:pt x="50" y="61"/>
                  </a:cubicBezTo>
                  <a:cubicBezTo>
                    <a:pt x="51" y="60"/>
                    <a:pt x="50" y="59"/>
                    <a:pt x="50" y="58"/>
                  </a:cubicBezTo>
                  <a:cubicBezTo>
                    <a:pt x="50" y="58"/>
                    <a:pt x="49" y="59"/>
                    <a:pt x="48" y="59"/>
                  </a:cubicBezTo>
                  <a:cubicBezTo>
                    <a:pt x="49" y="59"/>
                    <a:pt x="47" y="59"/>
                    <a:pt x="47" y="59"/>
                  </a:cubicBezTo>
                  <a:cubicBezTo>
                    <a:pt x="47" y="58"/>
                    <a:pt x="47" y="58"/>
                    <a:pt x="47" y="58"/>
                  </a:cubicBezTo>
                  <a:cubicBezTo>
                    <a:pt x="47" y="58"/>
                    <a:pt x="45" y="58"/>
                    <a:pt x="45" y="58"/>
                  </a:cubicBezTo>
                  <a:cubicBezTo>
                    <a:pt x="44" y="58"/>
                    <a:pt x="45" y="58"/>
                    <a:pt x="45" y="59"/>
                  </a:cubicBezTo>
                  <a:cubicBezTo>
                    <a:pt x="44" y="59"/>
                    <a:pt x="43" y="59"/>
                    <a:pt x="43" y="59"/>
                  </a:cubicBezTo>
                  <a:cubicBezTo>
                    <a:pt x="43" y="59"/>
                    <a:pt x="43" y="57"/>
                    <a:pt x="43" y="56"/>
                  </a:cubicBezTo>
                  <a:cubicBezTo>
                    <a:pt x="42" y="56"/>
                    <a:pt x="42" y="56"/>
                    <a:pt x="42" y="56"/>
                  </a:cubicBezTo>
                  <a:cubicBezTo>
                    <a:pt x="41" y="56"/>
                    <a:pt x="41" y="55"/>
                    <a:pt x="41" y="55"/>
                  </a:cubicBezTo>
                  <a:cubicBezTo>
                    <a:pt x="40" y="56"/>
                    <a:pt x="40" y="54"/>
                    <a:pt x="40" y="54"/>
                  </a:cubicBezTo>
                  <a:cubicBezTo>
                    <a:pt x="41" y="53"/>
                    <a:pt x="41" y="54"/>
                    <a:pt x="42" y="52"/>
                  </a:cubicBezTo>
                  <a:cubicBezTo>
                    <a:pt x="41" y="52"/>
                    <a:pt x="40" y="52"/>
                    <a:pt x="39" y="52"/>
                  </a:cubicBezTo>
                  <a:close/>
                  <a:moveTo>
                    <a:pt x="59" y="17"/>
                  </a:moveTo>
                  <a:cubicBezTo>
                    <a:pt x="59" y="17"/>
                    <a:pt x="59" y="18"/>
                    <a:pt x="59" y="18"/>
                  </a:cubicBezTo>
                  <a:cubicBezTo>
                    <a:pt x="60" y="18"/>
                    <a:pt x="61" y="18"/>
                    <a:pt x="59" y="17"/>
                  </a:cubicBezTo>
                  <a:close/>
                  <a:moveTo>
                    <a:pt x="40" y="0"/>
                  </a:moveTo>
                  <a:cubicBezTo>
                    <a:pt x="40" y="1"/>
                    <a:pt x="39" y="0"/>
                    <a:pt x="40" y="1"/>
                  </a:cubicBezTo>
                  <a:cubicBezTo>
                    <a:pt x="40" y="3"/>
                    <a:pt x="43" y="4"/>
                    <a:pt x="43" y="6"/>
                  </a:cubicBezTo>
                  <a:cubicBezTo>
                    <a:pt x="44" y="8"/>
                    <a:pt x="44" y="9"/>
                    <a:pt x="45" y="11"/>
                  </a:cubicBezTo>
                  <a:cubicBezTo>
                    <a:pt x="46" y="13"/>
                    <a:pt x="48" y="14"/>
                    <a:pt x="49" y="15"/>
                  </a:cubicBezTo>
                  <a:cubicBezTo>
                    <a:pt x="49" y="16"/>
                    <a:pt x="49" y="16"/>
                    <a:pt x="49" y="17"/>
                  </a:cubicBezTo>
                  <a:cubicBezTo>
                    <a:pt x="50" y="17"/>
                    <a:pt x="50" y="17"/>
                    <a:pt x="51" y="17"/>
                  </a:cubicBezTo>
                  <a:cubicBezTo>
                    <a:pt x="51" y="18"/>
                    <a:pt x="51" y="19"/>
                    <a:pt x="52" y="20"/>
                  </a:cubicBezTo>
                  <a:cubicBezTo>
                    <a:pt x="50" y="21"/>
                    <a:pt x="51" y="22"/>
                    <a:pt x="51" y="24"/>
                  </a:cubicBezTo>
                  <a:cubicBezTo>
                    <a:pt x="52" y="24"/>
                    <a:pt x="53" y="24"/>
                    <a:pt x="54" y="24"/>
                  </a:cubicBezTo>
                  <a:cubicBezTo>
                    <a:pt x="53" y="25"/>
                    <a:pt x="53" y="25"/>
                    <a:pt x="53" y="25"/>
                  </a:cubicBezTo>
                  <a:cubicBezTo>
                    <a:pt x="53" y="28"/>
                    <a:pt x="54" y="31"/>
                    <a:pt x="53" y="35"/>
                  </a:cubicBezTo>
                  <a:cubicBezTo>
                    <a:pt x="53" y="35"/>
                    <a:pt x="52" y="36"/>
                    <a:pt x="52" y="36"/>
                  </a:cubicBezTo>
                  <a:cubicBezTo>
                    <a:pt x="51" y="37"/>
                    <a:pt x="51" y="39"/>
                    <a:pt x="51" y="40"/>
                  </a:cubicBezTo>
                  <a:cubicBezTo>
                    <a:pt x="50" y="40"/>
                    <a:pt x="48" y="41"/>
                    <a:pt x="47" y="41"/>
                  </a:cubicBezTo>
                  <a:cubicBezTo>
                    <a:pt x="47" y="42"/>
                    <a:pt x="47" y="41"/>
                    <a:pt x="46" y="42"/>
                  </a:cubicBezTo>
                  <a:cubicBezTo>
                    <a:pt x="46" y="42"/>
                    <a:pt x="47" y="43"/>
                    <a:pt x="46" y="43"/>
                  </a:cubicBezTo>
                  <a:cubicBezTo>
                    <a:pt x="50" y="45"/>
                    <a:pt x="57" y="48"/>
                    <a:pt x="55" y="55"/>
                  </a:cubicBezTo>
                  <a:cubicBezTo>
                    <a:pt x="55" y="56"/>
                    <a:pt x="53" y="57"/>
                    <a:pt x="53" y="58"/>
                  </a:cubicBezTo>
                  <a:cubicBezTo>
                    <a:pt x="53" y="59"/>
                    <a:pt x="53" y="59"/>
                    <a:pt x="53" y="60"/>
                  </a:cubicBezTo>
                  <a:cubicBezTo>
                    <a:pt x="54" y="60"/>
                    <a:pt x="56" y="60"/>
                    <a:pt x="57" y="61"/>
                  </a:cubicBezTo>
                  <a:cubicBezTo>
                    <a:pt x="57" y="61"/>
                    <a:pt x="58" y="62"/>
                    <a:pt x="58" y="62"/>
                  </a:cubicBezTo>
                  <a:cubicBezTo>
                    <a:pt x="61" y="61"/>
                    <a:pt x="61" y="61"/>
                    <a:pt x="62" y="58"/>
                  </a:cubicBezTo>
                  <a:cubicBezTo>
                    <a:pt x="62" y="58"/>
                    <a:pt x="64" y="56"/>
                    <a:pt x="64" y="56"/>
                  </a:cubicBezTo>
                  <a:cubicBezTo>
                    <a:pt x="64" y="55"/>
                    <a:pt x="63" y="54"/>
                    <a:pt x="64" y="54"/>
                  </a:cubicBezTo>
                  <a:cubicBezTo>
                    <a:pt x="64" y="53"/>
                    <a:pt x="67" y="53"/>
                    <a:pt x="67" y="51"/>
                  </a:cubicBezTo>
                  <a:cubicBezTo>
                    <a:pt x="68" y="50"/>
                    <a:pt x="67" y="49"/>
                    <a:pt x="67" y="48"/>
                  </a:cubicBezTo>
                  <a:cubicBezTo>
                    <a:pt x="68" y="48"/>
                    <a:pt x="69" y="47"/>
                    <a:pt x="69" y="47"/>
                  </a:cubicBezTo>
                  <a:cubicBezTo>
                    <a:pt x="68" y="46"/>
                    <a:pt x="68" y="46"/>
                    <a:pt x="67" y="45"/>
                  </a:cubicBezTo>
                  <a:cubicBezTo>
                    <a:pt x="71" y="42"/>
                    <a:pt x="70" y="41"/>
                    <a:pt x="74" y="43"/>
                  </a:cubicBezTo>
                  <a:cubicBezTo>
                    <a:pt x="74" y="42"/>
                    <a:pt x="73" y="41"/>
                    <a:pt x="73" y="40"/>
                  </a:cubicBezTo>
                  <a:cubicBezTo>
                    <a:pt x="73" y="40"/>
                    <a:pt x="75" y="39"/>
                    <a:pt x="75" y="39"/>
                  </a:cubicBezTo>
                  <a:cubicBezTo>
                    <a:pt x="76" y="37"/>
                    <a:pt x="77" y="34"/>
                    <a:pt x="78" y="32"/>
                  </a:cubicBezTo>
                  <a:cubicBezTo>
                    <a:pt x="74" y="28"/>
                    <a:pt x="74" y="31"/>
                    <a:pt x="70" y="32"/>
                  </a:cubicBezTo>
                  <a:cubicBezTo>
                    <a:pt x="69" y="33"/>
                    <a:pt x="69" y="33"/>
                    <a:pt x="69" y="33"/>
                  </a:cubicBezTo>
                  <a:cubicBezTo>
                    <a:pt x="69" y="33"/>
                    <a:pt x="64" y="31"/>
                    <a:pt x="64" y="31"/>
                  </a:cubicBezTo>
                  <a:cubicBezTo>
                    <a:pt x="62" y="30"/>
                    <a:pt x="62" y="29"/>
                    <a:pt x="62" y="26"/>
                  </a:cubicBezTo>
                  <a:cubicBezTo>
                    <a:pt x="61" y="26"/>
                    <a:pt x="62" y="23"/>
                    <a:pt x="61" y="23"/>
                  </a:cubicBezTo>
                  <a:cubicBezTo>
                    <a:pt x="61" y="22"/>
                    <a:pt x="60" y="23"/>
                    <a:pt x="59" y="23"/>
                  </a:cubicBezTo>
                  <a:cubicBezTo>
                    <a:pt x="59" y="22"/>
                    <a:pt x="60" y="20"/>
                    <a:pt x="59" y="20"/>
                  </a:cubicBezTo>
                  <a:cubicBezTo>
                    <a:pt x="58" y="20"/>
                    <a:pt x="58" y="20"/>
                    <a:pt x="58" y="20"/>
                  </a:cubicBezTo>
                  <a:cubicBezTo>
                    <a:pt x="58" y="22"/>
                    <a:pt x="58" y="24"/>
                    <a:pt x="57" y="25"/>
                  </a:cubicBezTo>
                  <a:cubicBezTo>
                    <a:pt x="57" y="25"/>
                    <a:pt x="57" y="24"/>
                    <a:pt x="57" y="24"/>
                  </a:cubicBezTo>
                  <a:cubicBezTo>
                    <a:pt x="56" y="24"/>
                    <a:pt x="55" y="23"/>
                    <a:pt x="55" y="23"/>
                  </a:cubicBezTo>
                  <a:cubicBezTo>
                    <a:pt x="54" y="21"/>
                    <a:pt x="55" y="19"/>
                    <a:pt x="55" y="17"/>
                  </a:cubicBezTo>
                  <a:cubicBezTo>
                    <a:pt x="54" y="16"/>
                    <a:pt x="53" y="15"/>
                    <a:pt x="53" y="14"/>
                  </a:cubicBezTo>
                  <a:cubicBezTo>
                    <a:pt x="53" y="13"/>
                    <a:pt x="54" y="13"/>
                    <a:pt x="54" y="13"/>
                  </a:cubicBezTo>
                  <a:cubicBezTo>
                    <a:pt x="54" y="11"/>
                    <a:pt x="53" y="11"/>
                    <a:pt x="53" y="9"/>
                  </a:cubicBezTo>
                  <a:cubicBezTo>
                    <a:pt x="52" y="9"/>
                    <a:pt x="52" y="9"/>
                    <a:pt x="51" y="10"/>
                  </a:cubicBezTo>
                  <a:cubicBezTo>
                    <a:pt x="50" y="9"/>
                    <a:pt x="51" y="8"/>
                    <a:pt x="51" y="8"/>
                  </a:cubicBezTo>
                  <a:cubicBezTo>
                    <a:pt x="51" y="8"/>
                    <a:pt x="49" y="5"/>
                    <a:pt x="49" y="5"/>
                  </a:cubicBezTo>
                  <a:cubicBezTo>
                    <a:pt x="48" y="5"/>
                    <a:pt x="47" y="5"/>
                    <a:pt x="47" y="5"/>
                  </a:cubicBezTo>
                  <a:cubicBezTo>
                    <a:pt x="47" y="5"/>
                    <a:pt x="46" y="4"/>
                    <a:pt x="46" y="4"/>
                  </a:cubicBezTo>
                  <a:cubicBezTo>
                    <a:pt x="44" y="5"/>
                    <a:pt x="46" y="7"/>
                    <a:pt x="43" y="3"/>
                  </a:cubicBezTo>
                  <a:cubicBezTo>
                    <a:pt x="43" y="3"/>
                    <a:pt x="42" y="2"/>
                    <a:pt x="42" y="1"/>
                  </a:cubicBezTo>
                  <a:cubicBezTo>
                    <a:pt x="41" y="1"/>
                    <a:pt x="42" y="1"/>
                    <a:pt x="42" y="0"/>
                  </a:cubicBezTo>
                  <a:cubicBezTo>
                    <a:pt x="42" y="0"/>
                    <a:pt x="40" y="0"/>
                    <a:pt x="40"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4" name="Freeform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25172B-B6F9-4CD5-A1F3-3D639A212612}"/>
                </a:ext>
              </a:extLst>
            </p:cNvPr>
            <p:cNvSpPr>
              <a:spLocks noEditPoints="1"/>
            </p:cNvSpPr>
            <p:nvPr/>
          </p:nvSpPr>
          <p:spPr bwMode="auto">
            <a:xfrm>
              <a:off x="4397375" y="2697163"/>
              <a:ext cx="104775" cy="93663"/>
            </a:xfrm>
            <a:custGeom>
              <a:avLst/>
              <a:gdLst>
                <a:gd name="T0" fmla="*/ 28 w 28"/>
                <a:gd name="T1" fmla="*/ 7 h 25"/>
                <a:gd name="T2" fmla="*/ 26 w 28"/>
                <a:gd name="T3" fmla="*/ 6 h 25"/>
                <a:gd name="T4" fmla="*/ 26 w 28"/>
                <a:gd name="T5" fmla="*/ 4 h 25"/>
                <a:gd name="T6" fmla="*/ 22 w 28"/>
                <a:gd name="T7" fmla="*/ 4 h 25"/>
                <a:gd name="T8" fmla="*/ 21 w 28"/>
                <a:gd name="T9" fmla="*/ 4 h 25"/>
                <a:gd name="T10" fmla="*/ 20 w 28"/>
                <a:gd name="T11" fmla="*/ 3 h 25"/>
                <a:gd name="T12" fmla="*/ 17 w 28"/>
                <a:gd name="T13" fmla="*/ 4 h 25"/>
                <a:gd name="T14" fmla="*/ 16 w 28"/>
                <a:gd name="T15" fmla="*/ 4 h 25"/>
                <a:gd name="T16" fmla="*/ 15 w 28"/>
                <a:gd name="T17" fmla="*/ 6 h 25"/>
                <a:gd name="T18" fmla="*/ 11 w 28"/>
                <a:gd name="T19" fmla="*/ 7 h 25"/>
                <a:gd name="T20" fmla="*/ 8 w 28"/>
                <a:gd name="T21" fmla="*/ 14 h 25"/>
                <a:gd name="T22" fmla="*/ 9 w 28"/>
                <a:gd name="T23" fmla="*/ 16 h 25"/>
                <a:gd name="T24" fmla="*/ 7 w 28"/>
                <a:gd name="T25" fmla="*/ 17 h 25"/>
                <a:gd name="T26" fmla="*/ 7 w 28"/>
                <a:gd name="T27" fmla="*/ 19 h 25"/>
                <a:gd name="T28" fmla="*/ 6 w 28"/>
                <a:gd name="T29" fmla="*/ 20 h 25"/>
                <a:gd name="T30" fmla="*/ 3 w 28"/>
                <a:gd name="T31" fmla="*/ 20 h 25"/>
                <a:gd name="T32" fmla="*/ 1 w 28"/>
                <a:gd name="T33" fmla="*/ 19 h 25"/>
                <a:gd name="T34" fmla="*/ 0 w 28"/>
                <a:gd name="T35" fmla="*/ 20 h 25"/>
                <a:gd name="T36" fmla="*/ 5 w 28"/>
                <a:gd name="T37" fmla="*/ 24 h 25"/>
                <a:gd name="T38" fmla="*/ 9 w 28"/>
                <a:gd name="T39" fmla="*/ 23 h 25"/>
                <a:gd name="T40" fmla="*/ 12 w 28"/>
                <a:gd name="T41" fmla="*/ 23 h 25"/>
                <a:gd name="T42" fmla="*/ 15 w 28"/>
                <a:gd name="T43" fmla="*/ 25 h 25"/>
                <a:gd name="T44" fmla="*/ 17 w 28"/>
                <a:gd name="T45" fmla="*/ 19 h 25"/>
                <a:gd name="T46" fmla="*/ 20 w 28"/>
                <a:gd name="T47" fmla="*/ 17 h 25"/>
                <a:gd name="T48" fmla="*/ 23 w 28"/>
                <a:gd name="T49" fmla="*/ 16 h 25"/>
                <a:gd name="T50" fmla="*/ 26 w 28"/>
                <a:gd name="T51" fmla="*/ 14 h 25"/>
                <a:gd name="T52" fmla="*/ 26 w 28"/>
                <a:gd name="T53" fmla="*/ 12 h 25"/>
                <a:gd name="T54" fmla="*/ 28 w 28"/>
                <a:gd name="T55" fmla="*/ 7 h 25"/>
                <a:gd name="T56" fmla="*/ 2 w 28"/>
                <a:gd name="T57" fmla="*/ 17 h 25"/>
                <a:gd name="T58" fmla="*/ 3 w 28"/>
                <a:gd name="T59" fmla="*/ 19 h 25"/>
                <a:gd name="T60" fmla="*/ 5 w 28"/>
                <a:gd name="T61" fmla="*/ 19 h 25"/>
                <a:gd name="T62" fmla="*/ 5 w 28"/>
                <a:gd name="T63" fmla="*/ 18 h 25"/>
                <a:gd name="T64" fmla="*/ 2 w 28"/>
                <a:gd name="T65" fmla="*/ 17 h 25"/>
                <a:gd name="T66" fmla="*/ 18 w 28"/>
                <a:gd name="T67" fmla="*/ 1 h 25"/>
                <a:gd name="T68" fmla="*/ 17 w 28"/>
                <a:gd name="T69" fmla="*/ 2 h 25"/>
                <a:gd name="T70" fmla="*/ 18 w 28"/>
                <a:gd name="T7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25">
                  <a:moveTo>
                    <a:pt x="28" y="7"/>
                  </a:moveTo>
                  <a:cubicBezTo>
                    <a:pt x="28" y="7"/>
                    <a:pt x="26" y="6"/>
                    <a:pt x="26" y="6"/>
                  </a:cubicBezTo>
                  <a:cubicBezTo>
                    <a:pt x="26" y="6"/>
                    <a:pt x="26" y="4"/>
                    <a:pt x="26" y="4"/>
                  </a:cubicBezTo>
                  <a:cubicBezTo>
                    <a:pt x="25" y="3"/>
                    <a:pt x="24" y="4"/>
                    <a:pt x="22" y="4"/>
                  </a:cubicBezTo>
                  <a:cubicBezTo>
                    <a:pt x="22" y="4"/>
                    <a:pt x="21" y="4"/>
                    <a:pt x="21" y="4"/>
                  </a:cubicBezTo>
                  <a:cubicBezTo>
                    <a:pt x="20" y="3"/>
                    <a:pt x="20" y="3"/>
                    <a:pt x="20" y="3"/>
                  </a:cubicBezTo>
                  <a:cubicBezTo>
                    <a:pt x="19" y="3"/>
                    <a:pt x="17" y="3"/>
                    <a:pt x="17" y="4"/>
                  </a:cubicBezTo>
                  <a:cubicBezTo>
                    <a:pt x="17" y="4"/>
                    <a:pt x="16" y="4"/>
                    <a:pt x="16" y="4"/>
                  </a:cubicBezTo>
                  <a:cubicBezTo>
                    <a:pt x="15" y="5"/>
                    <a:pt x="15" y="6"/>
                    <a:pt x="15" y="6"/>
                  </a:cubicBezTo>
                  <a:cubicBezTo>
                    <a:pt x="13" y="7"/>
                    <a:pt x="12" y="7"/>
                    <a:pt x="11" y="7"/>
                  </a:cubicBezTo>
                  <a:cubicBezTo>
                    <a:pt x="9" y="8"/>
                    <a:pt x="9" y="12"/>
                    <a:pt x="8" y="14"/>
                  </a:cubicBezTo>
                  <a:cubicBezTo>
                    <a:pt x="7" y="14"/>
                    <a:pt x="9" y="15"/>
                    <a:pt x="9" y="16"/>
                  </a:cubicBezTo>
                  <a:cubicBezTo>
                    <a:pt x="9" y="16"/>
                    <a:pt x="7" y="16"/>
                    <a:pt x="7" y="17"/>
                  </a:cubicBezTo>
                  <a:cubicBezTo>
                    <a:pt x="7" y="18"/>
                    <a:pt x="7" y="19"/>
                    <a:pt x="7" y="19"/>
                  </a:cubicBezTo>
                  <a:cubicBezTo>
                    <a:pt x="7" y="20"/>
                    <a:pt x="6" y="20"/>
                    <a:pt x="6" y="20"/>
                  </a:cubicBezTo>
                  <a:cubicBezTo>
                    <a:pt x="6" y="20"/>
                    <a:pt x="4" y="20"/>
                    <a:pt x="3" y="20"/>
                  </a:cubicBezTo>
                  <a:cubicBezTo>
                    <a:pt x="3" y="20"/>
                    <a:pt x="2" y="19"/>
                    <a:pt x="1" y="19"/>
                  </a:cubicBezTo>
                  <a:cubicBezTo>
                    <a:pt x="0" y="20"/>
                    <a:pt x="0" y="20"/>
                    <a:pt x="0" y="20"/>
                  </a:cubicBezTo>
                  <a:cubicBezTo>
                    <a:pt x="0" y="20"/>
                    <a:pt x="2" y="23"/>
                    <a:pt x="5" y="24"/>
                  </a:cubicBezTo>
                  <a:cubicBezTo>
                    <a:pt x="7" y="24"/>
                    <a:pt x="8" y="23"/>
                    <a:pt x="9" y="23"/>
                  </a:cubicBezTo>
                  <a:cubicBezTo>
                    <a:pt x="11" y="23"/>
                    <a:pt x="12" y="22"/>
                    <a:pt x="12" y="23"/>
                  </a:cubicBezTo>
                  <a:cubicBezTo>
                    <a:pt x="12" y="25"/>
                    <a:pt x="15" y="25"/>
                    <a:pt x="15" y="25"/>
                  </a:cubicBezTo>
                  <a:cubicBezTo>
                    <a:pt x="15" y="25"/>
                    <a:pt x="16" y="20"/>
                    <a:pt x="17" y="19"/>
                  </a:cubicBezTo>
                  <a:cubicBezTo>
                    <a:pt x="17" y="17"/>
                    <a:pt x="17" y="15"/>
                    <a:pt x="20" y="17"/>
                  </a:cubicBezTo>
                  <a:cubicBezTo>
                    <a:pt x="23" y="18"/>
                    <a:pt x="23" y="16"/>
                    <a:pt x="23" y="16"/>
                  </a:cubicBezTo>
                  <a:cubicBezTo>
                    <a:pt x="23" y="16"/>
                    <a:pt x="27" y="15"/>
                    <a:pt x="26" y="14"/>
                  </a:cubicBezTo>
                  <a:cubicBezTo>
                    <a:pt x="24" y="13"/>
                    <a:pt x="25" y="11"/>
                    <a:pt x="26" y="12"/>
                  </a:cubicBezTo>
                  <a:cubicBezTo>
                    <a:pt x="27" y="12"/>
                    <a:pt x="28" y="7"/>
                    <a:pt x="28" y="7"/>
                  </a:cubicBezTo>
                  <a:close/>
                  <a:moveTo>
                    <a:pt x="2" y="17"/>
                  </a:moveTo>
                  <a:cubicBezTo>
                    <a:pt x="2" y="17"/>
                    <a:pt x="3" y="19"/>
                    <a:pt x="3" y="19"/>
                  </a:cubicBezTo>
                  <a:cubicBezTo>
                    <a:pt x="4" y="19"/>
                    <a:pt x="5" y="19"/>
                    <a:pt x="5" y="19"/>
                  </a:cubicBezTo>
                  <a:cubicBezTo>
                    <a:pt x="5" y="19"/>
                    <a:pt x="5" y="18"/>
                    <a:pt x="5" y="18"/>
                  </a:cubicBezTo>
                  <a:cubicBezTo>
                    <a:pt x="4" y="17"/>
                    <a:pt x="3" y="18"/>
                    <a:pt x="2" y="17"/>
                  </a:cubicBezTo>
                  <a:close/>
                  <a:moveTo>
                    <a:pt x="18" y="1"/>
                  </a:moveTo>
                  <a:cubicBezTo>
                    <a:pt x="17" y="1"/>
                    <a:pt x="15" y="3"/>
                    <a:pt x="17" y="2"/>
                  </a:cubicBezTo>
                  <a:cubicBezTo>
                    <a:pt x="18" y="2"/>
                    <a:pt x="20" y="0"/>
                    <a:pt x="1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BBFAD2-B1EF-4F91-A688-8CF556F440D5}"/>
                </a:ext>
              </a:extLst>
            </p:cNvPr>
            <p:cNvSpPr>
              <a:spLocks/>
            </p:cNvSpPr>
            <p:nvPr/>
          </p:nvSpPr>
          <p:spPr bwMode="auto">
            <a:xfrm>
              <a:off x="6192838" y="3481388"/>
              <a:ext cx="192087" cy="115888"/>
            </a:xfrm>
            <a:custGeom>
              <a:avLst/>
              <a:gdLst>
                <a:gd name="T0" fmla="*/ 118 w 121"/>
                <a:gd name="T1" fmla="*/ 47 h 73"/>
                <a:gd name="T2" fmla="*/ 106 w 121"/>
                <a:gd name="T3" fmla="*/ 45 h 73"/>
                <a:gd name="T4" fmla="*/ 95 w 121"/>
                <a:gd name="T5" fmla="*/ 45 h 73"/>
                <a:gd name="T6" fmla="*/ 88 w 121"/>
                <a:gd name="T7" fmla="*/ 40 h 73"/>
                <a:gd name="T8" fmla="*/ 80 w 121"/>
                <a:gd name="T9" fmla="*/ 37 h 73"/>
                <a:gd name="T10" fmla="*/ 78 w 121"/>
                <a:gd name="T11" fmla="*/ 33 h 73"/>
                <a:gd name="T12" fmla="*/ 71 w 121"/>
                <a:gd name="T13" fmla="*/ 26 h 73"/>
                <a:gd name="T14" fmla="*/ 64 w 121"/>
                <a:gd name="T15" fmla="*/ 21 h 73"/>
                <a:gd name="T16" fmla="*/ 64 w 121"/>
                <a:gd name="T17" fmla="*/ 16 h 73"/>
                <a:gd name="T18" fmla="*/ 57 w 121"/>
                <a:gd name="T19" fmla="*/ 11 h 73"/>
                <a:gd name="T20" fmla="*/ 50 w 121"/>
                <a:gd name="T21" fmla="*/ 14 h 73"/>
                <a:gd name="T22" fmla="*/ 43 w 121"/>
                <a:gd name="T23" fmla="*/ 14 h 73"/>
                <a:gd name="T24" fmla="*/ 36 w 121"/>
                <a:gd name="T25" fmla="*/ 2 h 73"/>
                <a:gd name="T26" fmla="*/ 31 w 121"/>
                <a:gd name="T27" fmla="*/ 2 h 73"/>
                <a:gd name="T28" fmla="*/ 24 w 121"/>
                <a:gd name="T29" fmla="*/ 2 h 73"/>
                <a:gd name="T30" fmla="*/ 17 w 121"/>
                <a:gd name="T31" fmla="*/ 0 h 73"/>
                <a:gd name="T32" fmla="*/ 14 w 121"/>
                <a:gd name="T33" fmla="*/ 2 h 73"/>
                <a:gd name="T34" fmla="*/ 5 w 121"/>
                <a:gd name="T35" fmla="*/ 7 h 73"/>
                <a:gd name="T36" fmla="*/ 0 w 121"/>
                <a:gd name="T37" fmla="*/ 16 h 73"/>
                <a:gd name="T38" fmla="*/ 0 w 121"/>
                <a:gd name="T39" fmla="*/ 26 h 73"/>
                <a:gd name="T40" fmla="*/ 10 w 121"/>
                <a:gd name="T41" fmla="*/ 28 h 73"/>
                <a:gd name="T42" fmla="*/ 12 w 121"/>
                <a:gd name="T43" fmla="*/ 35 h 73"/>
                <a:gd name="T44" fmla="*/ 19 w 121"/>
                <a:gd name="T45" fmla="*/ 37 h 73"/>
                <a:gd name="T46" fmla="*/ 26 w 121"/>
                <a:gd name="T47" fmla="*/ 42 h 73"/>
                <a:gd name="T48" fmla="*/ 38 w 121"/>
                <a:gd name="T49" fmla="*/ 47 h 73"/>
                <a:gd name="T50" fmla="*/ 45 w 121"/>
                <a:gd name="T51" fmla="*/ 47 h 73"/>
                <a:gd name="T52" fmla="*/ 52 w 121"/>
                <a:gd name="T53" fmla="*/ 52 h 73"/>
                <a:gd name="T54" fmla="*/ 57 w 121"/>
                <a:gd name="T55" fmla="*/ 56 h 73"/>
                <a:gd name="T56" fmla="*/ 64 w 121"/>
                <a:gd name="T57" fmla="*/ 56 h 73"/>
                <a:gd name="T58" fmla="*/ 71 w 121"/>
                <a:gd name="T59" fmla="*/ 63 h 73"/>
                <a:gd name="T60" fmla="*/ 80 w 121"/>
                <a:gd name="T61" fmla="*/ 63 h 73"/>
                <a:gd name="T62" fmla="*/ 95 w 121"/>
                <a:gd name="T63" fmla="*/ 71 h 73"/>
                <a:gd name="T64" fmla="*/ 102 w 121"/>
                <a:gd name="T65" fmla="*/ 71 h 73"/>
                <a:gd name="T66" fmla="*/ 109 w 121"/>
                <a:gd name="T67" fmla="*/ 73 h 73"/>
                <a:gd name="T68" fmla="*/ 116 w 121"/>
                <a:gd name="T69" fmla="*/ 71 h 73"/>
                <a:gd name="T70" fmla="*/ 118 w 121"/>
                <a:gd name="T71" fmla="*/ 68 h 73"/>
                <a:gd name="T72" fmla="*/ 121 w 121"/>
                <a:gd name="T73" fmla="*/ 63 h 73"/>
                <a:gd name="T74" fmla="*/ 116 w 121"/>
                <a:gd name="T75" fmla="*/ 59 h 73"/>
                <a:gd name="T76" fmla="*/ 118 w 121"/>
                <a:gd name="T77" fmla="*/ 54 h 73"/>
                <a:gd name="T78" fmla="*/ 118 w 121"/>
                <a:gd name="T79"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73">
                  <a:moveTo>
                    <a:pt x="118" y="47"/>
                  </a:moveTo>
                  <a:lnTo>
                    <a:pt x="106" y="45"/>
                  </a:lnTo>
                  <a:lnTo>
                    <a:pt x="95" y="45"/>
                  </a:lnTo>
                  <a:lnTo>
                    <a:pt x="88" y="40"/>
                  </a:lnTo>
                  <a:lnTo>
                    <a:pt x="80" y="37"/>
                  </a:lnTo>
                  <a:lnTo>
                    <a:pt x="78" y="33"/>
                  </a:lnTo>
                  <a:lnTo>
                    <a:pt x="71" y="26"/>
                  </a:lnTo>
                  <a:lnTo>
                    <a:pt x="64" y="21"/>
                  </a:lnTo>
                  <a:lnTo>
                    <a:pt x="64" y="16"/>
                  </a:lnTo>
                  <a:lnTo>
                    <a:pt x="57" y="11"/>
                  </a:lnTo>
                  <a:lnTo>
                    <a:pt x="50" y="14"/>
                  </a:lnTo>
                  <a:lnTo>
                    <a:pt x="43" y="14"/>
                  </a:lnTo>
                  <a:lnTo>
                    <a:pt x="36" y="2"/>
                  </a:lnTo>
                  <a:lnTo>
                    <a:pt x="31" y="2"/>
                  </a:lnTo>
                  <a:lnTo>
                    <a:pt x="24" y="2"/>
                  </a:lnTo>
                  <a:lnTo>
                    <a:pt x="17" y="0"/>
                  </a:lnTo>
                  <a:lnTo>
                    <a:pt x="14" y="2"/>
                  </a:lnTo>
                  <a:lnTo>
                    <a:pt x="5" y="7"/>
                  </a:lnTo>
                  <a:lnTo>
                    <a:pt x="0" y="16"/>
                  </a:lnTo>
                  <a:lnTo>
                    <a:pt x="0" y="26"/>
                  </a:lnTo>
                  <a:lnTo>
                    <a:pt x="10" y="28"/>
                  </a:lnTo>
                  <a:lnTo>
                    <a:pt x="12" y="35"/>
                  </a:lnTo>
                  <a:lnTo>
                    <a:pt x="19" y="37"/>
                  </a:lnTo>
                  <a:lnTo>
                    <a:pt x="26" y="42"/>
                  </a:lnTo>
                  <a:lnTo>
                    <a:pt x="38" y="47"/>
                  </a:lnTo>
                  <a:lnTo>
                    <a:pt x="45" y="47"/>
                  </a:lnTo>
                  <a:lnTo>
                    <a:pt x="52" y="52"/>
                  </a:lnTo>
                  <a:lnTo>
                    <a:pt x="57" y="56"/>
                  </a:lnTo>
                  <a:lnTo>
                    <a:pt x="64" y="56"/>
                  </a:lnTo>
                  <a:lnTo>
                    <a:pt x="71" y="63"/>
                  </a:lnTo>
                  <a:lnTo>
                    <a:pt x="80" y="63"/>
                  </a:lnTo>
                  <a:lnTo>
                    <a:pt x="95" y="71"/>
                  </a:lnTo>
                  <a:lnTo>
                    <a:pt x="102" y="71"/>
                  </a:lnTo>
                  <a:lnTo>
                    <a:pt x="109" y="73"/>
                  </a:lnTo>
                  <a:lnTo>
                    <a:pt x="116" y="71"/>
                  </a:lnTo>
                  <a:lnTo>
                    <a:pt x="118" y="68"/>
                  </a:lnTo>
                  <a:lnTo>
                    <a:pt x="121" y="63"/>
                  </a:lnTo>
                  <a:lnTo>
                    <a:pt x="116" y="59"/>
                  </a:lnTo>
                  <a:lnTo>
                    <a:pt x="118" y="54"/>
                  </a:lnTo>
                  <a:lnTo>
                    <a:pt x="118" y="4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6" name="Freeform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38281F-9CE2-42B9-9EE8-F9EC85647A9B}"/>
                </a:ext>
              </a:extLst>
            </p:cNvPr>
            <p:cNvSpPr>
              <a:spLocks noEditPoints="1"/>
            </p:cNvSpPr>
            <p:nvPr/>
          </p:nvSpPr>
          <p:spPr bwMode="auto">
            <a:xfrm>
              <a:off x="4591050" y="4860926"/>
              <a:ext cx="315912" cy="360363"/>
            </a:xfrm>
            <a:custGeom>
              <a:avLst/>
              <a:gdLst>
                <a:gd name="T0" fmla="*/ 1 w 84"/>
                <a:gd name="T1" fmla="*/ 3 h 96"/>
                <a:gd name="T2" fmla="*/ 1 w 84"/>
                <a:gd name="T3" fmla="*/ 11 h 96"/>
                <a:gd name="T4" fmla="*/ 6 w 84"/>
                <a:gd name="T5" fmla="*/ 16 h 96"/>
                <a:gd name="T6" fmla="*/ 8 w 84"/>
                <a:gd name="T7" fmla="*/ 21 h 96"/>
                <a:gd name="T8" fmla="*/ 9 w 84"/>
                <a:gd name="T9" fmla="*/ 27 h 96"/>
                <a:gd name="T10" fmla="*/ 13 w 84"/>
                <a:gd name="T11" fmla="*/ 32 h 96"/>
                <a:gd name="T12" fmla="*/ 15 w 84"/>
                <a:gd name="T13" fmla="*/ 38 h 96"/>
                <a:gd name="T14" fmla="*/ 17 w 84"/>
                <a:gd name="T15" fmla="*/ 41 h 96"/>
                <a:gd name="T16" fmla="*/ 18 w 84"/>
                <a:gd name="T17" fmla="*/ 43 h 96"/>
                <a:gd name="T18" fmla="*/ 17 w 84"/>
                <a:gd name="T19" fmla="*/ 46 h 96"/>
                <a:gd name="T20" fmla="*/ 17 w 84"/>
                <a:gd name="T21" fmla="*/ 51 h 96"/>
                <a:gd name="T22" fmla="*/ 17 w 84"/>
                <a:gd name="T23" fmla="*/ 52 h 96"/>
                <a:gd name="T24" fmla="*/ 18 w 84"/>
                <a:gd name="T25" fmla="*/ 59 h 96"/>
                <a:gd name="T26" fmla="*/ 20 w 84"/>
                <a:gd name="T27" fmla="*/ 69 h 96"/>
                <a:gd name="T28" fmla="*/ 21 w 84"/>
                <a:gd name="T29" fmla="*/ 72 h 96"/>
                <a:gd name="T30" fmla="*/ 22 w 84"/>
                <a:gd name="T31" fmla="*/ 79 h 96"/>
                <a:gd name="T32" fmla="*/ 26 w 84"/>
                <a:gd name="T33" fmla="*/ 89 h 96"/>
                <a:gd name="T34" fmla="*/ 29 w 84"/>
                <a:gd name="T35" fmla="*/ 92 h 96"/>
                <a:gd name="T36" fmla="*/ 33 w 84"/>
                <a:gd name="T37" fmla="*/ 91 h 96"/>
                <a:gd name="T38" fmla="*/ 36 w 84"/>
                <a:gd name="T39" fmla="*/ 93 h 96"/>
                <a:gd name="T40" fmla="*/ 42 w 84"/>
                <a:gd name="T41" fmla="*/ 95 h 96"/>
                <a:gd name="T42" fmla="*/ 49 w 84"/>
                <a:gd name="T43" fmla="*/ 91 h 96"/>
                <a:gd name="T44" fmla="*/ 50 w 84"/>
                <a:gd name="T45" fmla="*/ 38 h 96"/>
                <a:gd name="T46" fmla="*/ 57 w 84"/>
                <a:gd name="T47" fmla="*/ 12 h 96"/>
                <a:gd name="T48" fmla="*/ 75 w 84"/>
                <a:gd name="T49" fmla="*/ 11 h 96"/>
                <a:gd name="T50" fmla="*/ 81 w 84"/>
                <a:gd name="T51" fmla="*/ 9 h 96"/>
                <a:gd name="T52" fmla="*/ 82 w 84"/>
                <a:gd name="T53" fmla="*/ 6 h 96"/>
                <a:gd name="T54" fmla="*/ 71 w 84"/>
                <a:gd name="T55" fmla="*/ 6 h 96"/>
                <a:gd name="T56" fmla="*/ 53 w 84"/>
                <a:gd name="T57" fmla="*/ 7 h 96"/>
                <a:gd name="T58" fmla="*/ 46 w 84"/>
                <a:gd name="T59" fmla="*/ 6 h 96"/>
                <a:gd name="T60" fmla="*/ 40 w 84"/>
                <a:gd name="T61" fmla="*/ 2 h 96"/>
                <a:gd name="T62" fmla="*/ 9 w 84"/>
                <a:gd name="T63" fmla="*/ 0 h 96"/>
                <a:gd name="T64" fmla="*/ 1 w 84"/>
                <a:gd name="T65" fmla="*/ 1 h 96"/>
                <a:gd name="T66" fmla="*/ 18 w 84"/>
                <a:gd name="T67" fmla="*/ 2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96">
                  <a:moveTo>
                    <a:pt x="1" y="1"/>
                  </a:moveTo>
                  <a:cubicBezTo>
                    <a:pt x="1" y="2"/>
                    <a:pt x="1" y="3"/>
                    <a:pt x="1" y="3"/>
                  </a:cubicBezTo>
                  <a:cubicBezTo>
                    <a:pt x="1" y="4"/>
                    <a:pt x="0" y="6"/>
                    <a:pt x="0" y="9"/>
                  </a:cubicBezTo>
                  <a:cubicBezTo>
                    <a:pt x="1" y="11"/>
                    <a:pt x="1" y="11"/>
                    <a:pt x="1" y="11"/>
                  </a:cubicBezTo>
                  <a:cubicBezTo>
                    <a:pt x="1" y="11"/>
                    <a:pt x="3" y="11"/>
                    <a:pt x="3" y="12"/>
                  </a:cubicBezTo>
                  <a:cubicBezTo>
                    <a:pt x="4" y="13"/>
                    <a:pt x="5" y="15"/>
                    <a:pt x="6" y="16"/>
                  </a:cubicBezTo>
                  <a:cubicBezTo>
                    <a:pt x="7" y="17"/>
                    <a:pt x="8" y="17"/>
                    <a:pt x="8" y="17"/>
                  </a:cubicBezTo>
                  <a:cubicBezTo>
                    <a:pt x="9" y="19"/>
                    <a:pt x="8" y="21"/>
                    <a:pt x="8" y="21"/>
                  </a:cubicBezTo>
                  <a:cubicBezTo>
                    <a:pt x="8" y="22"/>
                    <a:pt x="9" y="24"/>
                    <a:pt x="9" y="25"/>
                  </a:cubicBezTo>
                  <a:cubicBezTo>
                    <a:pt x="9" y="26"/>
                    <a:pt x="9" y="27"/>
                    <a:pt x="9" y="27"/>
                  </a:cubicBezTo>
                  <a:cubicBezTo>
                    <a:pt x="12" y="32"/>
                    <a:pt x="12" y="32"/>
                    <a:pt x="12" y="32"/>
                  </a:cubicBezTo>
                  <a:cubicBezTo>
                    <a:pt x="12" y="32"/>
                    <a:pt x="13" y="32"/>
                    <a:pt x="13" y="32"/>
                  </a:cubicBezTo>
                  <a:cubicBezTo>
                    <a:pt x="15" y="34"/>
                    <a:pt x="13" y="36"/>
                    <a:pt x="14" y="38"/>
                  </a:cubicBezTo>
                  <a:cubicBezTo>
                    <a:pt x="15" y="38"/>
                    <a:pt x="15" y="38"/>
                    <a:pt x="15" y="38"/>
                  </a:cubicBezTo>
                  <a:cubicBezTo>
                    <a:pt x="15" y="38"/>
                    <a:pt x="15" y="40"/>
                    <a:pt x="15" y="40"/>
                  </a:cubicBezTo>
                  <a:cubicBezTo>
                    <a:pt x="16" y="40"/>
                    <a:pt x="17" y="41"/>
                    <a:pt x="17" y="41"/>
                  </a:cubicBezTo>
                  <a:cubicBezTo>
                    <a:pt x="17" y="42"/>
                    <a:pt x="17" y="43"/>
                    <a:pt x="17" y="43"/>
                  </a:cubicBezTo>
                  <a:cubicBezTo>
                    <a:pt x="18" y="43"/>
                    <a:pt x="18" y="43"/>
                    <a:pt x="18" y="43"/>
                  </a:cubicBezTo>
                  <a:cubicBezTo>
                    <a:pt x="18" y="44"/>
                    <a:pt x="17" y="44"/>
                    <a:pt x="18" y="44"/>
                  </a:cubicBezTo>
                  <a:cubicBezTo>
                    <a:pt x="18" y="44"/>
                    <a:pt x="17" y="46"/>
                    <a:pt x="17" y="46"/>
                  </a:cubicBezTo>
                  <a:cubicBezTo>
                    <a:pt x="17" y="46"/>
                    <a:pt x="18" y="47"/>
                    <a:pt x="18" y="47"/>
                  </a:cubicBezTo>
                  <a:cubicBezTo>
                    <a:pt x="18" y="47"/>
                    <a:pt x="17" y="49"/>
                    <a:pt x="17" y="51"/>
                  </a:cubicBezTo>
                  <a:cubicBezTo>
                    <a:pt x="17" y="51"/>
                    <a:pt x="18" y="51"/>
                    <a:pt x="18" y="52"/>
                  </a:cubicBezTo>
                  <a:cubicBezTo>
                    <a:pt x="17" y="52"/>
                    <a:pt x="17" y="52"/>
                    <a:pt x="17" y="52"/>
                  </a:cubicBezTo>
                  <a:cubicBezTo>
                    <a:pt x="17" y="53"/>
                    <a:pt x="18" y="56"/>
                    <a:pt x="18" y="56"/>
                  </a:cubicBezTo>
                  <a:cubicBezTo>
                    <a:pt x="18" y="57"/>
                    <a:pt x="18" y="58"/>
                    <a:pt x="18" y="59"/>
                  </a:cubicBezTo>
                  <a:cubicBezTo>
                    <a:pt x="18" y="60"/>
                    <a:pt x="20" y="62"/>
                    <a:pt x="20" y="63"/>
                  </a:cubicBezTo>
                  <a:cubicBezTo>
                    <a:pt x="20" y="65"/>
                    <a:pt x="20" y="67"/>
                    <a:pt x="20" y="69"/>
                  </a:cubicBezTo>
                  <a:cubicBezTo>
                    <a:pt x="20" y="69"/>
                    <a:pt x="19" y="69"/>
                    <a:pt x="19" y="69"/>
                  </a:cubicBezTo>
                  <a:cubicBezTo>
                    <a:pt x="19" y="70"/>
                    <a:pt x="20" y="71"/>
                    <a:pt x="21" y="72"/>
                  </a:cubicBezTo>
                  <a:cubicBezTo>
                    <a:pt x="20" y="73"/>
                    <a:pt x="20" y="76"/>
                    <a:pt x="21" y="78"/>
                  </a:cubicBezTo>
                  <a:cubicBezTo>
                    <a:pt x="21" y="78"/>
                    <a:pt x="22" y="79"/>
                    <a:pt x="22" y="79"/>
                  </a:cubicBezTo>
                  <a:cubicBezTo>
                    <a:pt x="22" y="80"/>
                    <a:pt x="22" y="82"/>
                    <a:pt x="22" y="83"/>
                  </a:cubicBezTo>
                  <a:cubicBezTo>
                    <a:pt x="22" y="84"/>
                    <a:pt x="25" y="89"/>
                    <a:pt x="26" y="89"/>
                  </a:cubicBezTo>
                  <a:cubicBezTo>
                    <a:pt x="26" y="90"/>
                    <a:pt x="28" y="89"/>
                    <a:pt x="28" y="89"/>
                  </a:cubicBezTo>
                  <a:cubicBezTo>
                    <a:pt x="29" y="90"/>
                    <a:pt x="28" y="91"/>
                    <a:pt x="29" y="92"/>
                  </a:cubicBezTo>
                  <a:cubicBezTo>
                    <a:pt x="29" y="93"/>
                    <a:pt x="29" y="93"/>
                    <a:pt x="30" y="93"/>
                  </a:cubicBezTo>
                  <a:cubicBezTo>
                    <a:pt x="30" y="93"/>
                    <a:pt x="32" y="92"/>
                    <a:pt x="33" y="91"/>
                  </a:cubicBezTo>
                  <a:cubicBezTo>
                    <a:pt x="33" y="90"/>
                    <a:pt x="34" y="90"/>
                    <a:pt x="35" y="90"/>
                  </a:cubicBezTo>
                  <a:cubicBezTo>
                    <a:pt x="37" y="90"/>
                    <a:pt x="35" y="92"/>
                    <a:pt x="36" y="93"/>
                  </a:cubicBezTo>
                  <a:cubicBezTo>
                    <a:pt x="36" y="95"/>
                    <a:pt x="37" y="95"/>
                    <a:pt x="39" y="95"/>
                  </a:cubicBezTo>
                  <a:cubicBezTo>
                    <a:pt x="41" y="95"/>
                    <a:pt x="41" y="96"/>
                    <a:pt x="42" y="95"/>
                  </a:cubicBezTo>
                  <a:cubicBezTo>
                    <a:pt x="44" y="94"/>
                    <a:pt x="44" y="94"/>
                    <a:pt x="45" y="92"/>
                  </a:cubicBezTo>
                  <a:cubicBezTo>
                    <a:pt x="46" y="91"/>
                    <a:pt x="49" y="91"/>
                    <a:pt x="49" y="91"/>
                  </a:cubicBezTo>
                  <a:cubicBezTo>
                    <a:pt x="49" y="67"/>
                    <a:pt x="49" y="67"/>
                    <a:pt x="49" y="67"/>
                  </a:cubicBezTo>
                  <a:cubicBezTo>
                    <a:pt x="50" y="38"/>
                    <a:pt x="50" y="38"/>
                    <a:pt x="50" y="38"/>
                  </a:cubicBezTo>
                  <a:cubicBezTo>
                    <a:pt x="56" y="38"/>
                    <a:pt x="56" y="38"/>
                    <a:pt x="56" y="38"/>
                  </a:cubicBezTo>
                  <a:cubicBezTo>
                    <a:pt x="57" y="12"/>
                    <a:pt x="57" y="12"/>
                    <a:pt x="57" y="12"/>
                  </a:cubicBezTo>
                  <a:cubicBezTo>
                    <a:pt x="61" y="12"/>
                    <a:pt x="61" y="12"/>
                    <a:pt x="61" y="12"/>
                  </a:cubicBezTo>
                  <a:cubicBezTo>
                    <a:pt x="75" y="11"/>
                    <a:pt x="75" y="11"/>
                    <a:pt x="75" y="11"/>
                  </a:cubicBezTo>
                  <a:cubicBezTo>
                    <a:pt x="75" y="11"/>
                    <a:pt x="77" y="12"/>
                    <a:pt x="78" y="10"/>
                  </a:cubicBezTo>
                  <a:cubicBezTo>
                    <a:pt x="78" y="8"/>
                    <a:pt x="81" y="12"/>
                    <a:pt x="81" y="9"/>
                  </a:cubicBezTo>
                  <a:cubicBezTo>
                    <a:pt x="81" y="7"/>
                    <a:pt x="84" y="8"/>
                    <a:pt x="84" y="8"/>
                  </a:cubicBezTo>
                  <a:cubicBezTo>
                    <a:pt x="84" y="8"/>
                    <a:pt x="83" y="7"/>
                    <a:pt x="82" y="6"/>
                  </a:cubicBezTo>
                  <a:cubicBezTo>
                    <a:pt x="81" y="5"/>
                    <a:pt x="80" y="5"/>
                    <a:pt x="80" y="5"/>
                  </a:cubicBezTo>
                  <a:cubicBezTo>
                    <a:pt x="71" y="6"/>
                    <a:pt x="71" y="6"/>
                    <a:pt x="71" y="6"/>
                  </a:cubicBezTo>
                  <a:cubicBezTo>
                    <a:pt x="58" y="9"/>
                    <a:pt x="58" y="9"/>
                    <a:pt x="58" y="9"/>
                  </a:cubicBezTo>
                  <a:cubicBezTo>
                    <a:pt x="58" y="9"/>
                    <a:pt x="55" y="7"/>
                    <a:pt x="53" y="7"/>
                  </a:cubicBezTo>
                  <a:cubicBezTo>
                    <a:pt x="52" y="8"/>
                    <a:pt x="53" y="6"/>
                    <a:pt x="51" y="7"/>
                  </a:cubicBezTo>
                  <a:cubicBezTo>
                    <a:pt x="49" y="8"/>
                    <a:pt x="48" y="5"/>
                    <a:pt x="46" y="6"/>
                  </a:cubicBezTo>
                  <a:cubicBezTo>
                    <a:pt x="44" y="7"/>
                    <a:pt x="44" y="5"/>
                    <a:pt x="43" y="5"/>
                  </a:cubicBezTo>
                  <a:cubicBezTo>
                    <a:pt x="41" y="5"/>
                    <a:pt x="40" y="2"/>
                    <a:pt x="40" y="2"/>
                  </a:cubicBezTo>
                  <a:cubicBezTo>
                    <a:pt x="13" y="2"/>
                    <a:pt x="13" y="2"/>
                    <a:pt x="13" y="2"/>
                  </a:cubicBezTo>
                  <a:cubicBezTo>
                    <a:pt x="13" y="2"/>
                    <a:pt x="11" y="0"/>
                    <a:pt x="9" y="0"/>
                  </a:cubicBezTo>
                  <a:cubicBezTo>
                    <a:pt x="8" y="0"/>
                    <a:pt x="8" y="2"/>
                    <a:pt x="6" y="2"/>
                  </a:cubicBezTo>
                  <a:cubicBezTo>
                    <a:pt x="3" y="1"/>
                    <a:pt x="1" y="1"/>
                    <a:pt x="1" y="1"/>
                  </a:cubicBezTo>
                  <a:close/>
                  <a:moveTo>
                    <a:pt x="18" y="22"/>
                  </a:moveTo>
                  <a:cubicBezTo>
                    <a:pt x="20" y="22"/>
                    <a:pt x="18" y="23"/>
                    <a:pt x="18" y="23"/>
                  </a:cubicBezTo>
                  <a:cubicBezTo>
                    <a:pt x="19" y="23"/>
                    <a:pt x="17" y="22"/>
                    <a:pt x="18"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6DE1CF-7D0E-414D-9D8F-CDB2630B908C}"/>
                </a:ext>
              </a:extLst>
            </p:cNvPr>
            <p:cNvSpPr>
              <a:spLocks/>
            </p:cNvSpPr>
            <p:nvPr/>
          </p:nvSpPr>
          <p:spPr bwMode="auto">
            <a:xfrm>
              <a:off x="5416550" y="3146426"/>
              <a:ext cx="22225" cy="26988"/>
            </a:xfrm>
            <a:custGeom>
              <a:avLst/>
              <a:gdLst>
                <a:gd name="T0" fmla="*/ 4 w 6"/>
                <a:gd name="T1" fmla="*/ 7 h 7"/>
                <a:gd name="T2" fmla="*/ 0 w 6"/>
                <a:gd name="T3" fmla="*/ 1 h 7"/>
                <a:gd name="T4" fmla="*/ 3 w 6"/>
                <a:gd name="T5" fmla="*/ 0 h 7"/>
                <a:gd name="T6" fmla="*/ 4 w 6"/>
                <a:gd name="T7" fmla="*/ 2 h 7"/>
                <a:gd name="T8" fmla="*/ 3 w 6"/>
                <a:gd name="T9" fmla="*/ 2 h 7"/>
                <a:gd name="T10" fmla="*/ 3 w 6"/>
                <a:gd name="T11" fmla="*/ 4 h 7"/>
                <a:gd name="T12" fmla="*/ 6 w 6"/>
                <a:gd name="T13" fmla="*/ 5 h 7"/>
                <a:gd name="T14" fmla="*/ 4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4" y="7"/>
                  </a:moveTo>
                  <a:cubicBezTo>
                    <a:pt x="3" y="5"/>
                    <a:pt x="0" y="3"/>
                    <a:pt x="0" y="1"/>
                  </a:cubicBezTo>
                  <a:cubicBezTo>
                    <a:pt x="3" y="0"/>
                    <a:pt x="3" y="0"/>
                    <a:pt x="3" y="0"/>
                  </a:cubicBezTo>
                  <a:cubicBezTo>
                    <a:pt x="4" y="2"/>
                    <a:pt x="4" y="2"/>
                    <a:pt x="4" y="2"/>
                  </a:cubicBezTo>
                  <a:cubicBezTo>
                    <a:pt x="3" y="2"/>
                    <a:pt x="3" y="2"/>
                    <a:pt x="3" y="2"/>
                  </a:cubicBezTo>
                  <a:cubicBezTo>
                    <a:pt x="3" y="4"/>
                    <a:pt x="3" y="4"/>
                    <a:pt x="3" y="4"/>
                  </a:cubicBezTo>
                  <a:cubicBezTo>
                    <a:pt x="5" y="4"/>
                    <a:pt x="6" y="4"/>
                    <a:pt x="6" y="5"/>
                  </a:cubicBezTo>
                  <a:cubicBezTo>
                    <a:pt x="6" y="6"/>
                    <a:pt x="5" y="7"/>
                    <a:pt x="4"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8" name="Freeform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A1EFEB-E272-4902-9C31-AD56F4DB883B}"/>
                </a:ext>
              </a:extLst>
            </p:cNvPr>
            <p:cNvSpPr>
              <a:spLocks/>
            </p:cNvSpPr>
            <p:nvPr/>
          </p:nvSpPr>
          <p:spPr bwMode="auto">
            <a:xfrm>
              <a:off x="5022850" y="4684713"/>
              <a:ext cx="255587" cy="461963"/>
            </a:xfrm>
            <a:custGeom>
              <a:avLst/>
              <a:gdLst>
                <a:gd name="T0" fmla="*/ 30 w 68"/>
                <a:gd name="T1" fmla="*/ 21 h 123"/>
                <a:gd name="T2" fmla="*/ 34 w 68"/>
                <a:gd name="T3" fmla="*/ 29 h 123"/>
                <a:gd name="T4" fmla="*/ 35 w 68"/>
                <a:gd name="T5" fmla="*/ 37 h 123"/>
                <a:gd name="T6" fmla="*/ 31 w 68"/>
                <a:gd name="T7" fmla="*/ 44 h 123"/>
                <a:gd name="T8" fmla="*/ 29 w 68"/>
                <a:gd name="T9" fmla="*/ 45 h 123"/>
                <a:gd name="T10" fmla="*/ 23 w 68"/>
                <a:gd name="T11" fmla="*/ 40 h 123"/>
                <a:gd name="T12" fmla="*/ 24 w 68"/>
                <a:gd name="T13" fmla="*/ 32 h 123"/>
                <a:gd name="T14" fmla="*/ 18 w 68"/>
                <a:gd name="T15" fmla="*/ 31 h 123"/>
                <a:gd name="T16" fmla="*/ 15 w 68"/>
                <a:gd name="T17" fmla="*/ 26 h 123"/>
                <a:gd name="T18" fmla="*/ 2 w 68"/>
                <a:gd name="T19" fmla="*/ 34 h 123"/>
                <a:gd name="T20" fmla="*/ 1 w 68"/>
                <a:gd name="T21" fmla="*/ 39 h 123"/>
                <a:gd name="T22" fmla="*/ 8 w 68"/>
                <a:gd name="T23" fmla="*/ 41 h 123"/>
                <a:gd name="T24" fmla="*/ 15 w 68"/>
                <a:gd name="T25" fmla="*/ 45 h 123"/>
                <a:gd name="T26" fmla="*/ 15 w 68"/>
                <a:gd name="T27" fmla="*/ 51 h 123"/>
                <a:gd name="T28" fmla="*/ 17 w 68"/>
                <a:gd name="T29" fmla="*/ 60 h 123"/>
                <a:gd name="T30" fmla="*/ 14 w 68"/>
                <a:gd name="T31" fmla="*/ 65 h 123"/>
                <a:gd name="T32" fmla="*/ 15 w 68"/>
                <a:gd name="T33" fmla="*/ 71 h 123"/>
                <a:gd name="T34" fmla="*/ 14 w 68"/>
                <a:gd name="T35" fmla="*/ 79 h 123"/>
                <a:gd name="T36" fmla="*/ 13 w 68"/>
                <a:gd name="T37" fmla="*/ 85 h 123"/>
                <a:gd name="T38" fmla="*/ 8 w 68"/>
                <a:gd name="T39" fmla="*/ 97 h 123"/>
                <a:gd name="T40" fmla="*/ 8 w 68"/>
                <a:gd name="T41" fmla="*/ 110 h 123"/>
                <a:gd name="T42" fmla="*/ 9 w 68"/>
                <a:gd name="T43" fmla="*/ 116 h 123"/>
                <a:gd name="T44" fmla="*/ 11 w 68"/>
                <a:gd name="T45" fmla="*/ 123 h 123"/>
                <a:gd name="T46" fmla="*/ 16 w 68"/>
                <a:gd name="T47" fmla="*/ 121 h 123"/>
                <a:gd name="T48" fmla="*/ 14 w 68"/>
                <a:gd name="T49" fmla="*/ 118 h 123"/>
                <a:gd name="T50" fmla="*/ 33 w 68"/>
                <a:gd name="T51" fmla="*/ 106 h 123"/>
                <a:gd name="T52" fmla="*/ 32 w 68"/>
                <a:gd name="T53" fmla="*/ 91 h 123"/>
                <a:gd name="T54" fmla="*/ 29 w 68"/>
                <a:gd name="T55" fmla="*/ 78 h 123"/>
                <a:gd name="T56" fmla="*/ 27 w 68"/>
                <a:gd name="T57" fmla="*/ 69 h 123"/>
                <a:gd name="T58" fmla="*/ 32 w 68"/>
                <a:gd name="T59" fmla="*/ 64 h 123"/>
                <a:gd name="T60" fmla="*/ 36 w 68"/>
                <a:gd name="T61" fmla="*/ 56 h 123"/>
                <a:gd name="T62" fmla="*/ 42 w 68"/>
                <a:gd name="T63" fmla="*/ 55 h 123"/>
                <a:gd name="T64" fmla="*/ 45 w 68"/>
                <a:gd name="T65" fmla="*/ 54 h 123"/>
                <a:gd name="T66" fmla="*/ 49 w 68"/>
                <a:gd name="T67" fmla="*/ 51 h 123"/>
                <a:gd name="T68" fmla="*/ 58 w 68"/>
                <a:gd name="T69" fmla="*/ 46 h 123"/>
                <a:gd name="T70" fmla="*/ 61 w 68"/>
                <a:gd name="T71" fmla="*/ 42 h 123"/>
                <a:gd name="T72" fmla="*/ 64 w 68"/>
                <a:gd name="T73" fmla="*/ 36 h 123"/>
                <a:gd name="T74" fmla="*/ 66 w 68"/>
                <a:gd name="T75" fmla="*/ 34 h 123"/>
                <a:gd name="T76" fmla="*/ 64 w 68"/>
                <a:gd name="T77" fmla="*/ 30 h 123"/>
                <a:gd name="T78" fmla="*/ 66 w 68"/>
                <a:gd name="T79" fmla="*/ 21 h 123"/>
                <a:gd name="T80" fmla="*/ 64 w 68"/>
                <a:gd name="T81" fmla="*/ 2 h 123"/>
                <a:gd name="T82" fmla="*/ 58 w 68"/>
                <a:gd name="T83" fmla="*/ 3 h 123"/>
                <a:gd name="T84" fmla="*/ 50 w 68"/>
                <a:gd name="T85" fmla="*/ 6 h 123"/>
                <a:gd name="T86" fmla="*/ 45 w 68"/>
                <a:gd name="T87" fmla="*/ 7 h 123"/>
                <a:gd name="T88" fmla="*/ 36 w 68"/>
                <a:gd name="T89" fmla="*/ 9 h 123"/>
                <a:gd name="T90" fmla="*/ 31 w 68"/>
                <a:gd name="T91" fmla="*/ 7 h 123"/>
                <a:gd name="T92" fmla="*/ 28 w 68"/>
                <a:gd name="T93" fmla="*/ 12 h 123"/>
                <a:gd name="T94" fmla="*/ 28 w 68"/>
                <a:gd name="T95"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23">
                  <a:moveTo>
                    <a:pt x="29" y="20"/>
                  </a:moveTo>
                  <a:cubicBezTo>
                    <a:pt x="29" y="21"/>
                    <a:pt x="30" y="21"/>
                    <a:pt x="30" y="21"/>
                  </a:cubicBezTo>
                  <a:cubicBezTo>
                    <a:pt x="31" y="23"/>
                    <a:pt x="32" y="24"/>
                    <a:pt x="32" y="26"/>
                  </a:cubicBezTo>
                  <a:cubicBezTo>
                    <a:pt x="33" y="28"/>
                    <a:pt x="33" y="28"/>
                    <a:pt x="34" y="29"/>
                  </a:cubicBezTo>
                  <a:cubicBezTo>
                    <a:pt x="36" y="29"/>
                    <a:pt x="35" y="31"/>
                    <a:pt x="34" y="34"/>
                  </a:cubicBezTo>
                  <a:cubicBezTo>
                    <a:pt x="34" y="36"/>
                    <a:pt x="35" y="35"/>
                    <a:pt x="35" y="37"/>
                  </a:cubicBezTo>
                  <a:cubicBezTo>
                    <a:pt x="34" y="39"/>
                    <a:pt x="32" y="39"/>
                    <a:pt x="31" y="39"/>
                  </a:cubicBezTo>
                  <a:cubicBezTo>
                    <a:pt x="30" y="38"/>
                    <a:pt x="30" y="43"/>
                    <a:pt x="31" y="44"/>
                  </a:cubicBezTo>
                  <a:cubicBezTo>
                    <a:pt x="32" y="45"/>
                    <a:pt x="31" y="47"/>
                    <a:pt x="30" y="48"/>
                  </a:cubicBezTo>
                  <a:cubicBezTo>
                    <a:pt x="28" y="48"/>
                    <a:pt x="29" y="45"/>
                    <a:pt x="29" y="45"/>
                  </a:cubicBezTo>
                  <a:cubicBezTo>
                    <a:pt x="29" y="45"/>
                    <a:pt x="28" y="45"/>
                    <a:pt x="27" y="44"/>
                  </a:cubicBezTo>
                  <a:cubicBezTo>
                    <a:pt x="25" y="43"/>
                    <a:pt x="24" y="41"/>
                    <a:pt x="23" y="40"/>
                  </a:cubicBezTo>
                  <a:cubicBezTo>
                    <a:pt x="22" y="39"/>
                    <a:pt x="22" y="38"/>
                    <a:pt x="23" y="37"/>
                  </a:cubicBezTo>
                  <a:cubicBezTo>
                    <a:pt x="24" y="36"/>
                    <a:pt x="24" y="34"/>
                    <a:pt x="24" y="32"/>
                  </a:cubicBezTo>
                  <a:cubicBezTo>
                    <a:pt x="24" y="31"/>
                    <a:pt x="23" y="30"/>
                    <a:pt x="23" y="30"/>
                  </a:cubicBezTo>
                  <a:cubicBezTo>
                    <a:pt x="23" y="30"/>
                    <a:pt x="20" y="31"/>
                    <a:pt x="18" y="31"/>
                  </a:cubicBezTo>
                  <a:cubicBezTo>
                    <a:pt x="17" y="32"/>
                    <a:pt x="18" y="30"/>
                    <a:pt x="17" y="29"/>
                  </a:cubicBezTo>
                  <a:cubicBezTo>
                    <a:pt x="17" y="27"/>
                    <a:pt x="15" y="26"/>
                    <a:pt x="15" y="26"/>
                  </a:cubicBezTo>
                  <a:cubicBezTo>
                    <a:pt x="0" y="31"/>
                    <a:pt x="0" y="31"/>
                    <a:pt x="0" y="31"/>
                  </a:cubicBezTo>
                  <a:cubicBezTo>
                    <a:pt x="0" y="31"/>
                    <a:pt x="3" y="33"/>
                    <a:pt x="2" y="34"/>
                  </a:cubicBezTo>
                  <a:cubicBezTo>
                    <a:pt x="2" y="35"/>
                    <a:pt x="2" y="35"/>
                    <a:pt x="2" y="35"/>
                  </a:cubicBezTo>
                  <a:cubicBezTo>
                    <a:pt x="1" y="39"/>
                    <a:pt x="1" y="39"/>
                    <a:pt x="1" y="39"/>
                  </a:cubicBezTo>
                  <a:cubicBezTo>
                    <a:pt x="1" y="39"/>
                    <a:pt x="3" y="39"/>
                    <a:pt x="4" y="40"/>
                  </a:cubicBezTo>
                  <a:cubicBezTo>
                    <a:pt x="5" y="40"/>
                    <a:pt x="7" y="40"/>
                    <a:pt x="8" y="41"/>
                  </a:cubicBezTo>
                  <a:cubicBezTo>
                    <a:pt x="9" y="42"/>
                    <a:pt x="10" y="43"/>
                    <a:pt x="11" y="43"/>
                  </a:cubicBezTo>
                  <a:cubicBezTo>
                    <a:pt x="13" y="44"/>
                    <a:pt x="14" y="44"/>
                    <a:pt x="15" y="45"/>
                  </a:cubicBezTo>
                  <a:cubicBezTo>
                    <a:pt x="16" y="46"/>
                    <a:pt x="16" y="48"/>
                    <a:pt x="16" y="48"/>
                  </a:cubicBezTo>
                  <a:cubicBezTo>
                    <a:pt x="16" y="48"/>
                    <a:pt x="14" y="50"/>
                    <a:pt x="15" y="51"/>
                  </a:cubicBezTo>
                  <a:cubicBezTo>
                    <a:pt x="15" y="53"/>
                    <a:pt x="14" y="55"/>
                    <a:pt x="15" y="56"/>
                  </a:cubicBezTo>
                  <a:cubicBezTo>
                    <a:pt x="16" y="58"/>
                    <a:pt x="17" y="60"/>
                    <a:pt x="17" y="60"/>
                  </a:cubicBezTo>
                  <a:cubicBezTo>
                    <a:pt x="17" y="60"/>
                    <a:pt x="16" y="61"/>
                    <a:pt x="16" y="62"/>
                  </a:cubicBezTo>
                  <a:cubicBezTo>
                    <a:pt x="15" y="63"/>
                    <a:pt x="13" y="64"/>
                    <a:pt x="14" y="65"/>
                  </a:cubicBezTo>
                  <a:cubicBezTo>
                    <a:pt x="15" y="66"/>
                    <a:pt x="16" y="66"/>
                    <a:pt x="15" y="67"/>
                  </a:cubicBezTo>
                  <a:cubicBezTo>
                    <a:pt x="14" y="69"/>
                    <a:pt x="15" y="69"/>
                    <a:pt x="15" y="71"/>
                  </a:cubicBezTo>
                  <a:cubicBezTo>
                    <a:pt x="14" y="74"/>
                    <a:pt x="16" y="75"/>
                    <a:pt x="15" y="76"/>
                  </a:cubicBezTo>
                  <a:cubicBezTo>
                    <a:pt x="15" y="80"/>
                    <a:pt x="14" y="77"/>
                    <a:pt x="14" y="79"/>
                  </a:cubicBezTo>
                  <a:cubicBezTo>
                    <a:pt x="15" y="80"/>
                    <a:pt x="17" y="78"/>
                    <a:pt x="16" y="80"/>
                  </a:cubicBezTo>
                  <a:cubicBezTo>
                    <a:pt x="15" y="81"/>
                    <a:pt x="13" y="85"/>
                    <a:pt x="13" y="85"/>
                  </a:cubicBezTo>
                  <a:cubicBezTo>
                    <a:pt x="9" y="90"/>
                    <a:pt x="9" y="90"/>
                    <a:pt x="9" y="90"/>
                  </a:cubicBezTo>
                  <a:cubicBezTo>
                    <a:pt x="9" y="90"/>
                    <a:pt x="9" y="95"/>
                    <a:pt x="8" y="97"/>
                  </a:cubicBezTo>
                  <a:cubicBezTo>
                    <a:pt x="7" y="99"/>
                    <a:pt x="8" y="101"/>
                    <a:pt x="9" y="104"/>
                  </a:cubicBezTo>
                  <a:cubicBezTo>
                    <a:pt x="9" y="107"/>
                    <a:pt x="9" y="109"/>
                    <a:pt x="8" y="110"/>
                  </a:cubicBezTo>
                  <a:cubicBezTo>
                    <a:pt x="8" y="112"/>
                    <a:pt x="7" y="113"/>
                    <a:pt x="8" y="114"/>
                  </a:cubicBezTo>
                  <a:cubicBezTo>
                    <a:pt x="9" y="115"/>
                    <a:pt x="9" y="116"/>
                    <a:pt x="9" y="116"/>
                  </a:cubicBezTo>
                  <a:cubicBezTo>
                    <a:pt x="9" y="116"/>
                    <a:pt x="12" y="118"/>
                    <a:pt x="12" y="119"/>
                  </a:cubicBezTo>
                  <a:cubicBezTo>
                    <a:pt x="12" y="121"/>
                    <a:pt x="11" y="123"/>
                    <a:pt x="11" y="123"/>
                  </a:cubicBezTo>
                  <a:cubicBezTo>
                    <a:pt x="15" y="123"/>
                    <a:pt x="15" y="123"/>
                    <a:pt x="15" y="123"/>
                  </a:cubicBezTo>
                  <a:cubicBezTo>
                    <a:pt x="16" y="122"/>
                    <a:pt x="16" y="121"/>
                    <a:pt x="16" y="121"/>
                  </a:cubicBezTo>
                  <a:cubicBezTo>
                    <a:pt x="15" y="120"/>
                    <a:pt x="14" y="120"/>
                    <a:pt x="14" y="119"/>
                  </a:cubicBezTo>
                  <a:cubicBezTo>
                    <a:pt x="13" y="119"/>
                    <a:pt x="14" y="118"/>
                    <a:pt x="14" y="118"/>
                  </a:cubicBezTo>
                  <a:cubicBezTo>
                    <a:pt x="18" y="112"/>
                    <a:pt x="28" y="113"/>
                    <a:pt x="32" y="107"/>
                  </a:cubicBezTo>
                  <a:cubicBezTo>
                    <a:pt x="32" y="107"/>
                    <a:pt x="33" y="106"/>
                    <a:pt x="33" y="106"/>
                  </a:cubicBezTo>
                  <a:cubicBezTo>
                    <a:pt x="33" y="104"/>
                    <a:pt x="32" y="104"/>
                    <a:pt x="32" y="103"/>
                  </a:cubicBezTo>
                  <a:cubicBezTo>
                    <a:pt x="31" y="100"/>
                    <a:pt x="32" y="94"/>
                    <a:pt x="32" y="91"/>
                  </a:cubicBezTo>
                  <a:cubicBezTo>
                    <a:pt x="32" y="90"/>
                    <a:pt x="30" y="86"/>
                    <a:pt x="29" y="85"/>
                  </a:cubicBezTo>
                  <a:cubicBezTo>
                    <a:pt x="29" y="83"/>
                    <a:pt x="30" y="79"/>
                    <a:pt x="29" y="78"/>
                  </a:cubicBezTo>
                  <a:cubicBezTo>
                    <a:pt x="29" y="78"/>
                    <a:pt x="28" y="78"/>
                    <a:pt x="28" y="77"/>
                  </a:cubicBezTo>
                  <a:cubicBezTo>
                    <a:pt x="27" y="76"/>
                    <a:pt x="26" y="70"/>
                    <a:pt x="27" y="69"/>
                  </a:cubicBezTo>
                  <a:cubicBezTo>
                    <a:pt x="27" y="69"/>
                    <a:pt x="30" y="68"/>
                    <a:pt x="30" y="68"/>
                  </a:cubicBezTo>
                  <a:cubicBezTo>
                    <a:pt x="32" y="67"/>
                    <a:pt x="31" y="65"/>
                    <a:pt x="32" y="64"/>
                  </a:cubicBezTo>
                  <a:cubicBezTo>
                    <a:pt x="33" y="63"/>
                    <a:pt x="34" y="64"/>
                    <a:pt x="35" y="63"/>
                  </a:cubicBezTo>
                  <a:cubicBezTo>
                    <a:pt x="36" y="62"/>
                    <a:pt x="36" y="58"/>
                    <a:pt x="36" y="56"/>
                  </a:cubicBezTo>
                  <a:cubicBezTo>
                    <a:pt x="39" y="56"/>
                    <a:pt x="40" y="56"/>
                    <a:pt x="41" y="56"/>
                  </a:cubicBezTo>
                  <a:cubicBezTo>
                    <a:pt x="41" y="56"/>
                    <a:pt x="42" y="55"/>
                    <a:pt x="42" y="55"/>
                  </a:cubicBezTo>
                  <a:cubicBezTo>
                    <a:pt x="43" y="55"/>
                    <a:pt x="44" y="56"/>
                    <a:pt x="45" y="55"/>
                  </a:cubicBezTo>
                  <a:cubicBezTo>
                    <a:pt x="45" y="54"/>
                    <a:pt x="45" y="54"/>
                    <a:pt x="45" y="54"/>
                  </a:cubicBezTo>
                  <a:cubicBezTo>
                    <a:pt x="46" y="54"/>
                    <a:pt x="47" y="54"/>
                    <a:pt x="48" y="53"/>
                  </a:cubicBezTo>
                  <a:cubicBezTo>
                    <a:pt x="48" y="53"/>
                    <a:pt x="49" y="52"/>
                    <a:pt x="49" y="51"/>
                  </a:cubicBezTo>
                  <a:cubicBezTo>
                    <a:pt x="51" y="51"/>
                    <a:pt x="53" y="51"/>
                    <a:pt x="55" y="50"/>
                  </a:cubicBezTo>
                  <a:cubicBezTo>
                    <a:pt x="56" y="49"/>
                    <a:pt x="57" y="47"/>
                    <a:pt x="58" y="46"/>
                  </a:cubicBezTo>
                  <a:cubicBezTo>
                    <a:pt x="59" y="45"/>
                    <a:pt x="60" y="46"/>
                    <a:pt x="61" y="45"/>
                  </a:cubicBezTo>
                  <a:cubicBezTo>
                    <a:pt x="61" y="44"/>
                    <a:pt x="61" y="43"/>
                    <a:pt x="61" y="42"/>
                  </a:cubicBezTo>
                  <a:cubicBezTo>
                    <a:pt x="62" y="41"/>
                    <a:pt x="63" y="41"/>
                    <a:pt x="64" y="40"/>
                  </a:cubicBezTo>
                  <a:cubicBezTo>
                    <a:pt x="65" y="39"/>
                    <a:pt x="63" y="38"/>
                    <a:pt x="64" y="36"/>
                  </a:cubicBezTo>
                  <a:cubicBezTo>
                    <a:pt x="64" y="36"/>
                    <a:pt x="66" y="35"/>
                    <a:pt x="66" y="35"/>
                  </a:cubicBezTo>
                  <a:cubicBezTo>
                    <a:pt x="66" y="35"/>
                    <a:pt x="66" y="34"/>
                    <a:pt x="66" y="34"/>
                  </a:cubicBezTo>
                  <a:cubicBezTo>
                    <a:pt x="65" y="34"/>
                    <a:pt x="65" y="34"/>
                    <a:pt x="65" y="34"/>
                  </a:cubicBezTo>
                  <a:cubicBezTo>
                    <a:pt x="65" y="34"/>
                    <a:pt x="63" y="30"/>
                    <a:pt x="64" y="30"/>
                  </a:cubicBezTo>
                  <a:cubicBezTo>
                    <a:pt x="65" y="30"/>
                    <a:pt x="65" y="22"/>
                    <a:pt x="66" y="21"/>
                  </a:cubicBezTo>
                  <a:cubicBezTo>
                    <a:pt x="66" y="21"/>
                    <a:pt x="68" y="21"/>
                    <a:pt x="66" y="21"/>
                  </a:cubicBezTo>
                  <a:cubicBezTo>
                    <a:pt x="65" y="20"/>
                    <a:pt x="65" y="15"/>
                    <a:pt x="65" y="15"/>
                  </a:cubicBezTo>
                  <a:cubicBezTo>
                    <a:pt x="65" y="11"/>
                    <a:pt x="65" y="4"/>
                    <a:pt x="64" y="2"/>
                  </a:cubicBezTo>
                  <a:cubicBezTo>
                    <a:pt x="63" y="2"/>
                    <a:pt x="64" y="1"/>
                    <a:pt x="64" y="0"/>
                  </a:cubicBezTo>
                  <a:cubicBezTo>
                    <a:pt x="64" y="0"/>
                    <a:pt x="60" y="2"/>
                    <a:pt x="58" y="3"/>
                  </a:cubicBezTo>
                  <a:cubicBezTo>
                    <a:pt x="57" y="4"/>
                    <a:pt x="55" y="4"/>
                    <a:pt x="54" y="4"/>
                  </a:cubicBezTo>
                  <a:cubicBezTo>
                    <a:pt x="52" y="4"/>
                    <a:pt x="52" y="6"/>
                    <a:pt x="50" y="6"/>
                  </a:cubicBezTo>
                  <a:cubicBezTo>
                    <a:pt x="49" y="6"/>
                    <a:pt x="49" y="7"/>
                    <a:pt x="48" y="6"/>
                  </a:cubicBezTo>
                  <a:cubicBezTo>
                    <a:pt x="47" y="5"/>
                    <a:pt x="47" y="7"/>
                    <a:pt x="45" y="7"/>
                  </a:cubicBezTo>
                  <a:cubicBezTo>
                    <a:pt x="44" y="8"/>
                    <a:pt x="42" y="8"/>
                    <a:pt x="41" y="8"/>
                  </a:cubicBezTo>
                  <a:cubicBezTo>
                    <a:pt x="39" y="8"/>
                    <a:pt x="38" y="9"/>
                    <a:pt x="36" y="9"/>
                  </a:cubicBezTo>
                  <a:cubicBezTo>
                    <a:pt x="34" y="10"/>
                    <a:pt x="35" y="7"/>
                    <a:pt x="33" y="7"/>
                  </a:cubicBezTo>
                  <a:cubicBezTo>
                    <a:pt x="32" y="6"/>
                    <a:pt x="33" y="6"/>
                    <a:pt x="31" y="7"/>
                  </a:cubicBezTo>
                  <a:cubicBezTo>
                    <a:pt x="30" y="8"/>
                    <a:pt x="29" y="8"/>
                    <a:pt x="28" y="8"/>
                  </a:cubicBezTo>
                  <a:cubicBezTo>
                    <a:pt x="28" y="9"/>
                    <a:pt x="27" y="10"/>
                    <a:pt x="28" y="12"/>
                  </a:cubicBezTo>
                  <a:cubicBezTo>
                    <a:pt x="28" y="12"/>
                    <a:pt x="29" y="13"/>
                    <a:pt x="29" y="14"/>
                  </a:cubicBezTo>
                  <a:cubicBezTo>
                    <a:pt x="29" y="15"/>
                    <a:pt x="28" y="16"/>
                    <a:pt x="28" y="17"/>
                  </a:cubicBezTo>
                  <a:cubicBezTo>
                    <a:pt x="28" y="18"/>
                    <a:pt x="29" y="19"/>
                    <a:pt x="29"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3211BC-7EE7-41A4-BFFB-81F77C24BF5B}"/>
                </a:ext>
              </a:extLst>
            </p:cNvPr>
            <p:cNvSpPr>
              <a:spLocks/>
            </p:cNvSpPr>
            <p:nvPr/>
          </p:nvSpPr>
          <p:spPr bwMode="auto">
            <a:xfrm>
              <a:off x="4029075" y="3294063"/>
              <a:ext cx="263525" cy="258763"/>
            </a:xfrm>
            <a:custGeom>
              <a:avLst/>
              <a:gdLst>
                <a:gd name="T0" fmla="*/ 63 w 70"/>
                <a:gd name="T1" fmla="*/ 5 h 69"/>
                <a:gd name="T2" fmla="*/ 63 w 70"/>
                <a:gd name="T3" fmla="*/ 5 h 69"/>
                <a:gd name="T4" fmla="*/ 61 w 70"/>
                <a:gd name="T5" fmla="*/ 4 h 69"/>
                <a:gd name="T6" fmla="*/ 61 w 70"/>
                <a:gd name="T7" fmla="*/ 3 h 69"/>
                <a:gd name="T8" fmla="*/ 60 w 70"/>
                <a:gd name="T9" fmla="*/ 3 h 69"/>
                <a:gd name="T10" fmla="*/ 58 w 70"/>
                <a:gd name="T11" fmla="*/ 5 h 69"/>
                <a:gd name="T12" fmla="*/ 52 w 70"/>
                <a:gd name="T13" fmla="*/ 4 h 69"/>
                <a:gd name="T14" fmla="*/ 48 w 70"/>
                <a:gd name="T15" fmla="*/ 5 h 69"/>
                <a:gd name="T16" fmla="*/ 44 w 70"/>
                <a:gd name="T17" fmla="*/ 0 h 69"/>
                <a:gd name="T18" fmla="*/ 42 w 70"/>
                <a:gd name="T19" fmla="*/ 0 h 69"/>
                <a:gd name="T20" fmla="*/ 40 w 70"/>
                <a:gd name="T21" fmla="*/ 2 h 69"/>
                <a:gd name="T22" fmla="*/ 39 w 70"/>
                <a:gd name="T23" fmla="*/ 6 h 69"/>
                <a:gd name="T24" fmla="*/ 38 w 70"/>
                <a:gd name="T25" fmla="*/ 6 h 69"/>
                <a:gd name="T26" fmla="*/ 38 w 70"/>
                <a:gd name="T27" fmla="*/ 10 h 69"/>
                <a:gd name="T28" fmla="*/ 35 w 70"/>
                <a:gd name="T29" fmla="*/ 13 h 69"/>
                <a:gd name="T30" fmla="*/ 35 w 70"/>
                <a:gd name="T31" fmla="*/ 16 h 69"/>
                <a:gd name="T32" fmla="*/ 27 w 70"/>
                <a:gd name="T33" fmla="*/ 21 h 69"/>
                <a:gd name="T34" fmla="*/ 25 w 70"/>
                <a:gd name="T35" fmla="*/ 21 h 69"/>
                <a:gd name="T36" fmla="*/ 18 w 70"/>
                <a:gd name="T37" fmla="*/ 27 h 69"/>
                <a:gd name="T38" fmla="*/ 18 w 70"/>
                <a:gd name="T39" fmla="*/ 31 h 69"/>
                <a:gd name="T40" fmla="*/ 16 w 70"/>
                <a:gd name="T41" fmla="*/ 34 h 69"/>
                <a:gd name="T42" fmla="*/ 16 w 70"/>
                <a:gd name="T43" fmla="*/ 53 h 69"/>
                <a:gd name="T44" fmla="*/ 15 w 70"/>
                <a:gd name="T45" fmla="*/ 54 h 69"/>
                <a:gd name="T46" fmla="*/ 10 w 70"/>
                <a:gd name="T47" fmla="*/ 61 h 69"/>
                <a:gd name="T48" fmla="*/ 8 w 70"/>
                <a:gd name="T49" fmla="*/ 62 h 69"/>
                <a:gd name="T50" fmla="*/ 4 w 70"/>
                <a:gd name="T51" fmla="*/ 66 h 69"/>
                <a:gd name="T52" fmla="*/ 2 w 70"/>
                <a:gd name="T53" fmla="*/ 67 h 69"/>
                <a:gd name="T54" fmla="*/ 0 w 70"/>
                <a:gd name="T55" fmla="*/ 69 h 69"/>
                <a:gd name="T56" fmla="*/ 27 w 70"/>
                <a:gd name="T57" fmla="*/ 69 h 69"/>
                <a:gd name="T58" fmla="*/ 27 w 70"/>
                <a:gd name="T59" fmla="*/ 62 h 69"/>
                <a:gd name="T60" fmla="*/ 29 w 70"/>
                <a:gd name="T61" fmla="*/ 60 h 69"/>
                <a:gd name="T62" fmla="*/ 32 w 70"/>
                <a:gd name="T63" fmla="*/ 56 h 69"/>
                <a:gd name="T64" fmla="*/ 37 w 70"/>
                <a:gd name="T65" fmla="*/ 54 h 69"/>
                <a:gd name="T66" fmla="*/ 43 w 70"/>
                <a:gd name="T67" fmla="*/ 51 h 69"/>
                <a:gd name="T68" fmla="*/ 47 w 70"/>
                <a:gd name="T69" fmla="*/ 50 h 69"/>
                <a:gd name="T70" fmla="*/ 51 w 70"/>
                <a:gd name="T71" fmla="*/ 47 h 69"/>
                <a:gd name="T72" fmla="*/ 56 w 70"/>
                <a:gd name="T73" fmla="*/ 40 h 69"/>
                <a:gd name="T74" fmla="*/ 60 w 70"/>
                <a:gd name="T75" fmla="*/ 39 h 69"/>
                <a:gd name="T76" fmla="*/ 61 w 70"/>
                <a:gd name="T77" fmla="*/ 35 h 69"/>
                <a:gd name="T78" fmla="*/ 64 w 70"/>
                <a:gd name="T79" fmla="*/ 31 h 69"/>
                <a:gd name="T80" fmla="*/ 69 w 70"/>
                <a:gd name="T81" fmla="*/ 27 h 69"/>
                <a:gd name="T82" fmla="*/ 68 w 70"/>
                <a:gd name="T83" fmla="*/ 23 h 69"/>
                <a:gd name="T84" fmla="*/ 67 w 70"/>
                <a:gd name="T85" fmla="*/ 19 h 69"/>
                <a:gd name="T86" fmla="*/ 65 w 70"/>
                <a:gd name="T87" fmla="*/ 15 h 69"/>
                <a:gd name="T88" fmla="*/ 66 w 70"/>
                <a:gd name="T89" fmla="*/ 10 h 69"/>
                <a:gd name="T90" fmla="*/ 63 w 70"/>
                <a:gd name="T91"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69">
                  <a:moveTo>
                    <a:pt x="63" y="5"/>
                  </a:moveTo>
                  <a:cubicBezTo>
                    <a:pt x="63" y="5"/>
                    <a:pt x="63" y="5"/>
                    <a:pt x="63" y="5"/>
                  </a:cubicBezTo>
                  <a:cubicBezTo>
                    <a:pt x="62" y="5"/>
                    <a:pt x="62" y="5"/>
                    <a:pt x="61" y="4"/>
                  </a:cubicBezTo>
                  <a:cubicBezTo>
                    <a:pt x="61" y="4"/>
                    <a:pt x="61" y="3"/>
                    <a:pt x="61" y="3"/>
                  </a:cubicBezTo>
                  <a:cubicBezTo>
                    <a:pt x="60" y="3"/>
                    <a:pt x="60" y="3"/>
                    <a:pt x="60" y="3"/>
                  </a:cubicBezTo>
                  <a:cubicBezTo>
                    <a:pt x="59" y="3"/>
                    <a:pt x="59" y="5"/>
                    <a:pt x="58" y="5"/>
                  </a:cubicBezTo>
                  <a:cubicBezTo>
                    <a:pt x="56" y="5"/>
                    <a:pt x="55" y="4"/>
                    <a:pt x="52" y="4"/>
                  </a:cubicBezTo>
                  <a:cubicBezTo>
                    <a:pt x="51" y="4"/>
                    <a:pt x="50" y="6"/>
                    <a:pt x="48" y="5"/>
                  </a:cubicBezTo>
                  <a:cubicBezTo>
                    <a:pt x="46" y="5"/>
                    <a:pt x="45" y="2"/>
                    <a:pt x="44" y="0"/>
                  </a:cubicBezTo>
                  <a:cubicBezTo>
                    <a:pt x="44" y="0"/>
                    <a:pt x="43" y="0"/>
                    <a:pt x="42" y="0"/>
                  </a:cubicBezTo>
                  <a:cubicBezTo>
                    <a:pt x="42" y="0"/>
                    <a:pt x="40" y="1"/>
                    <a:pt x="40" y="2"/>
                  </a:cubicBezTo>
                  <a:cubicBezTo>
                    <a:pt x="39" y="3"/>
                    <a:pt x="40" y="5"/>
                    <a:pt x="39" y="6"/>
                  </a:cubicBezTo>
                  <a:cubicBezTo>
                    <a:pt x="38" y="6"/>
                    <a:pt x="38" y="6"/>
                    <a:pt x="38" y="6"/>
                  </a:cubicBezTo>
                  <a:cubicBezTo>
                    <a:pt x="38" y="7"/>
                    <a:pt x="38" y="9"/>
                    <a:pt x="38" y="10"/>
                  </a:cubicBezTo>
                  <a:cubicBezTo>
                    <a:pt x="38" y="11"/>
                    <a:pt x="36" y="12"/>
                    <a:pt x="35" y="13"/>
                  </a:cubicBezTo>
                  <a:cubicBezTo>
                    <a:pt x="35" y="14"/>
                    <a:pt x="35" y="15"/>
                    <a:pt x="35" y="16"/>
                  </a:cubicBezTo>
                  <a:cubicBezTo>
                    <a:pt x="34" y="17"/>
                    <a:pt x="28" y="21"/>
                    <a:pt x="27" y="21"/>
                  </a:cubicBezTo>
                  <a:cubicBezTo>
                    <a:pt x="26" y="21"/>
                    <a:pt x="25" y="21"/>
                    <a:pt x="25" y="21"/>
                  </a:cubicBezTo>
                  <a:cubicBezTo>
                    <a:pt x="24" y="22"/>
                    <a:pt x="19" y="26"/>
                    <a:pt x="18" y="27"/>
                  </a:cubicBezTo>
                  <a:cubicBezTo>
                    <a:pt x="18" y="29"/>
                    <a:pt x="19" y="30"/>
                    <a:pt x="18" y="31"/>
                  </a:cubicBezTo>
                  <a:cubicBezTo>
                    <a:pt x="18" y="32"/>
                    <a:pt x="16" y="33"/>
                    <a:pt x="16" y="34"/>
                  </a:cubicBezTo>
                  <a:cubicBezTo>
                    <a:pt x="14" y="41"/>
                    <a:pt x="19" y="46"/>
                    <a:pt x="16" y="53"/>
                  </a:cubicBezTo>
                  <a:cubicBezTo>
                    <a:pt x="16" y="54"/>
                    <a:pt x="15" y="54"/>
                    <a:pt x="15" y="54"/>
                  </a:cubicBezTo>
                  <a:cubicBezTo>
                    <a:pt x="13" y="55"/>
                    <a:pt x="12" y="60"/>
                    <a:pt x="10" y="61"/>
                  </a:cubicBezTo>
                  <a:cubicBezTo>
                    <a:pt x="9" y="62"/>
                    <a:pt x="8" y="62"/>
                    <a:pt x="8" y="62"/>
                  </a:cubicBezTo>
                  <a:cubicBezTo>
                    <a:pt x="6" y="63"/>
                    <a:pt x="6" y="65"/>
                    <a:pt x="4" y="66"/>
                  </a:cubicBezTo>
                  <a:cubicBezTo>
                    <a:pt x="4" y="67"/>
                    <a:pt x="3" y="66"/>
                    <a:pt x="2" y="67"/>
                  </a:cubicBezTo>
                  <a:cubicBezTo>
                    <a:pt x="2" y="67"/>
                    <a:pt x="1" y="68"/>
                    <a:pt x="0" y="69"/>
                  </a:cubicBezTo>
                  <a:cubicBezTo>
                    <a:pt x="27" y="69"/>
                    <a:pt x="27" y="69"/>
                    <a:pt x="27" y="69"/>
                  </a:cubicBezTo>
                  <a:cubicBezTo>
                    <a:pt x="27" y="62"/>
                    <a:pt x="27" y="62"/>
                    <a:pt x="27" y="62"/>
                  </a:cubicBezTo>
                  <a:cubicBezTo>
                    <a:pt x="27" y="62"/>
                    <a:pt x="27" y="61"/>
                    <a:pt x="29" y="60"/>
                  </a:cubicBezTo>
                  <a:cubicBezTo>
                    <a:pt x="30" y="59"/>
                    <a:pt x="30" y="57"/>
                    <a:pt x="32" y="56"/>
                  </a:cubicBezTo>
                  <a:cubicBezTo>
                    <a:pt x="33" y="55"/>
                    <a:pt x="34" y="55"/>
                    <a:pt x="37" y="54"/>
                  </a:cubicBezTo>
                  <a:cubicBezTo>
                    <a:pt x="39" y="54"/>
                    <a:pt x="41" y="54"/>
                    <a:pt x="43" y="51"/>
                  </a:cubicBezTo>
                  <a:cubicBezTo>
                    <a:pt x="45" y="49"/>
                    <a:pt x="45" y="50"/>
                    <a:pt x="47" y="50"/>
                  </a:cubicBezTo>
                  <a:cubicBezTo>
                    <a:pt x="49" y="49"/>
                    <a:pt x="49" y="49"/>
                    <a:pt x="51" y="47"/>
                  </a:cubicBezTo>
                  <a:cubicBezTo>
                    <a:pt x="53" y="46"/>
                    <a:pt x="56" y="40"/>
                    <a:pt x="56" y="40"/>
                  </a:cubicBezTo>
                  <a:cubicBezTo>
                    <a:pt x="56" y="40"/>
                    <a:pt x="58" y="40"/>
                    <a:pt x="60" y="39"/>
                  </a:cubicBezTo>
                  <a:cubicBezTo>
                    <a:pt x="62" y="37"/>
                    <a:pt x="61" y="37"/>
                    <a:pt x="61" y="35"/>
                  </a:cubicBezTo>
                  <a:cubicBezTo>
                    <a:pt x="61" y="33"/>
                    <a:pt x="64" y="33"/>
                    <a:pt x="64" y="31"/>
                  </a:cubicBezTo>
                  <a:cubicBezTo>
                    <a:pt x="65" y="29"/>
                    <a:pt x="68" y="29"/>
                    <a:pt x="69" y="27"/>
                  </a:cubicBezTo>
                  <a:cubicBezTo>
                    <a:pt x="70" y="26"/>
                    <a:pt x="69" y="25"/>
                    <a:pt x="68" y="23"/>
                  </a:cubicBezTo>
                  <a:cubicBezTo>
                    <a:pt x="66" y="22"/>
                    <a:pt x="67" y="21"/>
                    <a:pt x="67" y="19"/>
                  </a:cubicBezTo>
                  <a:cubicBezTo>
                    <a:pt x="67" y="17"/>
                    <a:pt x="65" y="18"/>
                    <a:pt x="65" y="15"/>
                  </a:cubicBezTo>
                  <a:cubicBezTo>
                    <a:pt x="65" y="13"/>
                    <a:pt x="65" y="12"/>
                    <a:pt x="66" y="10"/>
                  </a:cubicBezTo>
                  <a:cubicBezTo>
                    <a:pt x="66" y="8"/>
                    <a:pt x="63" y="5"/>
                    <a:pt x="63"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794D90-2ABC-45EB-8341-9330CB8D1107}"/>
                </a:ext>
              </a:extLst>
            </p:cNvPr>
            <p:cNvSpPr>
              <a:spLocks noEditPoints="1"/>
            </p:cNvSpPr>
            <p:nvPr/>
          </p:nvSpPr>
          <p:spPr bwMode="auto">
            <a:xfrm>
              <a:off x="6384925" y="2749551"/>
              <a:ext cx="735012" cy="360363"/>
            </a:xfrm>
            <a:custGeom>
              <a:avLst/>
              <a:gdLst>
                <a:gd name="T0" fmla="*/ 6 w 196"/>
                <a:gd name="T1" fmla="*/ 25 h 96"/>
                <a:gd name="T2" fmla="*/ 9 w 196"/>
                <a:gd name="T3" fmla="*/ 19 h 96"/>
                <a:gd name="T4" fmla="*/ 19 w 196"/>
                <a:gd name="T5" fmla="*/ 14 h 96"/>
                <a:gd name="T6" fmla="*/ 29 w 196"/>
                <a:gd name="T7" fmla="*/ 13 h 96"/>
                <a:gd name="T8" fmla="*/ 38 w 196"/>
                <a:gd name="T9" fmla="*/ 16 h 96"/>
                <a:gd name="T10" fmla="*/ 50 w 196"/>
                <a:gd name="T11" fmla="*/ 19 h 96"/>
                <a:gd name="T12" fmla="*/ 62 w 196"/>
                <a:gd name="T13" fmla="*/ 17 h 96"/>
                <a:gd name="T14" fmla="*/ 57 w 196"/>
                <a:gd name="T15" fmla="*/ 8 h 96"/>
                <a:gd name="T16" fmla="*/ 61 w 196"/>
                <a:gd name="T17" fmla="*/ 0 h 96"/>
                <a:gd name="T18" fmla="*/ 72 w 196"/>
                <a:gd name="T19" fmla="*/ 2 h 96"/>
                <a:gd name="T20" fmla="*/ 85 w 196"/>
                <a:gd name="T21" fmla="*/ 9 h 96"/>
                <a:gd name="T22" fmla="*/ 92 w 196"/>
                <a:gd name="T23" fmla="*/ 18 h 96"/>
                <a:gd name="T24" fmla="*/ 102 w 196"/>
                <a:gd name="T25" fmla="*/ 20 h 96"/>
                <a:gd name="T26" fmla="*/ 112 w 196"/>
                <a:gd name="T27" fmla="*/ 18 h 96"/>
                <a:gd name="T28" fmla="*/ 120 w 196"/>
                <a:gd name="T29" fmla="*/ 23 h 96"/>
                <a:gd name="T30" fmla="*/ 129 w 196"/>
                <a:gd name="T31" fmla="*/ 27 h 96"/>
                <a:gd name="T32" fmla="*/ 137 w 196"/>
                <a:gd name="T33" fmla="*/ 27 h 96"/>
                <a:gd name="T34" fmla="*/ 149 w 196"/>
                <a:gd name="T35" fmla="*/ 25 h 96"/>
                <a:gd name="T36" fmla="*/ 162 w 196"/>
                <a:gd name="T37" fmla="*/ 19 h 96"/>
                <a:gd name="T38" fmla="*/ 174 w 196"/>
                <a:gd name="T39" fmla="*/ 23 h 96"/>
                <a:gd name="T40" fmla="*/ 171 w 196"/>
                <a:gd name="T41" fmla="*/ 38 h 96"/>
                <a:gd name="T42" fmla="*/ 179 w 196"/>
                <a:gd name="T43" fmla="*/ 42 h 96"/>
                <a:gd name="T44" fmla="*/ 186 w 196"/>
                <a:gd name="T45" fmla="*/ 41 h 96"/>
                <a:gd name="T46" fmla="*/ 196 w 196"/>
                <a:gd name="T47" fmla="*/ 48 h 96"/>
                <a:gd name="T48" fmla="*/ 185 w 196"/>
                <a:gd name="T49" fmla="*/ 55 h 96"/>
                <a:gd name="T50" fmla="*/ 175 w 196"/>
                <a:gd name="T51" fmla="*/ 56 h 96"/>
                <a:gd name="T52" fmla="*/ 169 w 196"/>
                <a:gd name="T53" fmla="*/ 61 h 96"/>
                <a:gd name="T54" fmla="*/ 155 w 196"/>
                <a:gd name="T55" fmla="*/ 70 h 96"/>
                <a:gd name="T56" fmla="*/ 145 w 196"/>
                <a:gd name="T57" fmla="*/ 65 h 96"/>
                <a:gd name="T58" fmla="*/ 141 w 196"/>
                <a:gd name="T59" fmla="*/ 74 h 96"/>
                <a:gd name="T60" fmla="*/ 141 w 196"/>
                <a:gd name="T61" fmla="*/ 84 h 96"/>
                <a:gd name="T62" fmla="*/ 127 w 196"/>
                <a:gd name="T63" fmla="*/ 88 h 96"/>
                <a:gd name="T64" fmla="*/ 115 w 196"/>
                <a:gd name="T65" fmla="*/ 89 h 96"/>
                <a:gd name="T66" fmla="*/ 103 w 196"/>
                <a:gd name="T67" fmla="*/ 94 h 96"/>
                <a:gd name="T68" fmla="*/ 90 w 196"/>
                <a:gd name="T69" fmla="*/ 94 h 96"/>
                <a:gd name="T70" fmla="*/ 75 w 196"/>
                <a:gd name="T71" fmla="*/ 89 h 96"/>
                <a:gd name="T72" fmla="*/ 60 w 196"/>
                <a:gd name="T73" fmla="*/ 89 h 96"/>
                <a:gd name="T74" fmla="*/ 50 w 196"/>
                <a:gd name="T75" fmla="*/ 82 h 96"/>
                <a:gd name="T76" fmla="*/ 42 w 196"/>
                <a:gd name="T77" fmla="*/ 74 h 96"/>
                <a:gd name="T78" fmla="*/ 34 w 196"/>
                <a:gd name="T79" fmla="*/ 69 h 96"/>
                <a:gd name="T80" fmla="*/ 23 w 196"/>
                <a:gd name="T81" fmla="*/ 65 h 96"/>
                <a:gd name="T82" fmla="*/ 24 w 196"/>
                <a:gd name="T83" fmla="*/ 56 h 96"/>
                <a:gd name="T84" fmla="*/ 18 w 196"/>
                <a:gd name="T85" fmla="*/ 49 h 96"/>
                <a:gd name="T86" fmla="*/ 7 w 196"/>
                <a:gd name="T87" fmla="*/ 43 h 96"/>
                <a:gd name="T88" fmla="*/ 1 w 196"/>
                <a:gd name="T89" fmla="*/ 38 h 96"/>
                <a:gd name="T90" fmla="*/ 28 w 196"/>
                <a:gd name="T91" fmla="*/ 14 h 96"/>
                <a:gd name="T92" fmla="*/ 27 w 196"/>
                <a:gd name="T93" fmla="*/ 18 h 96"/>
                <a:gd name="T94" fmla="*/ 76 w 196"/>
                <a:gd name="T95" fmla="*/ 8 h 96"/>
                <a:gd name="T96" fmla="*/ 76 w 196"/>
                <a:gd name="T97"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96">
                  <a:moveTo>
                    <a:pt x="1" y="27"/>
                  </a:moveTo>
                  <a:cubicBezTo>
                    <a:pt x="4" y="26"/>
                    <a:pt x="4" y="26"/>
                    <a:pt x="4" y="26"/>
                  </a:cubicBezTo>
                  <a:cubicBezTo>
                    <a:pt x="6" y="25"/>
                    <a:pt x="6" y="25"/>
                    <a:pt x="6" y="25"/>
                  </a:cubicBezTo>
                  <a:cubicBezTo>
                    <a:pt x="8" y="23"/>
                    <a:pt x="8" y="23"/>
                    <a:pt x="8" y="23"/>
                  </a:cubicBezTo>
                  <a:cubicBezTo>
                    <a:pt x="8" y="21"/>
                    <a:pt x="8" y="21"/>
                    <a:pt x="8" y="21"/>
                  </a:cubicBezTo>
                  <a:cubicBezTo>
                    <a:pt x="9" y="19"/>
                    <a:pt x="9" y="19"/>
                    <a:pt x="9" y="19"/>
                  </a:cubicBezTo>
                  <a:cubicBezTo>
                    <a:pt x="12" y="17"/>
                    <a:pt x="12" y="17"/>
                    <a:pt x="12" y="17"/>
                  </a:cubicBezTo>
                  <a:cubicBezTo>
                    <a:pt x="15" y="16"/>
                    <a:pt x="15" y="16"/>
                    <a:pt x="15" y="16"/>
                  </a:cubicBezTo>
                  <a:cubicBezTo>
                    <a:pt x="19" y="14"/>
                    <a:pt x="19" y="14"/>
                    <a:pt x="19" y="14"/>
                  </a:cubicBezTo>
                  <a:cubicBezTo>
                    <a:pt x="21" y="13"/>
                    <a:pt x="21" y="13"/>
                    <a:pt x="21" y="13"/>
                  </a:cubicBezTo>
                  <a:cubicBezTo>
                    <a:pt x="25" y="12"/>
                    <a:pt x="25" y="12"/>
                    <a:pt x="25" y="12"/>
                  </a:cubicBezTo>
                  <a:cubicBezTo>
                    <a:pt x="29" y="13"/>
                    <a:pt x="29" y="13"/>
                    <a:pt x="29" y="13"/>
                  </a:cubicBezTo>
                  <a:cubicBezTo>
                    <a:pt x="30" y="15"/>
                    <a:pt x="30" y="15"/>
                    <a:pt x="30" y="15"/>
                  </a:cubicBezTo>
                  <a:cubicBezTo>
                    <a:pt x="33" y="14"/>
                    <a:pt x="33" y="14"/>
                    <a:pt x="33" y="14"/>
                  </a:cubicBezTo>
                  <a:cubicBezTo>
                    <a:pt x="38" y="16"/>
                    <a:pt x="38" y="16"/>
                    <a:pt x="38" y="16"/>
                  </a:cubicBezTo>
                  <a:cubicBezTo>
                    <a:pt x="42" y="18"/>
                    <a:pt x="42" y="18"/>
                    <a:pt x="42" y="18"/>
                  </a:cubicBezTo>
                  <a:cubicBezTo>
                    <a:pt x="46" y="19"/>
                    <a:pt x="46" y="19"/>
                    <a:pt x="46" y="19"/>
                  </a:cubicBezTo>
                  <a:cubicBezTo>
                    <a:pt x="50" y="19"/>
                    <a:pt x="50" y="19"/>
                    <a:pt x="50" y="19"/>
                  </a:cubicBezTo>
                  <a:cubicBezTo>
                    <a:pt x="56" y="18"/>
                    <a:pt x="56" y="18"/>
                    <a:pt x="56" y="18"/>
                  </a:cubicBezTo>
                  <a:cubicBezTo>
                    <a:pt x="61" y="19"/>
                    <a:pt x="61" y="19"/>
                    <a:pt x="61" y="19"/>
                  </a:cubicBezTo>
                  <a:cubicBezTo>
                    <a:pt x="62" y="17"/>
                    <a:pt x="62" y="17"/>
                    <a:pt x="62" y="17"/>
                  </a:cubicBezTo>
                  <a:cubicBezTo>
                    <a:pt x="61" y="13"/>
                    <a:pt x="61" y="13"/>
                    <a:pt x="61" y="13"/>
                  </a:cubicBezTo>
                  <a:cubicBezTo>
                    <a:pt x="60" y="10"/>
                    <a:pt x="60" y="10"/>
                    <a:pt x="60" y="10"/>
                  </a:cubicBezTo>
                  <a:cubicBezTo>
                    <a:pt x="57" y="8"/>
                    <a:pt x="57" y="8"/>
                    <a:pt x="57" y="8"/>
                  </a:cubicBezTo>
                  <a:cubicBezTo>
                    <a:pt x="58" y="5"/>
                    <a:pt x="58" y="5"/>
                    <a:pt x="58" y="5"/>
                  </a:cubicBezTo>
                  <a:cubicBezTo>
                    <a:pt x="59" y="3"/>
                    <a:pt x="59" y="3"/>
                    <a:pt x="59" y="3"/>
                  </a:cubicBezTo>
                  <a:cubicBezTo>
                    <a:pt x="61" y="0"/>
                    <a:pt x="61" y="0"/>
                    <a:pt x="61" y="0"/>
                  </a:cubicBezTo>
                  <a:cubicBezTo>
                    <a:pt x="65" y="1"/>
                    <a:pt x="65" y="1"/>
                    <a:pt x="65" y="1"/>
                  </a:cubicBezTo>
                  <a:cubicBezTo>
                    <a:pt x="68" y="2"/>
                    <a:pt x="68" y="2"/>
                    <a:pt x="68" y="2"/>
                  </a:cubicBezTo>
                  <a:cubicBezTo>
                    <a:pt x="72" y="2"/>
                    <a:pt x="72" y="2"/>
                    <a:pt x="72" y="2"/>
                  </a:cubicBezTo>
                  <a:cubicBezTo>
                    <a:pt x="75" y="4"/>
                    <a:pt x="75" y="4"/>
                    <a:pt x="75" y="4"/>
                  </a:cubicBezTo>
                  <a:cubicBezTo>
                    <a:pt x="79" y="4"/>
                    <a:pt x="79" y="4"/>
                    <a:pt x="79" y="4"/>
                  </a:cubicBezTo>
                  <a:cubicBezTo>
                    <a:pt x="85" y="9"/>
                    <a:pt x="85" y="9"/>
                    <a:pt x="85" y="9"/>
                  </a:cubicBezTo>
                  <a:cubicBezTo>
                    <a:pt x="88" y="12"/>
                    <a:pt x="88" y="12"/>
                    <a:pt x="88" y="12"/>
                  </a:cubicBezTo>
                  <a:cubicBezTo>
                    <a:pt x="90" y="16"/>
                    <a:pt x="90" y="16"/>
                    <a:pt x="90" y="16"/>
                  </a:cubicBezTo>
                  <a:cubicBezTo>
                    <a:pt x="92" y="18"/>
                    <a:pt x="92" y="18"/>
                    <a:pt x="92" y="18"/>
                  </a:cubicBezTo>
                  <a:cubicBezTo>
                    <a:pt x="97" y="21"/>
                    <a:pt x="97" y="21"/>
                    <a:pt x="97" y="21"/>
                  </a:cubicBezTo>
                  <a:cubicBezTo>
                    <a:pt x="100" y="20"/>
                    <a:pt x="100" y="20"/>
                    <a:pt x="100" y="20"/>
                  </a:cubicBezTo>
                  <a:cubicBezTo>
                    <a:pt x="102" y="20"/>
                    <a:pt x="102" y="20"/>
                    <a:pt x="102" y="20"/>
                  </a:cubicBezTo>
                  <a:cubicBezTo>
                    <a:pt x="106" y="19"/>
                    <a:pt x="106" y="19"/>
                    <a:pt x="106" y="19"/>
                  </a:cubicBezTo>
                  <a:cubicBezTo>
                    <a:pt x="108" y="17"/>
                    <a:pt x="108" y="17"/>
                    <a:pt x="108" y="17"/>
                  </a:cubicBezTo>
                  <a:cubicBezTo>
                    <a:pt x="112" y="18"/>
                    <a:pt x="112" y="18"/>
                    <a:pt x="112" y="18"/>
                  </a:cubicBezTo>
                  <a:cubicBezTo>
                    <a:pt x="118" y="20"/>
                    <a:pt x="118" y="20"/>
                    <a:pt x="118" y="20"/>
                  </a:cubicBezTo>
                  <a:cubicBezTo>
                    <a:pt x="120" y="21"/>
                    <a:pt x="120" y="21"/>
                    <a:pt x="120" y="21"/>
                  </a:cubicBezTo>
                  <a:cubicBezTo>
                    <a:pt x="120" y="23"/>
                    <a:pt x="120" y="23"/>
                    <a:pt x="120" y="23"/>
                  </a:cubicBezTo>
                  <a:cubicBezTo>
                    <a:pt x="123" y="25"/>
                    <a:pt x="123" y="25"/>
                    <a:pt x="123" y="25"/>
                  </a:cubicBezTo>
                  <a:cubicBezTo>
                    <a:pt x="126" y="25"/>
                    <a:pt x="126" y="25"/>
                    <a:pt x="126" y="25"/>
                  </a:cubicBezTo>
                  <a:cubicBezTo>
                    <a:pt x="129" y="27"/>
                    <a:pt x="129" y="27"/>
                    <a:pt x="129" y="27"/>
                  </a:cubicBezTo>
                  <a:cubicBezTo>
                    <a:pt x="131" y="27"/>
                    <a:pt x="131" y="27"/>
                    <a:pt x="131" y="27"/>
                  </a:cubicBezTo>
                  <a:cubicBezTo>
                    <a:pt x="134" y="26"/>
                    <a:pt x="134" y="26"/>
                    <a:pt x="134" y="26"/>
                  </a:cubicBezTo>
                  <a:cubicBezTo>
                    <a:pt x="137" y="27"/>
                    <a:pt x="137" y="27"/>
                    <a:pt x="137" y="27"/>
                  </a:cubicBezTo>
                  <a:cubicBezTo>
                    <a:pt x="141" y="28"/>
                    <a:pt x="141" y="28"/>
                    <a:pt x="141" y="28"/>
                  </a:cubicBezTo>
                  <a:cubicBezTo>
                    <a:pt x="146" y="27"/>
                    <a:pt x="146" y="27"/>
                    <a:pt x="146" y="27"/>
                  </a:cubicBezTo>
                  <a:cubicBezTo>
                    <a:pt x="149" y="25"/>
                    <a:pt x="149" y="25"/>
                    <a:pt x="149" y="25"/>
                  </a:cubicBezTo>
                  <a:cubicBezTo>
                    <a:pt x="155" y="24"/>
                    <a:pt x="155" y="24"/>
                    <a:pt x="155" y="24"/>
                  </a:cubicBezTo>
                  <a:cubicBezTo>
                    <a:pt x="160" y="20"/>
                    <a:pt x="160" y="20"/>
                    <a:pt x="160" y="20"/>
                  </a:cubicBezTo>
                  <a:cubicBezTo>
                    <a:pt x="162" y="19"/>
                    <a:pt x="162" y="19"/>
                    <a:pt x="162" y="19"/>
                  </a:cubicBezTo>
                  <a:cubicBezTo>
                    <a:pt x="166" y="22"/>
                    <a:pt x="166" y="22"/>
                    <a:pt x="166" y="22"/>
                  </a:cubicBezTo>
                  <a:cubicBezTo>
                    <a:pt x="170" y="22"/>
                    <a:pt x="170" y="22"/>
                    <a:pt x="170" y="22"/>
                  </a:cubicBezTo>
                  <a:cubicBezTo>
                    <a:pt x="174" y="23"/>
                    <a:pt x="174" y="23"/>
                    <a:pt x="174" y="23"/>
                  </a:cubicBezTo>
                  <a:cubicBezTo>
                    <a:pt x="171" y="30"/>
                    <a:pt x="171" y="30"/>
                    <a:pt x="171" y="30"/>
                  </a:cubicBezTo>
                  <a:cubicBezTo>
                    <a:pt x="171" y="30"/>
                    <a:pt x="172" y="32"/>
                    <a:pt x="172" y="33"/>
                  </a:cubicBezTo>
                  <a:cubicBezTo>
                    <a:pt x="173" y="35"/>
                    <a:pt x="171" y="38"/>
                    <a:pt x="171" y="38"/>
                  </a:cubicBezTo>
                  <a:cubicBezTo>
                    <a:pt x="170" y="41"/>
                    <a:pt x="170" y="41"/>
                    <a:pt x="170" y="41"/>
                  </a:cubicBezTo>
                  <a:cubicBezTo>
                    <a:pt x="175" y="43"/>
                    <a:pt x="175" y="43"/>
                    <a:pt x="175" y="43"/>
                  </a:cubicBezTo>
                  <a:cubicBezTo>
                    <a:pt x="179" y="42"/>
                    <a:pt x="179" y="42"/>
                    <a:pt x="179" y="42"/>
                  </a:cubicBezTo>
                  <a:cubicBezTo>
                    <a:pt x="183" y="39"/>
                    <a:pt x="183" y="39"/>
                    <a:pt x="183" y="39"/>
                  </a:cubicBezTo>
                  <a:cubicBezTo>
                    <a:pt x="185" y="39"/>
                    <a:pt x="185" y="39"/>
                    <a:pt x="185" y="39"/>
                  </a:cubicBezTo>
                  <a:cubicBezTo>
                    <a:pt x="186" y="41"/>
                    <a:pt x="186" y="41"/>
                    <a:pt x="186" y="41"/>
                  </a:cubicBezTo>
                  <a:cubicBezTo>
                    <a:pt x="189" y="44"/>
                    <a:pt x="189" y="44"/>
                    <a:pt x="189" y="44"/>
                  </a:cubicBezTo>
                  <a:cubicBezTo>
                    <a:pt x="194" y="45"/>
                    <a:pt x="194" y="45"/>
                    <a:pt x="194" y="45"/>
                  </a:cubicBezTo>
                  <a:cubicBezTo>
                    <a:pt x="196" y="48"/>
                    <a:pt x="196" y="48"/>
                    <a:pt x="196" y="48"/>
                  </a:cubicBezTo>
                  <a:cubicBezTo>
                    <a:pt x="195" y="51"/>
                    <a:pt x="195" y="51"/>
                    <a:pt x="195" y="51"/>
                  </a:cubicBezTo>
                  <a:cubicBezTo>
                    <a:pt x="195" y="51"/>
                    <a:pt x="191" y="50"/>
                    <a:pt x="190" y="51"/>
                  </a:cubicBezTo>
                  <a:cubicBezTo>
                    <a:pt x="188" y="51"/>
                    <a:pt x="185" y="55"/>
                    <a:pt x="185" y="55"/>
                  </a:cubicBezTo>
                  <a:cubicBezTo>
                    <a:pt x="181" y="54"/>
                    <a:pt x="181" y="54"/>
                    <a:pt x="181" y="54"/>
                  </a:cubicBezTo>
                  <a:cubicBezTo>
                    <a:pt x="177" y="57"/>
                    <a:pt x="177" y="57"/>
                    <a:pt x="177" y="57"/>
                  </a:cubicBezTo>
                  <a:cubicBezTo>
                    <a:pt x="175" y="56"/>
                    <a:pt x="175" y="56"/>
                    <a:pt x="175" y="56"/>
                  </a:cubicBezTo>
                  <a:cubicBezTo>
                    <a:pt x="173" y="56"/>
                    <a:pt x="173" y="56"/>
                    <a:pt x="173" y="56"/>
                  </a:cubicBezTo>
                  <a:cubicBezTo>
                    <a:pt x="171" y="59"/>
                    <a:pt x="171" y="59"/>
                    <a:pt x="171" y="59"/>
                  </a:cubicBezTo>
                  <a:cubicBezTo>
                    <a:pt x="169" y="61"/>
                    <a:pt x="169" y="61"/>
                    <a:pt x="169" y="61"/>
                  </a:cubicBezTo>
                  <a:cubicBezTo>
                    <a:pt x="161" y="63"/>
                    <a:pt x="161" y="63"/>
                    <a:pt x="161" y="63"/>
                  </a:cubicBezTo>
                  <a:cubicBezTo>
                    <a:pt x="160" y="68"/>
                    <a:pt x="160" y="68"/>
                    <a:pt x="160" y="68"/>
                  </a:cubicBezTo>
                  <a:cubicBezTo>
                    <a:pt x="155" y="70"/>
                    <a:pt x="155" y="70"/>
                    <a:pt x="155" y="70"/>
                  </a:cubicBezTo>
                  <a:cubicBezTo>
                    <a:pt x="151" y="69"/>
                    <a:pt x="151" y="69"/>
                    <a:pt x="151" y="69"/>
                  </a:cubicBezTo>
                  <a:cubicBezTo>
                    <a:pt x="148" y="66"/>
                    <a:pt x="148" y="66"/>
                    <a:pt x="148" y="66"/>
                  </a:cubicBezTo>
                  <a:cubicBezTo>
                    <a:pt x="145" y="65"/>
                    <a:pt x="145" y="65"/>
                    <a:pt x="145" y="65"/>
                  </a:cubicBezTo>
                  <a:cubicBezTo>
                    <a:pt x="143" y="67"/>
                    <a:pt x="143" y="67"/>
                    <a:pt x="143" y="67"/>
                  </a:cubicBezTo>
                  <a:cubicBezTo>
                    <a:pt x="141" y="70"/>
                    <a:pt x="141" y="70"/>
                    <a:pt x="141" y="70"/>
                  </a:cubicBezTo>
                  <a:cubicBezTo>
                    <a:pt x="141" y="74"/>
                    <a:pt x="141" y="74"/>
                    <a:pt x="141" y="74"/>
                  </a:cubicBezTo>
                  <a:cubicBezTo>
                    <a:pt x="142" y="78"/>
                    <a:pt x="142" y="78"/>
                    <a:pt x="142" y="78"/>
                  </a:cubicBezTo>
                  <a:cubicBezTo>
                    <a:pt x="143" y="81"/>
                    <a:pt x="143" y="81"/>
                    <a:pt x="143" y="81"/>
                  </a:cubicBezTo>
                  <a:cubicBezTo>
                    <a:pt x="141" y="84"/>
                    <a:pt x="141" y="84"/>
                    <a:pt x="141" y="84"/>
                  </a:cubicBezTo>
                  <a:cubicBezTo>
                    <a:pt x="138" y="85"/>
                    <a:pt x="138" y="85"/>
                    <a:pt x="138" y="85"/>
                  </a:cubicBezTo>
                  <a:cubicBezTo>
                    <a:pt x="133" y="87"/>
                    <a:pt x="133" y="87"/>
                    <a:pt x="133" y="87"/>
                  </a:cubicBezTo>
                  <a:cubicBezTo>
                    <a:pt x="127" y="88"/>
                    <a:pt x="127" y="88"/>
                    <a:pt x="127" y="88"/>
                  </a:cubicBezTo>
                  <a:cubicBezTo>
                    <a:pt x="121" y="88"/>
                    <a:pt x="121" y="88"/>
                    <a:pt x="121" y="88"/>
                  </a:cubicBezTo>
                  <a:cubicBezTo>
                    <a:pt x="118" y="89"/>
                    <a:pt x="118" y="89"/>
                    <a:pt x="118" y="89"/>
                  </a:cubicBezTo>
                  <a:cubicBezTo>
                    <a:pt x="115" y="89"/>
                    <a:pt x="115" y="89"/>
                    <a:pt x="115" y="89"/>
                  </a:cubicBezTo>
                  <a:cubicBezTo>
                    <a:pt x="112" y="93"/>
                    <a:pt x="112" y="93"/>
                    <a:pt x="112" y="93"/>
                  </a:cubicBezTo>
                  <a:cubicBezTo>
                    <a:pt x="108" y="94"/>
                    <a:pt x="108" y="94"/>
                    <a:pt x="108" y="94"/>
                  </a:cubicBezTo>
                  <a:cubicBezTo>
                    <a:pt x="103" y="94"/>
                    <a:pt x="103" y="94"/>
                    <a:pt x="103" y="94"/>
                  </a:cubicBezTo>
                  <a:cubicBezTo>
                    <a:pt x="99" y="96"/>
                    <a:pt x="99" y="96"/>
                    <a:pt x="99" y="96"/>
                  </a:cubicBezTo>
                  <a:cubicBezTo>
                    <a:pt x="93" y="96"/>
                    <a:pt x="93" y="96"/>
                    <a:pt x="93" y="96"/>
                  </a:cubicBezTo>
                  <a:cubicBezTo>
                    <a:pt x="90" y="94"/>
                    <a:pt x="90" y="94"/>
                    <a:pt x="90" y="94"/>
                  </a:cubicBezTo>
                  <a:cubicBezTo>
                    <a:pt x="86" y="90"/>
                    <a:pt x="86" y="90"/>
                    <a:pt x="86" y="90"/>
                  </a:cubicBezTo>
                  <a:cubicBezTo>
                    <a:pt x="85" y="90"/>
                    <a:pt x="85" y="90"/>
                    <a:pt x="85" y="90"/>
                  </a:cubicBezTo>
                  <a:cubicBezTo>
                    <a:pt x="75" y="89"/>
                    <a:pt x="75" y="89"/>
                    <a:pt x="75" y="89"/>
                  </a:cubicBezTo>
                  <a:cubicBezTo>
                    <a:pt x="70" y="89"/>
                    <a:pt x="70" y="89"/>
                    <a:pt x="70" y="89"/>
                  </a:cubicBezTo>
                  <a:cubicBezTo>
                    <a:pt x="65" y="88"/>
                    <a:pt x="65" y="88"/>
                    <a:pt x="65" y="88"/>
                  </a:cubicBezTo>
                  <a:cubicBezTo>
                    <a:pt x="60" y="89"/>
                    <a:pt x="60" y="89"/>
                    <a:pt x="60" y="89"/>
                  </a:cubicBezTo>
                  <a:cubicBezTo>
                    <a:pt x="56" y="88"/>
                    <a:pt x="56" y="88"/>
                    <a:pt x="56" y="88"/>
                  </a:cubicBezTo>
                  <a:cubicBezTo>
                    <a:pt x="53" y="86"/>
                    <a:pt x="53" y="86"/>
                    <a:pt x="53" y="86"/>
                  </a:cubicBezTo>
                  <a:cubicBezTo>
                    <a:pt x="50" y="82"/>
                    <a:pt x="50" y="82"/>
                    <a:pt x="50" y="82"/>
                  </a:cubicBezTo>
                  <a:cubicBezTo>
                    <a:pt x="46" y="80"/>
                    <a:pt x="46" y="80"/>
                    <a:pt x="46" y="80"/>
                  </a:cubicBezTo>
                  <a:cubicBezTo>
                    <a:pt x="44" y="78"/>
                    <a:pt x="44" y="78"/>
                    <a:pt x="44" y="78"/>
                  </a:cubicBezTo>
                  <a:cubicBezTo>
                    <a:pt x="42" y="74"/>
                    <a:pt x="42" y="74"/>
                    <a:pt x="42" y="74"/>
                  </a:cubicBezTo>
                  <a:cubicBezTo>
                    <a:pt x="40" y="72"/>
                    <a:pt x="40" y="72"/>
                    <a:pt x="40" y="72"/>
                  </a:cubicBezTo>
                  <a:cubicBezTo>
                    <a:pt x="36" y="70"/>
                    <a:pt x="36" y="70"/>
                    <a:pt x="36" y="70"/>
                  </a:cubicBezTo>
                  <a:cubicBezTo>
                    <a:pt x="34" y="69"/>
                    <a:pt x="34" y="69"/>
                    <a:pt x="34" y="69"/>
                  </a:cubicBezTo>
                  <a:cubicBezTo>
                    <a:pt x="31" y="67"/>
                    <a:pt x="31" y="67"/>
                    <a:pt x="31" y="67"/>
                  </a:cubicBezTo>
                  <a:cubicBezTo>
                    <a:pt x="27" y="66"/>
                    <a:pt x="27" y="66"/>
                    <a:pt x="27" y="66"/>
                  </a:cubicBezTo>
                  <a:cubicBezTo>
                    <a:pt x="23" y="65"/>
                    <a:pt x="23" y="65"/>
                    <a:pt x="23" y="65"/>
                  </a:cubicBezTo>
                  <a:cubicBezTo>
                    <a:pt x="22" y="62"/>
                    <a:pt x="22" y="62"/>
                    <a:pt x="22" y="62"/>
                  </a:cubicBezTo>
                  <a:cubicBezTo>
                    <a:pt x="23" y="59"/>
                    <a:pt x="23" y="59"/>
                    <a:pt x="23" y="59"/>
                  </a:cubicBezTo>
                  <a:cubicBezTo>
                    <a:pt x="24" y="56"/>
                    <a:pt x="24" y="56"/>
                    <a:pt x="24" y="56"/>
                  </a:cubicBezTo>
                  <a:cubicBezTo>
                    <a:pt x="22" y="52"/>
                    <a:pt x="22" y="52"/>
                    <a:pt x="22" y="52"/>
                  </a:cubicBezTo>
                  <a:cubicBezTo>
                    <a:pt x="19" y="51"/>
                    <a:pt x="19" y="51"/>
                    <a:pt x="19" y="51"/>
                  </a:cubicBezTo>
                  <a:cubicBezTo>
                    <a:pt x="18" y="49"/>
                    <a:pt x="18" y="49"/>
                    <a:pt x="18" y="49"/>
                  </a:cubicBezTo>
                  <a:cubicBezTo>
                    <a:pt x="15" y="44"/>
                    <a:pt x="15" y="44"/>
                    <a:pt x="15" y="44"/>
                  </a:cubicBezTo>
                  <a:cubicBezTo>
                    <a:pt x="11" y="42"/>
                    <a:pt x="11" y="42"/>
                    <a:pt x="11" y="42"/>
                  </a:cubicBezTo>
                  <a:cubicBezTo>
                    <a:pt x="7" y="43"/>
                    <a:pt x="7" y="43"/>
                    <a:pt x="7" y="43"/>
                  </a:cubicBezTo>
                  <a:cubicBezTo>
                    <a:pt x="4" y="42"/>
                    <a:pt x="4" y="42"/>
                    <a:pt x="4" y="42"/>
                  </a:cubicBezTo>
                  <a:cubicBezTo>
                    <a:pt x="2" y="40"/>
                    <a:pt x="2" y="40"/>
                    <a:pt x="2" y="40"/>
                  </a:cubicBezTo>
                  <a:cubicBezTo>
                    <a:pt x="1" y="38"/>
                    <a:pt x="1" y="38"/>
                    <a:pt x="1" y="38"/>
                  </a:cubicBezTo>
                  <a:cubicBezTo>
                    <a:pt x="0" y="33"/>
                    <a:pt x="0" y="33"/>
                    <a:pt x="0" y="33"/>
                  </a:cubicBezTo>
                  <a:lnTo>
                    <a:pt x="1" y="27"/>
                  </a:lnTo>
                  <a:close/>
                  <a:moveTo>
                    <a:pt x="28" y="14"/>
                  </a:moveTo>
                  <a:cubicBezTo>
                    <a:pt x="28" y="15"/>
                    <a:pt x="30" y="15"/>
                    <a:pt x="30" y="15"/>
                  </a:cubicBezTo>
                  <a:cubicBezTo>
                    <a:pt x="29" y="16"/>
                    <a:pt x="29" y="17"/>
                    <a:pt x="29" y="17"/>
                  </a:cubicBezTo>
                  <a:cubicBezTo>
                    <a:pt x="28" y="17"/>
                    <a:pt x="28" y="18"/>
                    <a:pt x="27" y="18"/>
                  </a:cubicBezTo>
                  <a:cubicBezTo>
                    <a:pt x="27" y="18"/>
                    <a:pt x="27" y="16"/>
                    <a:pt x="26" y="16"/>
                  </a:cubicBezTo>
                  <a:cubicBezTo>
                    <a:pt x="27" y="15"/>
                    <a:pt x="28" y="15"/>
                    <a:pt x="28" y="14"/>
                  </a:cubicBezTo>
                  <a:close/>
                  <a:moveTo>
                    <a:pt x="76" y="8"/>
                  </a:moveTo>
                  <a:cubicBezTo>
                    <a:pt x="77" y="9"/>
                    <a:pt x="77" y="9"/>
                    <a:pt x="77" y="9"/>
                  </a:cubicBezTo>
                  <a:cubicBezTo>
                    <a:pt x="77" y="12"/>
                    <a:pt x="75" y="16"/>
                    <a:pt x="75" y="10"/>
                  </a:cubicBezTo>
                  <a:lnTo>
                    <a:pt x="76" y="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9EA573-DD12-4725-95E7-4BAF02228E6F}"/>
                </a:ext>
              </a:extLst>
            </p:cNvPr>
            <p:cNvSpPr>
              <a:spLocks/>
            </p:cNvSpPr>
            <p:nvPr/>
          </p:nvSpPr>
          <p:spPr bwMode="auto">
            <a:xfrm>
              <a:off x="4479925" y="3038476"/>
              <a:ext cx="6350" cy="7938"/>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1"/>
                    <a:pt x="0" y="1"/>
                    <a:pt x="0" y="1"/>
                  </a:cubicBezTo>
                  <a:cubicBezTo>
                    <a:pt x="1" y="0"/>
                    <a:pt x="1" y="0"/>
                    <a:pt x="1" y="0"/>
                  </a:cubicBezTo>
                  <a:cubicBezTo>
                    <a:pt x="2" y="1"/>
                    <a:pt x="2" y="1"/>
                    <a:pt x="2" y="1"/>
                  </a:cubicBezTo>
                  <a:cubicBezTo>
                    <a:pt x="2" y="1"/>
                    <a:pt x="1" y="2"/>
                    <a:pt x="1"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9B4758-19D1-4A7C-8DB2-F548D28DBF0E}"/>
                </a:ext>
              </a:extLst>
            </p:cNvPr>
            <p:cNvSpPr>
              <a:spLocks/>
            </p:cNvSpPr>
            <p:nvPr/>
          </p:nvSpPr>
          <p:spPr bwMode="auto">
            <a:xfrm>
              <a:off x="4948238" y="2865438"/>
              <a:ext cx="90487" cy="115888"/>
            </a:xfrm>
            <a:custGeom>
              <a:avLst/>
              <a:gdLst>
                <a:gd name="T0" fmla="*/ 12 w 24"/>
                <a:gd name="T1" fmla="*/ 31 h 31"/>
                <a:gd name="T2" fmla="*/ 14 w 24"/>
                <a:gd name="T3" fmla="*/ 27 h 31"/>
                <a:gd name="T4" fmla="*/ 17 w 24"/>
                <a:gd name="T5" fmla="*/ 23 h 31"/>
                <a:gd name="T6" fmla="*/ 19 w 24"/>
                <a:gd name="T7" fmla="*/ 24 h 31"/>
                <a:gd name="T8" fmla="*/ 24 w 24"/>
                <a:gd name="T9" fmla="*/ 25 h 31"/>
                <a:gd name="T10" fmla="*/ 20 w 24"/>
                <a:gd name="T11" fmla="*/ 20 h 31"/>
                <a:gd name="T12" fmla="*/ 18 w 24"/>
                <a:gd name="T13" fmla="*/ 16 h 31"/>
                <a:gd name="T14" fmla="*/ 17 w 24"/>
                <a:gd name="T15" fmla="*/ 13 h 31"/>
                <a:gd name="T16" fmla="*/ 15 w 24"/>
                <a:gd name="T17" fmla="*/ 9 h 31"/>
                <a:gd name="T18" fmla="*/ 13 w 24"/>
                <a:gd name="T19" fmla="*/ 5 h 31"/>
                <a:gd name="T20" fmla="*/ 10 w 24"/>
                <a:gd name="T21" fmla="*/ 3 h 31"/>
                <a:gd name="T22" fmla="*/ 7 w 24"/>
                <a:gd name="T23" fmla="*/ 1 h 31"/>
                <a:gd name="T24" fmla="*/ 4 w 24"/>
                <a:gd name="T25" fmla="*/ 1 h 31"/>
                <a:gd name="T26" fmla="*/ 0 w 24"/>
                <a:gd name="T27" fmla="*/ 3 h 31"/>
                <a:gd name="T28" fmla="*/ 4 w 24"/>
                <a:gd name="T29" fmla="*/ 8 h 31"/>
                <a:gd name="T30" fmla="*/ 7 w 24"/>
                <a:gd name="T31" fmla="*/ 12 h 31"/>
                <a:gd name="T32" fmla="*/ 9 w 24"/>
                <a:gd name="T33" fmla="*/ 16 h 31"/>
                <a:gd name="T34" fmla="*/ 10 w 24"/>
                <a:gd name="T35" fmla="*/ 20 h 31"/>
                <a:gd name="T36" fmla="*/ 10 w 24"/>
                <a:gd name="T37" fmla="*/ 23 h 31"/>
                <a:gd name="T38" fmla="*/ 10 w 24"/>
                <a:gd name="T39" fmla="*/ 27 h 31"/>
                <a:gd name="T40" fmla="*/ 10 w 24"/>
                <a:gd name="T41" fmla="*/ 30 h 31"/>
                <a:gd name="T42" fmla="*/ 12 w 24"/>
                <a:gd name="T4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12" y="31"/>
                  </a:moveTo>
                  <a:cubicBezTo>
                    <a:pt x="12" y="31"/>
                    <a:pt x="14" y="28"/>
                    <a:pt x="14" y="27"/>
                  </a:cubicBezTo>
                  <a:cubicBezTo>
                    <a:pt x="14" y="26"/>
                    <a:pt x="17" y="24"/>
                    <a:pt x="17" y="23"/>
                  </a:cubicBezTo>
                  <a:cubicBezTo>
                    <a:pt x="17" y="21"/>
                    <a:pt x="18" y="24"/>
                    <a:pt x="19" y="24"/>
                  </a:cubicBezTo>
                  <a:cubicBezTo>
                    <a:pt x="21" y="23"/>
                    <a:pt x="24" y="25"/>
                    <a:pt x="24" y="25"/>
                  </a:cubicBezTo>
                  <a:cubicBezTo>
                    <a:pt x="20" y="20"/>
                    <a:pt x="20" y="20"/>
                    <a:pt x="20" y="20"/>
                  </a:cubicBezTo>
                  <a:cubicBezTo>
                    <a:pt x="20" y="20"/>
                    <a:pt x="17" y="19"/>
                    <a:pt x="18" y="16"/>
                  </a:cubicBezTo>
                  <a:cubicBezTo>
                    <a:pt x="18" y="15"/>
                    <a:pt x="18" y="14"/>
                    <a:pt x="17" y="13"/>
                  </a:cubicBezTo>
                  <a:cubicBezTo>
                    <a:pt x="16" y="11"/>
                    <a:pt x="15" y="12"/>
                    <a:pt x="15" y="9"/>
                  </a:cubicBezTo>
                  <a:cubicBezTo>
                    <a:pt x="16" y="8"/>
                    <a:pt x="14" y="6"/>
                    <a:pt x="13" y="5"/>
                  </a:cubicBezTo>
                  <a:cubicBezTo>
                    <a:pt x="12" y="4"/>
                    <a:pt x="12" y="4"/>
                    <a:pt x="10" y="3"/>
                  </a:cubicBezTo>
                  <a:cubicBezTo>
                    <a:pt x="9" y="2"/>
                    <a:pt x="9" y="1"/>
                    <a:pt x="7" y="1"/>
                  </a:cubicBezTo>
                  <a:cubicBezTo>
                    <a:pt x="6" y="1"/>
                    <a:pt x="4" y="0"/>
                    <a:pt x="4" y="1"/>
                  </a:cubicBezTo>
                  <a:cubicBezTo>
                    <a:pt x="3" y="2"/>
                    <a:pt x="0" y="1"/>
                    <a:pt x="0" y="3"/>
                  </a:cubicBezTo>
                  <a:cubicBezTo>
                    <a:pt x="0" y="3"/>
                    <a:pt x="3" y="5"/>
                    <a:pt x="4" y="8"/>
                  </a:cubicBezTo>
                  <a:cubicBezTo>
                    <a:pt x="5" y="10"/>
                    <a:pt x="5" y="10"/>
                    <a:pt x="7" y="12"/>
                  </a:cubicBezTo>
                  <a:cubicBezTo>
                    <a:pt x="9" y="14"/>
                    <a:pt x="9" y="15"/>
                    <a:pt x="9" y="16"/>
                  </a:cubicBezTo>
                  <a:cubicBezTo>
                    <a:pt x="10" y="18"/>
                    <a:pt x="8" y="19"/>
                    <a:pt x="10" y="20"/>
                  </a:cubicBezTo>
                  <a:cubicBezTo>
                    <a:pt x="11" y="21"/>
                    <a:pt x="9" y="21"/>
                    <a:pt x="10" y="23"/>
                  </a:cubicBezTo>
                  <a:cubicBezTo>
                    <a:pt x="10" y="24"/>
                    <a:pt x="9" y="26"/>
                    <a:pt x="10" y="27"/>
                  </a:cubicBezTo>
                  <a:cubicBezTo>
                    <a:pt x="11" y="27"/>
                    <a:pt x="9" y="29"/>
                    <a:pt x="10" y="30"/>
                  </a:cubicBezTo>
                  <a:cubicBezTo>
                    <a:pt x="11" y="30"/>
                    <a:pt x="11" y="30"/>
                    <a:pt x="12" y="3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30B98F-D59B-4DC7-9381-010F9E7A4E80}"/>
                </a:ext>
              </a:extLst>
            </p:cNvPr>
            <p:cNvSpPr>
              <a:spLocks/>
            </p:cNvSpPr>
            <p:nvPr/>
          </p:nvSpPr>
          <p:spPr bwMode="auto">
            <a:xfrm>
              <a:off x="1581150" y="3387726"/>
              <a:ext cx="715962" cy="531813"/>
            </a:xfrm>
            <a:custGeom>
              <a:avLst/>
              <a:gdLst>
                <a:gd name="T0" fmla="*/ 3 w 191"/>
                <a:gd name="T1" fmla="*/ 8 h 142"/>
                <a:gd name="T2" fmla="*/ 8 w 191"/>
                <a:gd name="T3" fmla="*/ 18 h 142"/>
                <a:gd name="T4" fmla="*/ 14 w 191"/>
                <a:gd name="T5" fmla="*/ 23 h 142"/>
                <a:gd name="T6" fmla="*/ 17 w 191"/>
                <a:gd name="T7" fmla="*/ 38 h 142"/>
                <a:gd name="T8" fmla="*/ 18 w 191"/>
                <a:gd name="T9" fmla="*/ 45 h 142"/>
                <a:gd name="T10" fmla="*/ 30 w 191"/>
                <a:gd name="T11" fmla="*/ 53 h 142"/>
                <a:gd name="T12" fmla="*/ 34 w 191"/>
                <a:gd name="T13" fmla="*/ 65 h 142"/>
                <a:gd name="T14" fmla="*/ 42 w 191"/>
                <a:gd name="T15" fmla="*/ 78 h 142"/>
                <a:gd name="T16" fmla="*/ 46 w 191"/>
                <a:gd name="T17" fmla="*/ 76 h 142"/>
                <a:gd name="T18" fmla="*/ 41 w 191"/>
                <a:gd name="T19" fmla="*/ 68 h 142"/>
                <a:gd name="T20" fmla="*/ 37 w 191"/>
                <a:gd name="T21" fmla="*/ 62 h 142"/>
                <a:gd name="T22" fmla="*/ 30 w 191"/>
                <a:gd name="T23" fmla="*/ 46 h 142"/>
                <a:gd name="T24" fmla="*/ 26 w 191"/>
                <a:gd name="T25" fmla="*/ 37 h 142"/>
                <a:gd name="T26" fmla="*/ 24 w 191"/>
                <a:gd name="T27" fmla="*/ 30 h 142"/>
                <a:gd name="T28" fmla="*/ 23 w 191"/>
                <a:gd name="T29" fmla="*/ 26 h 142"/>
                <a:gd name="T30" fmla="*/ 16 w 191"/>
                <a:gd name="T31" fmla="*/ 18 h 142"/>
                <a:gd name="T32" fmla="*/ 13 w 191"/>
                <a:gd name="T33" fmla="*/ 6 h 142"/>
                <a:gd name="T34" fmla="*/ 20 w 191"/>
                <a:gd name="T35" fmla="*/ 7 h 142"/>
                <a:gd name="T36" fmla="*/ 27 w 191"/>
                <a:gd name="T37" fmla="*/ 18 h 142"/>
                <a:gd name="T38" fmla="*/ 34 w 191"/>
                <a:gd name="T39" fmla="*/ 31 h 142"/>
                <a:gd name="T40" fmla="*/ 42 w 191"/>
                <a:gd name="T41" fmla="*/ 38 h 142"/>
                <a:gd name="T42" fmla="*/ 49 w 191"/>
                <a:gd name="T43" fmla="*/ 47 h 142"/>
                <a:gd name="T44" fmla="*/ 48 w 191"/>
                <a:gd name="T45" fmla="*/ 52 h 142"/>
                <a:gd name="T46" fmla="*/ 54 w 191"/>
                <a:gd name="T47" fmla="*/ 59 h 142"/>
                <a:gd name="T48" fmla="*/ 62 w 191"/>
                <a:gd name="T49" fmla="*/ 69 h 142"/>
                <a:gd name="T50" fmla="*/ 67 w 191"/>
                <a:gd name="T51" fmla="*/ 76 h 142"/>
                <a:gd name="T52" fmla="*/ 73 w 191"/>
                <a:gd name="T53" fmla="*/ 89 h 142"/>
                <a:gd name="T54" fmla="*/ 72 w 191"/>
                <a:gd name="T55" fmla="*/ 102 h 142"/>
                <a:gd name="T56" fmla="*/ 78 w 191"/>
                <a:gd name="T57" fmla="*/ 111 h 142"/>
                <a:gd name="T58" fmla="*/ 86 w 191"/>
                <a:gd name="T59" fmla="*/ 118 h 142"/>
                <a:gd name="T60" fmla="*/ 103 w 191"/>
                <a:gd name="T61" fmla="*/ 127 h 142"/>
                <a:gd name="T62" fmla="*/ 114 w 191"/>
                <a:gd name="T63" fmla="*/ 131 h 142"/>
                <a:gd name="T64" fmla="*/ 119 w 191"/>
                <a:gd name="T65" fmla="*/ 135 h 142"/>
                <a:gd name="T66" fmla="*/ 127 w 191"/>
                <a:gd name="T67" fmla="*/ 136 h 142"/>
                <a:gd name="T68" fmla="*/ 140 w 191"/>
                <a:gd name="T69" fmla="*/ 133 h 142"/>
                <a:gd name="T70" fmla="*/ 150 w 191"/>
                <a:gd name="T71" fmla="*/ 137 h 142"/>
                <a:gd name="T72" fmla="*/ 158 w 191"/>
                <a:gd name="T73" fmla="*/ 133 h 142"/>
                <a:gd name="T74" fmla="*/ 160 w 191"/>
                <a:gd name="T75" fmla="*/ 123 h 142"/>
                <a:gd name="T76" fmla="*/ 176 w 191"/>
                <a:gd name="T77" fmla="*/ 118 h 142"/>
                <a:gd name="T78" fmla="*/ 184 w 191"/>
                <a:gd name="T79" fmla="*/ 119 h 142"/>
                <a:gd name="T80" fmla="*/ 187 w 191"/>
                <a:gd name="T81" fmla="*/ 91 h 142"/>
                <a:gd name="T82" fmla="*/ 178 w 191"/>
                <a:gd name="T83" fmla="*/ 93 h 142"/>
                <a:gd name="T84" fmla="*/ 167 w 191"/>
                <a:gd name="T85" fmla="*/ 105 h 142"/>
                <a:gd name="T86" fmla="*/ 161 w 191"/>
                <a:gd name="T87" fmla="*/ 116 h 142"/>
                <a:gd name="T88" fmla="*/ 151 w 191"/>
                <a:gd name="T89" fmla="*/ 118 h 142"/>
                <a:gd name="T90" fmla="*/ 133 w 191"/>
                <a:gd name="T91" fmla="*/ 115 h 142"/>
                <a:gd name="T92" fmla="*/ 129 w 191"/>
                <a:gd name="T93" fmla="*/ 106 h 142"/>
                <a:gd name="T94" fmla="*/ 122 w 191"/>
                <a:gd name="T95" fmla="*/ 95 h 142"/>
                <a:gd name="T96" fmla="*/ 122 w 191"/>
                <a:gd name="T97" fmla="*/ 82 h 142"/>
                <a:gd name="T98" fmla="*/ 121 w 191"/>
                <a:gd name="T99" fmla="*/ 71 h 142"/>
                <a:gd name="T100" fmla="*/ 121 w 191"/>
                <a:gd name="T101" fmla="*/ 61 h 142"/>
                <a:gd name="T102" fmla="*/ 122 w 191"/>
                <a:gd name="T103" fmla="*/ 57 h 142"/>
                <a:gd name="T104" fmla="*/ 113 w 191"/>
                <a:gd name="T105" fmla="*/ 52 h 142"/>
                <a:gd name="T106" fmla="*/ 108 w 191"/>
                <a:gd name="T107" fmla="*/ 42 h 142"/>
                <a:gd name="T108" fmla="*/ 103 w 191"/>
                <a:gd name="T109" fmla="*/ 32 h 142"/>
                <a:gd name="T110" fmla="*/ 97 w 191"/>
                <a:gd name="T111" fmla="*/ 24 h 142"/>
                <a:gd name="T112" fmla="*/ 88 w 191"/>
                <a:gd name="T113" fmla="*/ 30 h 142"/>
                <a:gd name="T114" fmla="*/ 81 w 191"/>
                <a:gd name="T115" fmla="*/ 26 h 142"/>
                <a:gd name="T116" fmla="*/ 75 w 191"/>
                <a:gd name="T117" fmla="*/ 16 h 142"/>
                <a:gd name="T118" fmla="*/ 67 w 191"/>
                <a:gd name="T119" fmla="*/ 8 h 142"/>
                <a:gd name="T120" fmla="*/ 18 w 191"/>
                <a:gd name="T121"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1" h="142">
                  <a:moveTo>
                    <a:pt x="0" y="1"/>
                  </a:moveTo>
                  <a:cubicBezTo>
                    <a:pt x="0" y="2"/>
                    <a:pt x="0" y="3"/>
                    <a:pt x="1" y="4"/>
                  </a:cubicBezTo>
                  <a:cubicBezTo>
                    <a:pt x="1" y="5"/>
                    <a:pt x="3" y="5"/>
                    <a:pt x="3" y="6"/>
                  </a:cubicBezTo>
                  <a:cubicBezTo>
                    <a:pt x="3" y="6"/>
                    <a:pt x="3" y="7"/>
                    <a:pt x="3" y="8"/>
                  </a:cubicBezTo>
                  <a:cubicBezTo>
                    <a:pt x="3" y="8"/>
                    <a:pt x="5" y="9"/>
                    <a:pt x="5" y="10"/>
                  </a:cubicBezTo>
                  <a:cubicBezTo>
                    <a:pt x="6" y="12"/>
                    <a:pt x="5" y="14"/>
                    <a:pt x="6" y="16"/>
                  </a:cubicBezTo>
                  <a:cubicBezTo>
                    <a:pt x="6" y="16"/>
                    <a:pt x="8" y="16"/>
                    <a:pt x="8" y="16"/>
                  </a:cubicBezTo>
                  <a:cubicBezTo>
                    <a:pt x="8" y="17"/>
                    <a:pt x="8" y="18"/>
                    <a:pt x="8" y="18"/>
                  </a:cubicBezTo>
                  <a:cubicBezTo>
                    <a:pt x="9" y="19"/>
                    <a:pt x="10" y="19"/>
                    <a:pt x="10" y="19"/>
                  </a:cubicBezTo>
                  <a:cubicBezTo>
                    <a:pt x="10" y="20"/>
                    <a:pt x="10" y="20"/>
                    <a:pt x="11" y="21"/>
                  </a:cubicBezTo>
                  <a:cubicBezTo>
                    <a:pt x="11" y="21"/>
                    <a:pt x="12" y="20"/>
                    <a:pt x="13" y="21"/>
                  </a:cubicBezTo>
                  <a:cubicBezTo>
                    <a:pt x="13" y="21"/>
                    <a:pt x="14" y="22"/>
                    <a:pt x="14" y="23"/>
                  </a:cubicBezTo>
                  <a:cubicBezTo>
                    <a:pt x="15" y="23"/>
                    <a:pt x="15" y="23"/>
                    <a:pt x="16" y="24"/>
                  </a:cubicBezTo>
                  <a:cubicBezTo>
                    <a:pt x="18" y="26"/>
                    <a:pt x="16" y="27"/>
                    <a:pt x="17" y="29"/>
                  </a:cubicBezTo>
                  <a:cubicBezTo>
                    <a:pt x="17" y="29"/>
                    <a:pt x="18" y="31"/>
                    <a:pt x="18" y="31"/>
                  </a:cubicBezTo>
                  <a:cubicBezTo>
                    <a:pt x="19" y="34"/>
                    <a:pt x="18" y="36"/>
                    <a:pt x="17" y="38"/>
                  </a:cubicBezTo>
                  <a:cubicBezTo>
                    <a:pt x="16" y="38"/>
                    <a:pt x="15" y="38"/>
                    <a:pt x="13" y="38"/>
                  </a:cubicBezTo>
                  <a:cubicBezTo>
                    <a:pt x="13" y="39"/>
                    <a:pt x="13" y="39"/>
                    <a:pt x="13" y="39"/>
                  </a:cubicBezTo>
                  <a:cubicBezTo>
                    <a:pt x="14" y="40"/>
                    <a:pt x="15" y="41"/>
                    <a:pt x="16" y="42"/>
                  </a:cubicBezTo>
                  <a:cubicBezTo>
                    <a:pt x="17" y="42"/>
                    <a:pt x="17" y="44"/>
                    <a:pt x="18" y="45"/>
                  </a:cubicBezTo>
                  <a:cubicBezTo>
                    <a:pt x="19" y="45"/>
                    <a:pt x="19" y="44"/>
                    <a:pt x="20" y="45"/>
                  </a:cubicBezTo>
                  <a:cubicBezTo>
                    <a:pt x="20" y="45"/>
                    <a:pt x="20" y="46"/>
                    <a:pt x="20" y="47"/>
                  </a:cubicBezTo>
                  <a:cubicBezTo>
                    <a:pt x="21" y="47"/>
                    <a:pt x="22" y="46"/>
                    <a:pt x="23" y="47"/>
                  </a:cubicBezTo>
                  <a:cubicBezTo>
                    <a:pt x="23" y="47"/>
                    <a:pt x="29" y="52"/>
                    <a:pt x="30" y="53"/>
                  </a:cubicBezTo>
                  <a:cubicBezTo>
                    <a:pt x="30" y="54"/>
                    <a:pt x="29" y="54"/>
                    <a:pt x="29" y="55"/>
                  </a:cubicBezTo>
                  <a:cubicBezTo>
                    <a:pt x="29" y="55"/>
                    <a:pt x="31" y="57"/>
                    <a:pt x="31" y="58"/>
                  </a:cubicBezTo>
                  <a:cubicBezTo>
                    <a:pt x="31" y="59"/>
                    <a:pt x="30" y="62"/>
                    <a:pt x="31" y="63"/>
                  </a:cubicBezTo>
                  <a:cubicBezTo>
                    <a:pt x="31" y="64"/>
                    <a:pt x="33" y="64"/>
                    <a:pt x="34" y="65"/>
                  </a:cubicBezTo>
                  <a:cubicBezTo>
                    <a:pt x="34" y="65"/>
                    <a:pt x="34" y="66"/>
                    <a:pt x="34" y="67"/>
                  </a:cubicBezTo>
                  <a:cubicBezTo>
                    <a:pt x="35" y="67"/>
                    <a:pt x="36" y="68"/>
                    <a:pt x="37" y="68"/>
                  </a:cubicBezTo>
                  <a:cubicBezTo>
                    <a:pt x="37" y="69"/>
                    <a:pt x="42" y="75"/>
                    <a:pt x="42" y="76"/>
                  </a:cubicBezTo>
                  <a:cubicBezTo>
                    <a:pt x="43" y="77"/>
                    <a:pt x="42" y="77"/>
                    <a:pt x="42" y="78"/>
                  </a:cubicBezTo>
                  <a:cubicBezTo>
                    <a:pt x="44" y="79"/>
                    <a:pt x="44" y="79"/>
                    <a:pt x="44" y="79"/>
                  </a:cubicBezTo>
                  <a:cubicBezTo>
                    <a:pt x="45" y="78"/>
                    <a:pt x="44" y="78"/>
                    <a:pt x="44" y="77"/>
                  </a:cubicBezTo>
                  <a:cubicBezTo>
                    <a:pt x="44" y="77"/>
                    <a:pt x="45" y="77"/>
                    <a:pt x="45" y="77"/>
                  </a:cubicBezTo>
                  <a:cubicBezTo>
                    <a:pt x="45" y="77"/>
                    <a:pt x="46" y="76"/>
                    <a:pt x="46" y="76"/>
                  </a:cubicBezTo>
                  <a:cubicBezTo>
                    <a:pt x="46" y="75"/>
                    <a:pt x="46" y="74"/>
                    <a:pt x="46" y="73"/>
                  </a:cubicBezTo>
                  <a:cubicBezTo>
                    <a:pt x="46" y="73"/>
                    <a:pt x="43" y="71"/>
                    <a:pt x="42" y="71"/>
                  </a:cubicBezTo>
                  <a:cubicBezTo>
                    <a:pt x="42" y="70"/>
                    <a:pt x="42" y="69"/>
                    <a:pt x="42" y="69"/>
                  </a:cubicBezTo>
                  <a:cubicBezTo>
                    <a:pt x="42" y="68"/>
                    <a:pt x="42" y="68"/>
                    <a:pt x="41" y="68"/>
                  </a:cubicBezTo>
                  <a:cubicBezTo>
                    <a:pt x="41" y="68"/>
                    <a:pt x="40" y="68"/>
                    <a:pt x="39" y="68"/>
                  </a:cubicBezTo>
                  <a:cubicBezTo>
                    <a:pt x="39" y="67"/>
                    <a:pt x="39" y="67"/>
                    <a:pt x="38" y="66"/>
                  </a:cubicBezTo>
                  <a:cubicBezTo>
                    <a:pt x="39" y="65"/>
                    <a:pt x="40" y="65"/>
                    <a:pt x="39" y="63"/>
                  </a:cubicBezTo>
                  <a:cubicBezTo>
                    <a:pt x="39" y="63"/>
                    <a:pt x="38" y="62"/>
                    <a:pt x="37" y="62"/>
                  </a:cubicBezTo>
                  <a:cubicBezTo>
                    <a:pt x="37" y="60"/>
                    <a:pt x="38" y="60"/>
                    <a:pt x="38" y="59"/>
                  </a:cubicBezTo>
                  <a:cubicBezTo>
                    <a:pt x="38" y="58"/>
                    <a:pt x="35" y="55"/>
                    <a:pt x="35" y="55"/>
                  </a:cubicBezTo>
                  <a:cubicBezTo>
                    <a:pt x="35" y="54"/>
                    <a:pt x="35" y="53"/>
                    <a:pt x="35" y="52"/>
                  </a:cubicBezTo>
                  <a:cubicBezTo>
                    <a:pt x="34" y="50"/>
                    <a:pt x="32" y="47"/>
                    <a:pt x="30" y="46"/>
                  </a:cubicBezTo>
                  <a:cubicBezTo>
                    <a:pt x="31" y="44"/>
                    <a:pt x="31" y="43"/>
                    <a:pt x="31" y="42"/>
                  </a:cubicBezTo>
                  <a:cubicBezTo>
                    <a:pt x="31" y="42"/>
                    <a:pt x="29" y="42"/>
                    <a:pt x="29" y="41"/>
                  </a:cubicBezTo>
                  <a:cubicBezTo>
                    <a:pt x="29" y="41"/>
                    <a:pt x="29" y="40"/>
                    <a:pt x="29" y="39"/>
                  </a:cubicBezTo>
                  <a:cubicBezTo>
                    <a:pt x="29" y="39"/>
                    <a:pt x="27" y="38"/>
                    <a:pt x="26" y="37"/>
                  </a:cubicBezTo>
                  <a:cubicBezTo>
                    <a:pt x="26" y="36"/>
                    <a:pt x="27" y="34"/>
                    <a:pt x="26" y="32"/>
                  </a:cubicBezTo>
                  <a:cubicBezTo>
                    <a:pt x="25" y="32"/>
                    <a:pt x="25" y="32"/>
                    <a:pt x="25" y="32"/>
                  </a:cubicBezTo>
                  <a:cubicBezTo>
                    <a:pt x="25" y="32"/>
                    <a:pt x="25" y="30"/>
                    <a:pt x="25" y="30"/>
                  </a:cubicBezTo>
                  <a:cubicBezTo>
                    <a:pt x="24" y="30"/>
                    <a:pt x="24" y="30"/>
                    <a:pt x="24" y="30"/>
                  </a:cubicBezTo>
                  <a:cubicBezTo>
                    <a:pt x="24" y="30"/>
                    <a:pt x="24" y="30"/>
                    <a:pt x="24" y="30"/>
                  </a:cubicBezTo>
                  <a:cubicBezTo>
                    <a:pt x="23" y="29"/>
                    <a:pt x="22" y="30"/>
                    <a:pt x="22" y="29"/>
                  </a:cubicBezTo>
                  <a:cubicBezTo>
                    <a:pt x="22" y="29"/>
                    <a:pt x="22" y="26"/>
                    <a:pt x="23" y="27"/>
                  </a:cubicBezTo>
                  <a:cubicBezTo>
                    <a:pt x="23" y="26"/>
                    <a:pt x="23" y="26"/>
                    <a:pt x="23" y="26"/>
                  </a:cubicBezTo>
                  <a:cubicBezTo>
                    <a:pt x="21" y="23"/>
                    <a:pt x="21" y="23"/>
                    <a:pt x="21" y="23"/>
                  </a:cubicBezTo>
                  <a:cubicBezTo>
                    <a:pt x="20" y="22"/>
                    <a:pt x="19" y="23"/>
                    <a:pt x="18" y="22"/>
                  </a:cubicBezTo>
                  <a:cubicBezTo>
                    <a:pt x="18" y="22"/>
                    <a:pt x="18" y="21"/>
                    <a:pt x="18" y="21"/>
                  </a:cubicBezTo>
                  <a:cubicBezTo>
                    <a:pt x="18" y="20"/>
                    <a:pt x="17" y="19"/>
                    <a:pt x="16" y="18"/>
                  </a:cubicBezTo>
                  <a:cubicBezTo>
                    <a:pt x="16" y="16"/>
                    <a:pt x="16" y="15"/>
                    <a:pt x="15" y="13"/>
                  </a:cubicBezTo>
                  <a:cubicBezTo>
                    <a:pt x="15" y="13"/>
                    <a:pt x="13" y="12"/>
                    <a:pt x="13" y="11"/>
                  </a:cubicBezTo>
                  <a:cubicBezTo>
                    <a:pt x="12" y="9"/>
                    <a:pt x="13" y="8"/>
                    <a:pt x="13" y="7"/>
                  </a:cubicBezTo>
                  <a:cubicBezTo>
                    <a:pt x="13" y="7"/>
                    <a:pt x="13" y="7"/>
                    <a:pt x="13" y="6"/>
                  </a:cubicBezTo>
                  <a:cubicBezTo>
                    <a:pt x="14" y="6"/>
                    <a:pt x="15" y="6"/>
                    <a:pt x="16" y="6"/>
                  </a:cubicBezTo>
                  <a:cubicBezTo>
                    <a:pt x="16" y="6"/>
                    <a:pt x="17" y="7"/>
                    <a:pt x="17" y="8"/>
                  </a:cubicBezTo>
                  <a:cubicBezTo>
                    <a:pt x="18" y="8"/>
                    <a:pt x="18" y="8"/>
                    <a:pt x="19" y="9"/>
                  </a:cubicBezTo>
                  <a:cubicBezTo>
                    <a:pt x="19" y="9"/>
                    <a:pt x="20" y="7"/>
                    <a:pt x="20" y="7"/>
                  </a:cubicBezTo>
                  <a:cubicBezTo>
                    <a:pt x="21" y="7"/>
                    <a:pt x="21" y="7"/>
                    <a:pt x="23" y="7"/>
                  </a:cubicBezTo>
                  <a:cubicBezTo>
                    <a:pt x="24" y="10"/>
                    <a:pt x="22" y="8"/>
                    <a:pt x="25" y="11"/>
                  </a:cubicBezTo>
                  <a:cubicBezTo>
                    <a:pt x="24" y="14"/>
                    <a:pt x="25" y="15"/>
                    <a:pt x="26" y="18"/>
                  </a:cubicBezTo>
                  <a:cubicBezTo>
                    <a:pt x="27" y="18"/>
                    <a:pt x="27" y="18"/>
                    <a:pt x="27" y="18"/>
                  </a:cubicBezTo>
                  <a:cubicBezTo>
                    <a:pt x="28" y="20"/>
                    <a:pt x="28" y="22"/>
                    <a:pt x="29" y="24"/>
                  </a:cubicBezTo>
                  <a:cubicBezTo>
                    <a:pt x="30" y="25"/>
                    <a:pt x="31" y="27"/>
                    <a:pt x="32" y="28"/>
                  </a:cubicBezTo>
                  <a:cubicBezTo>
                    <a:pt x="32" y="28"/>
                    <a:pt x="34" y="28"/>
                    <a:pt x="34" y="28"/>
                  </a:cubicBezTo>
                  <a:cubicBezTo>
                    <a:pt x="34" y="29"/>
                    <a:pt x="34" y="30"/>
                    <a:pt x="34" y="31"/>
                  </a:cubicBezTo>
                  <a:cubicBezTo>
                    <a:pt x="34" y="32"/>
                    <a:pt x="34" y="32"/>
                    <a:pt x="34" y="32"/>
                  </a:cubicBezTo>
                  <a:cubicBezTo>
                    <a:pt x="34" y="32"/>
                    <a:pt x="36" y="33"/>
                    <a:pt x="37" y="33"/>
                  </a:cubicBezTo>
                  <a:cubicBezTo>
                    <a:pt x="38" y="34"/>
                    <a:pt x="38" y="38"/>
                    <a:pt x="39" y="38"/>
                  </a:cubicBezTo>
                  <a:cubicBezTo>
                    <a:pt x="40" y="39"/>
                    <a:pt x="41" y="38"/>
                    <a:pt x="42" y="38"/>
                  </a:cubicBezTo>
                  <a:cubicBezTo>
                    <a:pt x="43" y="39"/>
                    <a:pt x="41" y="41"/>
                    <a:pt x="42" y="42"/>
                  </a:cubicBezTo>
                  <a:cubicBezTo>
                    <a:pt x="42" y="43"/>
                    <a:pt x="45" y="43"/>
                    <a:pt x="45" y="44"/>
                  </a:cubicBezTo>
                  <a:cubicBezTo>
                    <a:pt x="45" y="44"/>
                    <a:pt x="45" y="47"/>
                    <a:pt x="46" y="47"/>
                  </a:cubicBezTo>
                  <a:cubicBezTo>
                    <a:pt x="46" y="48"/>
                    <a:pt x="48" y="47"/>
                    <a:pt x="49" y="47"/>
                  </a:cubicBezTo>
                  <a:cubicBezTo>
                    <a:pt x="49" y="47"/>
                    <a:pt x="49" y="48"/>
                    <a:pt x="49" y="49"/>
                  </a:cubicBezTo>
                  <a:cubicBezTo>
                    <a:pt x="50" y="49"/>
                    <a:pt x="50" y="49"/>
                    <a:pt x="50" y="49"/>
                  </a:cubicBezTo>
                  <a:cubicBezTo>
                    <a:pt x="50" y="50"/>
                    <a:pt x="50" y="50"/>
                    <a:pt x="50" y="51"/>
                  </a:cubicBezTo>
                  <a:cubicBezTo>
                    <a:pt x="50" y="51"/>
                    <a:pt x="48" y="51"/>
                    <a:pt x="48" y="52"/>
                  </a:cubicBezTo>
                  <a:cubicBezTo>
                    <a:pt x="48" y="53"/>
                    <a:pt x="48" y="54"/>
                    <a:pt x="48" y="55"/>
                  </a:cubicBezTo>
                  <a:cubicBezTo>
                    <a:pt x="49" y="55"/>
                    <a:pt x="50" y="55"/>
                    <a:pt x="50" y="55"/>
                  </a:cubicBezTo>
                  <a:cubicBezTo>
                    <a:pt x="51" y="55"/>
                    <a:pt x="51" y="57"/>
                    <a:pt x="51" y="57"/>
                  </a:cubicBezTo>
                  <a:cubicBezTo>
                    <a:pt x="51" y="58"/>
                    <a:pt x="53" y="58"/>
                    <a:pt x="54" y="59"/>
                  </a:cubicBezTo>
                  <a:cubicBezTo>
                    <a:pt x="54" y="59"/>
                    <a:pt x="58" y="63"/>
                    <a:pt x="58" y="63"/>
                  </a:cubicBezTo>
                  <a:cubicBezTo>
                    <a:pt x="58" y="64"/>
                    <a:pt x="58" y="65"/>
                    <a:pt x="58" y="66"/>
                  </a:cubicBezTo>
                  <a:cubicBezTo>
                    <a:pt x="59" y="67"/>
                    <a:pt x="60" y="67"/>
                    <a:pt x="61" y="67"/>
                  </a:cubicBezTo>
                  <a:cubicBezTo>
                    <a:pt x="61" y="67"/>
                    <a:pt x="62" y="69"/>
                    <a:pt x="62" y="69"/>
                  </a:cubicBezTo>
                  <a:cubicBezTo>
                    <a:pt x="63" y="70"/>
                    <a:pt x="62" y="71"/>
                    <a:pt x="62" y="71"/>
                  </a:cubicBezTo>
                  <a:cubicBezTo>
                    <a:pt x="63" y="72"/>
                    <a:pt x="65" y="73"/>
                    <a:pt x="65" y="73"/>
                  </a:cubicBezTo>
                  <a:cubicBezTo>
                    <a:pt x="66" y="74"/>
                    <a:pt x="65" y="74"/>
                    <a:pt x="65" y="75"/>
                  </a:cubicBezTo>
                  <a:cubicBezTo>
                    <a:pt x="65" y="75"/>
                    <a:pt x="67" y="76"/>
                    <a:pt x="67" y="76"/>
                  </a:cubicBezTo>
                  <a:cubicBezTo>
                    <a:pt x="67" y="77"/>
                    <a:pt x="67" y="78"/>
                    <a:pt x="68" y="79"/>
                  </a:cubicBezTo>
                  <a:cubicBezTo>
                    <a:pt x="69" y="82"/>
                    <a:pt x="70" y="82"/>
                    <a:pt x="72" y="85"/>
                  </a:cubicBezTo>
                  <a:cubicBezTo>
                    <a:pt x="73" y="86"/>
                    <a:pt x="73" y="86"/>
                    <a:pt x="73" y="86"/>
                  </a:cubicBezTo>
                  <a:cubicBezTo>
                    <a:pt x="73" y="87"/>
                    <a:pt x="72" y="88"/>
                    <a:pt x="73" y="89"/>
                  </a:cubicBezTo>
                  <a:cubicBezTo>
                    <a:pt x="73" y="90"/>
                    <a:pt x="75" y="91"/>
                    <a:pt x="74" y="94"/>
                  </a:cubicBezTo>
                  <a:cubicBezTo>
                    <a:pt x="74" y="95"/>
                    <a:pt x="73" y="96"/>
                    <a:pt x="72" y="97"/>
                  </a:cubicBezTo>
                  <a:cubicBezTo>
                    <a:pt x="71" y="98"/>
                    <a:pt x="73" y="98"/>
                    <a:pt x="73" y="99"/>
                  </a:cubicBezTo>
                  <a:cubicBezTo>
                    <a:pt x="73" y="100"/>
                    <a:pt x="71" y="100"/>
                    <a:pt x="72" y="102"/>
                  </a:cubicBezTo>
                  <a:cubicBezTo>
                    <a:pt x="72" y="103"/>
                    <a:pt x="73" y="105"/>
                    <a:pt x="73" y="105"/>
                  </a:cubicBezTo>
                  <a:cubicBezTo>
                    <a:pt x="74" y="105"/>
                    <a:pt x="74" y="105"/>
                    <a:pt x="74" y="105"/>
                  </a:cubicBezTo>
                  <a:cubicBezTo>
                    <a:pt x="74" y="106"/>
                    <a:pt x="74" y="107"/>
                    <a:pt x="74" y="108"/>
                  </a:cubicBezTo>
                  <a:cubicBezTo>
                    <a:pt x="75" y="108"/>
                    <a:pt x="77" y="110"/>
                    <a:pt x="78" y="111"/>
                  </a:cubicBezTo>
                  <a:cubicBezTo>
                    <a:pt x="79" y="111"/>
                    <a:pt x="80" y="111"/>
                    <a:pt x="81" y="111"/>
                  </a:cubicBezTo>
                  <a:cubicBezTo>
                    <a:pt x="81" y="112"/>
                    <a:pt x="81" y="113"/>
                    <a:pt x="81" y="113"/>
                  </a:cubicBezTo>
                  <a:cubicBezTo>
                    <a:pt x="82" y="114"/>
                    <a:pt x="84" y="114"/>
                    <a:pt x="85" y="115"/>
                  </a:cubicBezTo>
                  <a:cubicBezTo>
                    <a:pt x="85" y="116"/>
                    <a:pt x="86" y="117"/>
                    <a:pt x="86" y="118"/>
                  </a:cubicBezTo>
                  <a:cubicBezTo>
                    <a:pt x="87" y="118"/>
                    <a:pt x="88" y="120"/>
                    <a:pt x="88" y="120"/>
                  </a:cubicBezTo>
                  <a:cubicBezTo>
                    <a:pt x="90" y="122"/>
                    <a:pt x="93" y="120"/>
                    <a:pt x="95" y="121"/>
                  </a:cubicBezTo>
                  <a:cubicBezTo>
                    <a:pt x="96" y="122"/>
                    <a:pt x="96" y="124"/>
                    <a:pt x="97" y="124"/>
                  </a:cubicBezTo>
                  <a:cubicBezTo>
                    <a:pt x="99" y="126"/>
                    <a:pt x="101" y="126"/>
                    <a:pt x="103" y="127"/>
                  </a:cubicBezTo>
                  <a:cubicBezTo>
                    <a:pt x="104" y="127"/>
                    <a:pt x="104" y="128"/>
                    <a:pt x="104" y="129"/>
                  </a:cubicBezTo>
                  <a:cubicBezTo>
                    <a:pt x="106" y="130"/>
                    <a:pt x="108" y="129"/>
                    <a:pt x="111" y="130"/>
                  </a:cubicBezTo>
                  <a:cubicBezTo>
                    <a:pt x="112" y="131"/>
                    <a:pt x="112" y="131"/>
                    <a:pt x="112" y="131"/>
                  </a:cubicBezTo>
                  <a:cubicBezTo>
                    <a:pt x="113" y="131"/>
                    <a:pt x="113" y="130"/>
                    <a:pt x="114" y="131"/>
                  </a:cubicBezTo>
                  <a:cubicBezTo>
                    <a:pt x="115" y="131"/>
                    <a:pt x="115" y="132"/>
                    <a:pt x="115" y="132"/>
                  </a:cubicBezTo>
                  <a:cubicBezTo>
                    <a:pt x="115" y="132"/>
                    <a:pt x="116" y="132"/>
                    <a:pt x="117" y="132"/>
                  </a:cubicBezTo>
                  <a:cubicBezTo>
                    <a:pt x="117" y="132"/>
                    <a:pt x="118" y="134"/>
                    <a:pt x="119" y="134"/>
                  </a:cubicBezTo>
                  <a:cubicBezTo>
                    <a:pt x="119" y="135"/>
                    <a:pt x="119" y="135"/>
                    <a:pt x="119" y="135"/>
                  </a:cubicBezTo>
                  <a:cubicBezTo>
                    <a:pt x="119" y="135"/>
                    <a:pt x="120" y="134"/>
                    <a:pt x="121" y="134"/>
                  </a:cubicBezTo>
                  <a:cubicBezTo>
                    <a:pt x="122" y="134"/>
                    <a:pt x="122" y="135"/>
                    <a:pt x="122" y="135"/>
                  </a:cubicBezTo>
                  <a:cubicBezTo>
                    <a:pt x="124" y="136"/>
                    <a:pt x="125" y="135"/>
                    <a:pt x="126" y="135"/>
                  </a:cubicBezTo>
                  <a:cubicBezTo>
                    <a:pt x="127" y="135"/>
                    <a:pt x="127" y="136"/>
                    <a:pt x="127" y="136"/>
                  </a:cubicBezTo>
                  <a:cubicBezTo>
                    <a:pt x="127" y="136"/>
                    <a:pt x="129" y="137"/>
                    <a:pt x="129" y="137"/>
                  </a:cubicBezTo>
                  <a:cubicBezTo>
                    <a:pt x="131" y="137"/>
                    <a:pt x="132" y="135"/>
                    <a:pt x="133" y="135"/>
                  </a:cubicBezTo>
                  <a:cubicBezTo>
                    <a:pt x="134" y="134"/>
                    <a:pt x="136" y="135"/>
                    <a:pt x="138" y="135"/>
                  </a:cubicBezTo>
                  <a:cubicBezTo>
                    <a:pt x="138" y="135"/>
                    <a:pt x="140" y="133"/>
                    <a:pt x="140" y="133"/>
                  </a:cubicBezTo>
                  <a:cubicBezTo>
                    <a:pt x="141" y="133"/>
                    <a:pt x="141" y="134"/>
                    <a:pt x="141" y="134"/>
                  </a:cubicBezTo>
                  <a:cubicBezTo>
                    <a:pt x="143" y="135"/>
                    <a:pt x="145" y="134"/>
                    <a:pt x="146" y="135"/>
                  </a:cubicBezTo>
                  <a:cubicBezTo>
                    <a:pt x="147" y="135"/>
                    <a:pt x="148" y="137"/>
                    <a:pt x="148" y="137"/>
                  </a:cubicBezTo>
                  <a:cubicBezTo>
                    <a:pt x="149" y="138"/>
                    <a:pt x="150" y="137"/>
                    <a:pt x="150" y="137"/>
                  </a:cubicBezTo>
                  <a:cubicBezTo>
                    <a:pt x="152" y="138"/>
                    <a:pt x="153" y="140"/>
                    <a:pt x="153" y="142"/>
                  </a:cubicBezTo>
                  <a:cubicBezTo>
                    <a:pt x="154" y="142"/>
                    <a:pt x="154" y="142"/>
                    <a:pt x="154" y="142"/>
                  </a:cubicBezTo>
                  <a:cubicBezTo>
                    <a:pt x="154" y="142"/>
                    <a:pt x="155" y="140"/>
                    <a:pt x="154" y="139"/>
                  </a:cubicBezTo>
                  <a:cubicBezTo>
                    <a:pt x="153" y="138"/>
                    <a:pt x="158" y="133"/>
                    <a:pt x="158" y="133"/>
                  </a:cubicBezTo>
                  <a:cubicBezTo>
                    <a:pt x="165" y="133"/>
                    <a:pt x="165" y="133"/>
                    <a:pt x="165" y="133"/>
                  </a:cubicBezTo>
                  <a:cubicBezTo>
                    <a:pt x="165" y="133"/>
                    <a:pt x="165" y="130"/>
                    <a:pt x="164" y="129"/>
                  </a:cubicBezTo>
                  <a:cubicBezTo>
                    <a:pt x="162" y="128"/>
                    <a:pt x="161" y="125"/>
                    <a:pt x="161" y="125"/>
                  </a:cubicBezTo>
                  <a:cubicBezTo>
                    <a:pt x="160" y="123"/>
                    <a:pt x="160" y="123"/>
                    <a:pt x="160" y="123"/>
                  </a:cubicBezTo>
                  <a:cubicBezTo>
                    <a:pt x="163" y="123"/>
                    <a:pt x="163" y="123"/>
                    <a:pt x="163" y="123"/>
                  </a:cubicBezTo>
                  <a:cubicBezTo>
                    <a:pt x="163" y="120"/>
                    <a:pt x="163" y="120"/>
                    <a:pt x="163" y="120"/>
                  </a:cubicBezTo>
                  <a:cubicBezTo>
                    <a:pt x="174" y="120"/>
                    <a:pt x="174" y="120"/>
                    <a:pt x="174" y="120"/>
                  </a:cubicBezTo>
                  <a:cubicBezTo>
                    <a:pt x="176" y="118"/>
                    <a:pt x="176" y="118"/>
                    <a:pt x="176" y="118"/>
                  </a:cubicBezTo>
                  <a:cubicBezTo>
                    <a:pt x="176" y="118"/>
                    <a:pt x="178" y="116"/>
                    <a:pt x="179" y="117"/>
                  </a:cubicBezTo>
                  <a:cubicBezTo>
                    <a:pt x="180" y="116"/>
                    <a:pt x="181" y="115"/>
                    <a:pt x="181" y="114"/>
                  </a:cubicBezTo>
                  <a:cubicBezTo>
                    <a:pt x="181" y="115"/>
                    <a:pt x="182" y="117"/>
                    <a:pt x="181" y="117"/>
                  </a:cubicBezTo>
                  <a:cubicBezTo>
                    <a:pt x="182" y="118"/>
                    <a:pt x="183" y="118"/>
                    <a:pt x="184" y="119"/>
                  </a:cubicBezTo>
                  <a:cubicBezTo>
                    <a:pt x="184" y="114"/>
                    <a:pt x="185" y="111"/>
                    <a:pt x="185" y="107"/>
                  </a:cubicBezTo>
                  <a:cubicBezTo>
                    <a:pt x="186" y="107"/>
                    <a:pt x="186" y="107"/>
                    <a:pt x="186" y="107"/>
                  </a:cubicBezTo>
                  <a:cubicBezTo>
                    <a:pt x="186" y="106"/>
                    <a:pt x="185" y="105"/>
                    <a:pt x="185" y="103"/>
                  </a:cubicBezTo>
                  <a:cubicBezTo>
                    <a:pt x="186" y="100"/>
                    <a:pt x="191" y="93"/>
                    <a:pt x="187" y="91"/>
                  </a:cubicBezTo>
                  <a:cubicBezTo>
                    <a:pt x="187" y="90"/>
                    <a:pt x="186" y="91"/>
                    <a:pt x="186" y="91"/>
                  </a:cubicBezTo>
                  <a:cubicBezTo>
                    <a:pt x="185" y="90"/>
                    <a:pt x="185" y="90"/>
                    <a:pt x="185" y="90"/>
                  </a:cubicBezTo>
                  <a:cubicBezTo>
                    <a:pt x="183" y="89"/>
                    <a:pt x="180" y="90"/>
                    <a:pt x="179" y="91"/>
                  </a:cubicBezTo>
                  <a:cubicBezTo>
                    <a:pt x="178" y="91"/>
                    <a:pt x="178" y="92"/>
                    <a:pt x="178" y="93"/>
                  </a:cubicBezTo>
                  <a:cubicBezTo>
                    <a:pt x="177" y="93"/>
                    <a:pt x="176" y="93"/>
                    <a:pt x="175" y="93"/>
                  </a:cubicBezTo>
                  <a:cubicBezTo>
                    <a:pt x="174" y="93"/>
                    <a:pt x="174" y="94"/>
                    <a:pt x="173" y="95"/>
                  </a:cubicBezTo>
                  <a:cubicBezTo>
                    <a:pt x="171" y="95"/>
                    <a:pt x="170" y="94"/>
                    <a:pt x="169" y="96"/>
                  </a:cubicBezTo>
                  <a:cubicBezTo>
                    <a:pt x="168" y="99"/>
                    <a:pt x="168" y="103"/>
                    <a:pt x="167" y="105"/>
                  </a:cubicBezTo>
                  <a:cubicBezTo>
                    <a:pt x="167" y="106"/>
                    <a:pt x="165" y="106"/>
                    <a:pt x="165" y="107"/>
                  </a:cubicBezTo>
                  <a:cubicBezTo>
                    <a:pt x="165" y="108"/>
                    <a:pt x="166" y="110"/>
                    <a:pt x="165" y="111"/>
                  </a:cubicBezTo>
                  <a:cubicBezTo>
                    <a:pt x="165" y="111"/>
                    <a:pt x="165" y="111"/>
                    <a:pt x="165" y="111"/>
                  </a:cubicBezTo>
                  <a:cubicBezTo>
                    <a:pt x="163" y="112"/>
                    <a:pt x="162" y="114"/>
                    <a:pt x="161" y="116"/>
                  </a:cubicBezTo>
                  <a:cubicBezTo>
                    <a:pt x="160" y="116"/>
                    <a:pt x="159" y="116"/>
                    <a:pt x="158" y="116"/>
                  </a:cubicBezTo>
                  <a:cubicBezTo>
                    <a:pt x="158" y="116"/>
                    <a:pt x="158" y="114"/>
                    <a:pt x="157" y="114"/>
                  </a:cubicBezTo>
                  <a:cubicBezTo>
                    <a:pt x="154" y="115"/>
                    <a:pt x="154" y="115"/>
                    <a:pt x="151" y="117"/>
                  </a:cubicBezTo>
                  <a:cubicBezTo>
                    <a:pt x="151" y="117"/>
                    <a:pt x="151" y="118"/>
                    <a:pt x="151" y="118"/>
                  </a:cubicBezTo>
                  <a:cubicBezTo>
                    <a:pt x="150" y="118"/>
                    <a:pt x="149" y="118"/>
                    <a:pt x="147" y="118"/>
                  </a:cubicBezTo>
                  <a:cubicBezTo>
                    <a:pt x="147" y="119"/>
                    <a:pt x="147" y="119"/>
                    <a:pt x="147" y="119"/>
                  </a:cubicBezTo>
                  <a:cubicBezTo>
                    <a:pt x="145" y="119"/>
                    <a:pt x="143" y="119"/>
                    <a:pt x="141" y="119"/>
                  </a:cubicBezTo>
                  <a:cubicBezTo>
                    <a:pt x="139" y="115"/>
                    <a:pt x="138" y="114"/>
                    <a:pt x="133" y="115"/>
                  </a:cubicBezTo>
                  <a:cubicBezTo>
                    <a:pt x="133" y="114"/>
                    <a:pt x="133" y="113"/>
                    <a:pt x="133" y="113"/>
                  </a:cubicBezTo>
                  <a:cubicBezTo>
                    <a:pt x="133" y="111"/>
                    <a:pt x="130" y="110"/>
                    <a:pt x="130" y="108"/>
                  </a:cubicBezTo>
                  <a:cubicBezTo>
                    <a:pt x="130" y="107"/>
                    <a:pt x="130" y="106"/>
                    <a:pt x="130" y="106"/>
                  </a:cubicBezTo>
                  <a:cubicBezTo>
                    <a:pt x="130" y="105"/>
                    <a:pt x="129" y="106"/>
                    <a:pt x="129" y="106"/>
                  </a:cubicBezTo>
                  <a:cubicBezTo>
                    <a:pt x="128" y="105"/>
                    <a:pt x="127" y="103"/>
                    <a:pt x="127" y="102"/>
                  </a:cubicBezTo>
                  <a:cubicBezTo>
                    <a:pt x="126" y="102"/>
                    <a:pt x="125" y="102"/>
                    <a:pt x="125" y="101"/>
                  </a:cubicBezTo>
                  <a:cubicBezTo>
                    <a:pt x="124" y="100"/>
                    <a:pt x="124" y="98"/>
                    <a:pt x="124" y="97"/>
                  </a:cubicBezTo>
                  <a:cubicBezTo>
                    <a:pt x="124" y="96"/>
                    <a:pt x="122" y="96"/>
                    <a:pt x="122" y="95"/>
                  </a:cubicBezTo>
                  <a:cubicBezTo>
                    <a:pt x="122" y="94"/>
                    <a:pt x="122" y="93"/>
                    <a:pt x="121" y="93"/>
                  </a:cubicBezTo>
                  <a:cubicBezTo>
                    <a:pt x="121" y="93"/>
                    <a:pt x="120" y="94"/>
                    <a:pt x="120" y="94"/>
                  </a:cubicBezTo>
                  <a:cubicBezTo>
                    <a:pt x="121" y="90"/>
                    <a:pt x="120" y="90"/>
                    <a:pt x="121" y="86"/>
                  </a:cubicBezTo>
                  <a:cubicBezTo>
                    <a:pt x="121" y="85"/>
                    <a:pt x="122" y="83"/>
                    <a:pt x="122" y="82"/>
                  </a:cubicBezTo>
                  <a:cubicBezTo>
                    <a:pt x="121" y="80"/>
                    <a:pt x="121" y="80"/>
                    <a:pt x="121" y="80"/>
                  </a:cubicBezTo>
                  <a:cubicBezTo>
                    <a:pt x="121" y="79"/>
                    <a:pt x="121" y="77"/>
                    <a:pt x="121" y="76"/>
                  </a:cubicBezTo>
                  <a:cubicBezTo>
                    <a:pt x="120" y="76"/>
                    <a:pt x="120" y="76"/>
                    <a:pt x="120" y="76"/>
                  </a:cubicBezTo>
                  <a:cubicBezTo>
                    <a:pt x="120" y="74"/>
                    <a:pt x="121" y="73"/>
                    <a:pt x="121" y="71"/>
                  </a:cubicBezTo>
                  <a:cubicBezTo>
                    <a:pt x="120" y="68"/>
                    <a:pt x="120" y="68"/>
                    <a:pt x="120" y="68"/>
                  </a:cubicBezTo>
                  <a:cubicBezTo>
                    <a:pt x="119" y="67"/>
                    <a:pt x="121" y="65"/>
                    <a:pt x="120" y="64"/>
                  </a:cubicBezTo>
                  <a:cubicBezTo>
                    <a:pt x="120" y="64"/>
                    <a:pt x="121" y="63"/>
                    <a:pt x="121" y="62"/>
                  </a:cubicBezTo>
                  <a:cubicBezTo>
                    <a:pt x="122" y="62"/>
                    <a:pt x="121" y="61"/>
                    <a:pt x="121" y="61"/>
                  </a:cubicBezTo>
                  <a:cubicBezTo>
                    <a:pt x="122" y="61"/>
                    <a:pt x="123" y="61"/>
                    <a:pt x="123" y="61"/>
                  </a:cubicBezTo>
                  <a:cubicBezTo>
                    <a:pt x="124" y="60"/>
                    <a:pt x="124" y="59"/>
                    <a:pt x="125" y="58"/>
                  </a:cubicBezTo>
                  <a:cubicBezTo>
                    <a:pt x="126" y="57"/>
                    <a:pt x="125" y="57"/>
                    <a:pt x="124" y="57"/>
                  </a:cubicBezTo>
                  <a:cubicBezTo>
                    <a:pt x="122" y="57"/>
                    <a:pt x="122" y="57"/>
                    <a:pt x="122" y="57"/>
                  </a:cubicBezTo>
                  <a:cubicBezTo>
                    <a:pt x="120" y="55"/>
                    <a:pt x="120" y="55"/>
                    <a:pt x="120" y="55"/>
                  </a:cubicBezTo>
                  <a:cubicBezTo>
                    <a:pt x="117" y="55"/>
                    <a:pt x="117" y="55"/>
                    <a:pt x="117" y="55"/>
                  </a:cubicBezTo>
                  <a:cubicBezTo>
                    <a:pt x="115" y="54"/>
                    <a:pt x="115" y="54"/>
                    <a:pt x="115" y="54"/>
                  </a:cubicBezTo>
                  <a:cubicBezTo>
                    <a:pt x="113" y="52"/>
                    <a:pt x="113" y="52"/>
                    <a:pt x="113" y="52"/>
                  </a:cubicBezTo>
                  <a:cubicBezTo>
                    <a:pt x="112" y="50"/>
                    <a:pt x="112" y="50"/>
                    <a:pt x="112" y="50"/>
                  </a:cubicBezTo>
                  <a:cubicBezTo>
                    <a:pt x="111" y="45"/>
                    <a:pt x="111" y="45"/>
                    <a:pt x="111" y="45"/>
                  </a:cubicBezTo>
                  <a:cubicBezTo>
                    <a:pt x="110" y="43"/>
                    <a:pt x="110" y="43"/>
                    <a:pt x="110" y="43"/>
                  </a:cubicBezTo>
                  <a:cubicBezTo>
                    <a:pt x="108" y="42"/>
                    <a:pt x="108" y="42"/>
                    <a:pt x="108" y="42"/>
                  </a:cubicBezTo>
                  <a:cubicBezTo>
                    <a:pt x="107" y="39"/>
                    <a:pt x="107" y="39"/>
                    <a:pt x="107" y="39"/>
                  </a:cubicBezTo>
                  <a:cubicBezTo>
                    <a:pt x="105" y="36"/>
                    <a:pt x="105" y="36"/>
                    <a:pt x="105" y="36"/>
                  </a:cubicBezTo>
                  <a:cubicBezTo>
                    <a:pt x="104" y="33"/>
                    <a:pt x="104" y="33"/>
                    <a:pt x="104" y="33"/>
                  </a:cubicBezTo>
                  <a:cubicBezTo>
                    <a:pt x="103" y="32"/>
                    <a:pt x="103" y="32"/>
                    <a:pt x="103" y="32"/>
                  </a:cubicBezTo>
                  <a:cubicBezTo>
                    <a:pt x="102" y="29"/>
                    <a:pt x="102" y="29"/>
                    <a:pt x="102" y="29"/>
                  </a:cubicBezTo>
                  <a:cubicBezTo>
                    <a:pt x="101" y="27"/>
                    <a:pt x="101" y="27"/>
                    <a:pt x="101" y="27"/>
                  </a:cubicBezTo>
                  <a:cubicBezTo>
                    <a:pt x="99" y="26"/>
                    <a:pt x="99" y="26"/>
                    <a:pt x="99" y="26"/>
                  </a:cubicBezTo>
                  <a:cubicBezTo>
                    <a:pt x="97" y="24"/>
                    <a:pt x="97" y="24"/>
                    <a:pt x="97" y="24"/>
                  </a:cubicBezTo>
                  <a:cubicBezTo>
                    <a:pt x="94" y="24"/>
                    <a:pt x="94" y="24"/>
                    <a:pt x="94" y="24"/>
                  </a:cubicBezTo>
                  <a:cubicBezTo>
                    <a:pt x="92" y="25"/>
                    <a:pt x="92" y="25"/>
                    <a:pt x="92" y="25"/>
                  </a:cubicBezTo>
                  <a:cubicBezTo>
                    <a:pt x="90" y="28"/>
                    <a:pt x="90" y="28"/>
                    <a:pt x="90" y="28"/>
                  </a:cubicBezTo>
                  <a:cubicBezTo>
                    <a:pt x="88" y="30"/>
                    <a:pt x="88" y="30"/>
                    <a:pt x="88" y="30"/>
                  </a:cubicBezTo>
                  <a:cubicBezTo>
                    <a:pt x="86" y="30"/>
                    <a:pt x="86" y="30"/>
                    <a:pt x="86" y="30"/>
                  </a:cubicBezTo>
                  <a:cubicBezTo>
                    <a:pt x="84" y="30"/>
                    <a:pt x="84" y="30"/>
                    <a:pt x="84" y="30"/>
                  </a:cubicBezTo>
                  <a:cubicBezTo>
                    <a:pt x="82" y="28"/>
                    <a:pt x="82" y="28"/>
                    <a:pt x="82" y="28"/>
                  </a:cubicBezTo>
                  <a:cubicBezTo>
                    <a:pt x="81" y="26"/>
                    <a:pt x="81" y="26"/>
                    <a:pt x="81" y="26"/>
                  </a:cubicBezTo>
                  <a:cubicBezTo>
                    <a:pt x="79" y="23"/>
                    <a:pt x="79" y="23"/>
                    <a:pt x="79" y="23"/>
                  </a:cubicBezTo>
                  <a:cubicBezTo>
                    <a:pt x="79" y="21"/>
                    <a:pt x="79" y="21"/>
                    <a:pt x="79" y="21"/>
                  </a:cubicBezTo>
                  <a:cubicBezTo>
                    <a:pt x="77" y="19"/>
                    <a:pt x="77" y="19"/>
                    <a:pt x="77" y="19"/>
                  </a:cubicBezTo>
                  <a:cubicBezTo>
                    <a:pt x="75" y="16"/>
                    <a:pt x="75" y="16"/>
                    <a:pt x="75" y="16"/>
                  </a:cubicBezTo>
                  <a:cubicBezTo>
                    <a:pt x="73" y="15"/>
                    <a:pt x="73" y="15"/>
                    <a:pt x="73" y="15"/>
                  </a:cubicBezTo>
                  <a:cubicBezTo>
                    <a:pt x="72" y="13"/>
                    <a:pt x="72" y="13"/>
                    <a:pt x="72" y="13"/>
                  </a:cubicBezTo>
                  <a:cubicBezTo>
                    <a:pt x="70" y="11"/>
                    <a:pt x="70" y="11"/>
                    <a:pt x="70" y="11"/>
                  </a:cubicBezTo>
                  <a:cubicBezTo>
                    <a:pt x="67" y="8"/>
                    <a:pt x="67" y="8"/>
                    <a:pt x="67" y="8"/>
                  </a:cubicBezTo>
                  <a:cubicBezTo>
                    <a:pt x="55" y="8"/>
                    <a:pt x="55" y="8"/>
                    <a:pt x="55" y="8"/>
                  </a:cubicBezTo>
                  <a:cubicBezTo>
                    <a:pt x="54" y="12"/>
                    <a:pt x="54" y="12"/>
                    <a:pt x="54" y="12"/>
                  </a:cubicBezTo>
                  <a:cubicBezTo>
                    <a:pt x="34" y="11"/>
                    <a:pt x="34" y="11"/>
                    <a:pt x="34" y="11"/>
                  </a:cubicBezTo>
                  <a:cubicBezTo>
                    <a:pt x="18" y="2"/>
                    <a:pt x="18" y="2"/>
                    <a:pt x="18" y="2"/>
                  </a:cubicBezTo>
                  <a:cubicBezTo>
                    <a:pt x="18" y="0"/>
                    <a:pt x="18" y="0"/>
                    <a:pt x="18" y="0"/>
                  </a:cubicBezTo>
                  <a:lnTo>
                    <a:pt x="0"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4" name="Freeform 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71147C-A985-442F-8E21-BC2324D9411B}"/>
                </a:ext>
              </a:extLst>
            </p:cNvPr>
            <p:cNvSpPr>
              <a:spLocks/>
            </p:cNvSpPr>
            <p:nvPr/>
          </p:nvSpPr>
          <p:spPr bwMode="auto">
            <a:xfrm>
              <a:off x="3921125" y="3567113"/>
              <a:ext cx="288925" cy="360363"/>
            </a:xfrm>
            <a:custGeom>
              <a:avLst/>
              <a:gdLst>
                <a:gd name="T0" fmla="*/ 4 w 77"/>
                <a:gd name="T1" fmla="*/ 84 h 96"/>
                <a:gd name="T2" fmla="*/ 6 w 77"/>
                <a:gd name="T3" fmla="*/ 83 h 96"/>
                <a:gd name="T4" fmla="*/ 8 w 77"/>
                <a:gd name="T5" fmla="*/ 81 h 96"/>
                <a:gd name="T6" fmla="*/ 12 w 77"/>
                <a:gd name="T7" fmla="*/ 81 h 96"/>
                <a:gd name="T8" fmla="*/ 16 w 77"/>
                <a:gd name="T9" fmla="*/ 81 h 96"/>
                <a:gd name="T10" fmla="*/ 20 w 77"/>
                <a:gd name="T11" fmla="*/ 83 h 96"/>
                <a:gd name="T12" fmla="*/ 21 w 77"/>
                <a:gd name="T13" fmla="*/ 86 h 96"/>
                <a:gd name="T14" fmla="*/ 25 w 77"/>
                <a:gd name="T15" fmla="*/ 88 h 96"/>
                <a:gd name="T16" fmla="*/ 26 w 77"/>
                <a:gd name="T17" fmla="*/ 92 h 96"/>
                <a:gd name="T18" fmla="*/ 29 w 77"/>
                <a:gd name="T19" fmla="*/ 93 h 96"/>
                <a:gd name="T20" fmla="*/ 31 w 77"/>
                <a:gd name="T21" fmla="*/ 96 h 96"/>
                <a:gd name="T22" fmla="*/ 33 w 77"/>
                <a:gd name="T23" fmla="*/ 95 h 96"/>
                <a:gd name="T24" fmla="*/ 34 w 77"/>
                <a:gd name="T25" fmla="*/ 91 h 96"/>
                <a:gd name="T26" fmla="*/ 35 w 77"/>
                <a:gd name="T27" fmla="*/ 88 h 96"/>
                <a:gd name="T28" fmla="*/ 39 w 77"/>
                <a:gd name="T29" fmla="*/ 89 h 96"/>
                <a:gd name="T30" fmla="*/ 43 w 77"/>
                <a:gd name="T31" fmla="*/ 89 h 96"/>
                <a:gd name="T32" fmla="*/ 45 w 77"/>
                <a:gd name="T33" fmla="*/ 88 h 96"/>
                <a:gd name="T34" fmla="*/ 45 w 77"/>
                <a:gd name="T35" fmla="*/ 85 h 96"/>
                <a:gd name="T36" fmla="*/ 47 w 77"/>
                <a:gd name="T37" fmla="*/ 87 h 96"/>
                <a:gd name="T38" fmla="*/ 70 w 77"/>
                <a:gd name="T39" fmla="*/ 86 h 96"/>
                <a:gd name="T40" fmla="*/ 72 w 77"/>
                <a:gd name="T41" fmla="*/ 83 h 96"/>
                <a:gd name="T42" fmla="*/ 70 w 77"/>
                <a:gd name="T43" fmla="*/ 80 h 96"/>
                <a:gd name="T44" fmla="*/ 66 w 77"/>
                <a:gd name="T45" fmla="*/ 17 h 96"/>
                <a:gd name="T46" fmla="*/ 77 w 77"/>
                <a:gd name="T47" fmla="*/ 16 h 96"/>
                <a:gd name="T48" fmla="*/ 56 w 77"/>
                <a:gd name="T49" fmla="*/ 0 h 96"/>
                <a:gd name="T50" fmla="*/ 56 w 77"/>
                <a:gd name="T51" fmla="*/ 12 h 96"/>
                <a:gd name="T52" fmla="*/ 33 w 77"/>
                <a:gd name="T53" fmla="*/ 12 h 96"/>
                <a:gd name="T54" fmla="*/ 32 w 77"/>
                <a:gd name="T55" fmla="*/ 29 h 96"/>
                <a:gd name="T56" fmla="*/ 25 w 77"/>
                <a:gd name="T57" fmla="*/ 34 h 96"/>
                <a:gd name="T58" fmla="*/ 25 w 77"/>
                <a:gd name="T59" fmla="*/ 46 h 96"/>
                <a:gd name="T60" fmla="*/ 2 w 77"/>
                <a:gd name="T61" fmla="*/ 47 h 96"/>
                <a:gd name="T62" fmla="*/ 0 w 77"/>
                <a:gd name="T63" fmla="*/ 48 h 96"/>
                <a:gd name="T64" fmla="*/ 2 w 77"/>
                <a:gd name="T65" fmla="*/ 51 h 96"/>
                <a:gd name="T66" fmla="*/ 4 w 77"/>
                <a:gd name="T67" fmla="*/ 55 h 96"/>
                <a:gd name="T68" fmla="*/ 3 w 77"/>
                <a:gd name="T69" fmla="*/ 57 h 96"/>
                <a:gd name="T70" fmla="*/ 4 w 77"/>
                <a:gd name="T71" fmla="*/ 60 h 96"/>
                <a:gd name="T72" fmla="*/ 3 w 77"/>
                <a:gd name="T73" fmla="*/ 60 h 96"/>
                <a:gd name="T74" fmla="*/ 3 w 77"/>
                <a:gd name="T75" fmla="*/ 64 h 96"/>
                <a:gd name="T76" fmla="*/ 5 w 77"/>
                <a:gd name="T77" fmla="*/ 67 h 96"/>
                <a:gd name="T78" fmla="*/ 4 w 77"/>
                <a:gd name="T79" fmla="*/ 72 h 96"/>
                <a:gd name="T80" fmla="*/ 5 w 77"/>
                <a:gd name="T81" fmla="*/ 73 h 96"/>
                <a:gd name="T82" fmla="*/ 5 w 77"/>
                <a:gd name="T83" fmla="*/ 74 h 96"/>
                <a:gd name="T84" fmla="*/ 4 w 77"/>
                <a:gd name="T85" fmla="*/ 76 h 96"/>
                <a:gd name="T86" fmla="*/ 5 w 77"/>
                <a:gd name="T87" fmla="*/ 80 h 96"/>
                <a:gd name="T88" fmla="*/ 4 w 77"/>
                <a:gd name="T8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 h="96">
                  <a:moveTo>
                    <a:pt x="4" y="84"/>
                  </a:moveTo>
                  <a:cubicBezTo>
                    <a:pt x="6" y="83"/>
                    <a:pt x="6" y="83"/>
                    <a:pt x="6" y="83"/>
                  </a:cubicBezTo>
                  <a:cubicBezTo>
                    <a:pt x="6" y="83"/>
                    <a:pt x="8" y="82"/>
                    <a:pt x="8" y="81"/>
                  </a:cubicBezTo>
                  <a:cubicBezTo>
                    <a:pt x="9" y="79"/>
                    <a:pt x="10" y="81"/>
                    <a:pt x="12" y="81"/>
                  </a:cubicBezTo>
                  <a:cubicBezTo>
                    <a:pt x="14" y="81"/>
                    <a:pt x="13" y="81"/>
                    <a:pt x="16" y="81"/>
                  </a:cubicBezTo>
                  <a:cubicBezTo>
                    <a:pt x="18" y="80"/>
                    <a:pt x="18" y="82"/>
                    <a:pt x="20" y="83"/>
                  </a:cubicBezTo>
                  <a:cubicBezTo>
                    <a:pt x="21" y="83"/>
                    <a:pt x="21" y="84"/>
                    <a:pt x="21" y="86"/>
                  </a:cubicBezTo>
                  <a:cubicBezTo>
                    <a:pt x="21" y="88"/>
                    <a:pt x="23" y="87"/>
                    <a:pt x="25" y="88"/>
                  </a:cubicBezTo>
                  <a:cubicBezTo>
                    <a:pt x="26" y="88"/>
                    <a:pt x="25" y="90"/>
                    <a:pt x="26" y="92"/>
                  </a:cubicBezTo>
                  <a:cubicBezTo>
                    <a:pt x="26" y="94"/>
                    <a:pt x="29" y="92"/>
                    <a:pt x="29" y="93"/>
                  </a:cubicBezTo>
                  <a:cubicBezTo>
                    <a:pt x="29" y="94"/>
                    <a:pt x="31" y="96"/>
                    <a:pt x="31" y="96"/>
                  </a:cubicBezTo>
                  <a:cubicBezTo>
                    <a:pt x="31" y="96"/>
                    <a:pt x="32" y="96"/>
                    <a:pt x="33" y="95"/>
                  </a:cubicBezTo>
                  <a:cubicBezTo>
                    <a:pt x="34" y="94"/>
                    <a:pt x="33" y="93"/>
                    <a:pt x="34" y="91"/>
                  </a:cubicBezTo>
                  <a:cubicBezTo>
                    <a:pt x="35" y="89"/>
                    <a:pt x="34" y="88"/>
                    <a:pt x="35" y="88"/>
                  </a:cubicBezTo>
                  <a:cubicBezTo>
                    <a:pt x="36" y="88"/>
                    <a:pt x="37" y="89"/>
                    <a:pt x="39" y="89"/>
                  </a:cubicBezTo>
                  <a:cubicBezTo>
                    <a:pt x="42" y="90"/>
                    <a:pt x="43" y="89"/>
                    <a:pt x="43" y="89"/>
                  </a:cubicBezTo>
                  <a:cubicBezTo>
                    <a:pt x="43" y="89"/>
                    <a:pt x="46" y="90"/>
                    <a:pt x="45" y="88"/>
                  </a:cubicBezTo>
                  <a:cubicBezTo>
                    <a:pt x="44" y="87"/>
                    <a:pt x="44" y="85"/>
                    <a:pt x="45" y="85"/>
                  </a:cubicBezTo>
                  <a:cubicBezTo>
                    <a:pt x="46" y="85"/>
                    <a:pt x="47" y="87"/>
                    <a:pt x="47" y="87"/>
                  </a:cubicBezTo>
                  <a:cubicBezTo>
                    <a:pt x="70" y="86"/>
                    <a:pt x="70" y="86"/>
                    <a:pt x="70" y="86"/>
                  </a:cubicBezTo>
                  <a:cubicBezTo>
                    <a:pt x="70" y="86"/>
                    <a:pt x="71" y="85"/>
                    <a:pt x="72" y="83"/>
                  </a:cubicBezTo>
                  <a:cubicBezTo>
                    <a:pt x="73" y="80"/>
                    <a:pt x="70" y="80"/>
                    <a:pt x="70" y="80"/>
                  </a:cubicBezTo>
                  <a:cubicBezTo>
                    <a:pt x="66" y="17"/>
                    <a:pt x="66" y="17"/>
                    <a:pt x="66" y="17"/>
                  </a:cubicBezTo>
                  <a:cubicBezTo>
                    <a:pt x="77" y="16"/>
                    <a:pt x="77" y="16"/>
                    <a:pt x="77" y="16"/>
                  </a:cubicBezTo>
                  <a:cubicBezTo>
                    <a:pt x="56" y="0"/>
                    <a:pt x="56" y="0"/>
                    <a:pt x="56" y="0"/>
                  </a:cubicBezTo>
                  <a:cubicBezTo>
                    <a:pt x="56" y="12"/>
                    <a:pt x="56" y="12"/>
                    <a:pt x="56" y="12"/>
                  </a:cubicBezTo>
                  <a:cubicBezTo>
                    <a:pt x="33" y="12"/>
                    <a:pt x="33" y="12"/>
                    <a:pt x="33" y="12"/>
                  </a:cubicBezTo>
                  <a:cubicBezTo>
                    <a:pt x="32" y="29"/>
                    <a:pt x="32" y="29"/>
                    <a:pt x="32" y="29"/>
                  </a:cubicBezTo>
                  <a:cubicBezTo>
                    <a:pt x="32" y="29"/>
                    <a:pt x="25" y="28"/>
                    <a:pt x="25" y="34"/>
                  </a:cubicBezTo>
                  <a:cubicBezTo>
                    <a:pt x="25" y="38"/>
                    <a:pt x="25" y="46"/>
                    <a:pt x="25" y="46"/>
                  </a:cubicBezTo>
                  <a:cubicBezTo>
                    <a:pt x="2" y="47"/>
                    <a:pt x="2" y="47"/>
                    <a:pt x="2" y="47"/>
                  </a:cubicBezTo>
                  <a:cubicBezTo>
                    <a:pt x="2" y="47"/>
                    <a:pt x="2" y="45"/>
                    <a:pt x="0" y="48"/>
                  </a:cubicBezTo>
                  <a:cubicBezTo>
                    <a:pt x="1" y="49"/>
                    <a:pt x="1" y="50"/>
                    <a:pt x="2" y="51"/>
                  </a:cubicBezTo>
                  <a:cubicBezTo>
                    <a:pt x="3" y="52"/>
                    <a:pt x="4" y="53"/>
                    <a:pt x="4" y="55"/>
                  </a:cubicBezTo>
                  <a:cubicBezTo>
                    <a:pt x="4" y="55"/>
                    <a:pt x="3" y="55"/>
                    <a:pt x="3" y="57"/>
                  </a:cubicBezTo>
                  <a:cubicBezTo>
                    <a:pt x="3" y="57"/>
                    <a:pt x="4" y="58"/>
                    <a:pt x="4" y="60"/>
                  </a:cubicBezTo>
                  <a:cubicBezTo>
                    <a:pt x="4" y="60"/>
                    <a:pt x="3" y="60"/>
                    <a:pt x="3" y="60"/>
                  </a:cubicBezTo>
                  <a:cubicBezTo>
                    <a:pt x="3" y="61"/>
                    <a:pt x="3" y="62"/>
                    <a:pt x="3" y="64"/>
                  </a:cubicBezTo>
                  <a:cubicBezTo>
                    <a:pt x="3" y="65"/>
                    <a:pt x="5" y="66"/>
                    <a:pt x="5" y="67"/>
                  </a:cubicBezTo>
                  <a:cubicBezTo>
                    <a:pt x="5" y="69"/>
                    <a:pt x="5" y="71"/>
                    <a:pt x="4" y="72"/>
                  </a:cubicBezTo>
                  <a:cubicBezTo>
                    <a:pt x="4" y="73"/>
                    <a:pt x="5" y="73"/>
                    <a:pt x="5" y="73"/>
                  </a:cubicBezTo>
                  <a:cubicBezTo>
                    <a:pt x="5" y="74"/>
                    <a:pt x="5" y="74"/>
                    <a:pt x="5" y="74"/>
                  </a:cubicBezTo>
                  <a:cubicBezTo>
                    <a:pt x="4" y="75"/>
                    <a:pt x="4" y="74"/>
                    <a:pt x="4" y="76"/>
                  </a:cubicBezTo>
                  <a:cubicBezTo>
                    <a:pt x="4" y="76"/>
                    <a:pt x="5" y="79"/>
                    <a:pt x="5" y="80"/>
                  </a:cubicBezTo>
                  <a:cubicBezTo>
                    <a:pt x="5" y="81"/>
                    <a:pt x="4" y="82"/>
                    <a:pt x="4"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3DDF0D-54C9-4CD4-93BA-BE20ADB64868}"/>
                </a:ext>
              </a:extLst>
            </p:cNvPr>
            <p:cNvSpPr>
              <a:spLocks/>
            </p:cNvSpPr>
            <p:nvPr/>
          </p:nvSpPr>
          <p:spPr bwMode="auto">
            <a:xfrm>
              <a:off x="4033838" y="3627438"/>
              <a:ext cx="385762" cy="457200"/>
            </a:xfrm>
            <a:custGeom>
              <a:avLst/>
              <a:gdLst>
                <a:gd name="T0" fmla="*/ 42 w 103"/>
                <a:gd name="T1" fmla="*/ 108 h 122"/>
                <a:gd name="T2" fmla="*/ 43 w 103"/>
                <a:gd name="T3" fmla="*/ 102 h 122"/>
                <a:gd name="T4" fmla="*/ 47 w 103"/>
                <a:gd name="T5" fmla="*/ 99 h 122"/>
                <a:gd name="T6" fmla="*/ 51 w 103"/>
                <a:gd name="T7" fmla="*/ 91 h 122"/>
                <a:gd name="T8" fmla="*/ 58 w 103"/>
                <a:gd name="T9" fmla="*/ 86 h 122"/>
                <a:gd name="T10" fmla="*/ 63 w 103"/>
                <a:gd name="T11" fmla="*/ 80 h 122"/>
                <a:gd name="T12" fmla="*/ 69 w 103"/>
                <a:gd name="T13" fmla="*/ 74 h 122"/>
                <a:gd name="T14" fmla="*/ 74 w 103"/>
                <a:gd name="T15" fmla="*/ 73 h 122"/>
                <a:gd name="T16" fmla="*/ 77 w 103"/>
                <a:gd name="T17" fmla="*/ 76 h 122"/>
                <a:gd name="T18" fmla="*/ 81 w 103"/>
                <a:gd name="T19" fmla="*/ 74 h 122"/>
                <a:gd name="T20" fmla="*/ 96 w 103"/>
                <a:gd name="T21" fmla="*/ 70 h 122"/>
                <a:gd name="T22" fmla="*/ 100 w 103"/>
                <a:gd name="T23" fmla="*/ 68 h 122"/>
                <a:gd name="T24" fmla="*/ 103 w 103"/>
                <a:gd name="T25" fmla="*/ 63 h 122"/>
                <a:gd name="T26" fmla="*/ 95 w 103"/>
                <a:gd name="T27" fmla="*/ 46 h 122"/>
                <a:gd name="T28" fmla="*/ 95 w 103"/>
                <a:gd name="T29" fmla="*/ 39 h 122"/>
                <a:gd name="T30" fmla="*/ 88 w 103"/>
                <a:gd name="T31" fmla="*/ 34 h 122"/>
                <a:gd name="T32" fmla="*/ 47 w 103"/>
                <a:gd name="T33" fmla="*/ 0 h 122"/>
                <a:gd name="T34" fmla="*/ 40 w 103"/>
                <a:gd name="T35" fmla="*/ 64 h 122"/>
                <a:gd name="T36" fmla="*/ 40 w 103"/>
                <a:gd name="T37" fmla="*/ 70 h 122"/>
                <a:gd name="T38" fmla="*/ 15 w 103"/>
                <a:gd name="T39" fmla="*/ 69 h 122"/>
                <a:gd name="T40" fmla="*/ 13 w 103"/>
                <a:gd name="T41" fmla="*/ 73 h 122"/>
                <a:gd name="T42" fmla="*/ 5 w 103"/>
                <a:gd name="T43" fmla="*/ 72 h 122"/>
                <a:gd name="T44" fmla="*/ 3 w 103"/>
                <a:gd name="T45" fmla="*/ 79 h 122"/>
                <a:gd name="T46" fmla="*/ 1 w 103"/>
                <a:gd name="T47" fmla="*/ 83 h 122"/>
                <a:gd name="T48" fmla="*/ 1 w 103"/>
                <a:gd name="T49" fmla="*/ 91 h 122"/>
                <a:gd name="T50" fmla="*/ 4 w 103"/>
                <a:gd name="T51" fmla="*/ 98 h 122"/>
                <a:gd name="T52" fmla="*/ 5 w 103"/>
                <a:gd name="T53" fmla="*/ 101 h 122"/>
                <a:gd name="T54" fmla="*/ 10 w 103"/>
                <a:gd name="T55" fmla="*/ 102 h 122"/>
                <a:gd name="T56" fmla="*/ 15 w 103"/>
                <a:gd name="T57" fmla="*/ 100 h 122"/>
                <a:gd name="T58" fmla="*/ 19 w 103"/>
                <a:gd name="T59" fmla="*/ 104 h 122"/>
                <a:gd name="T60" fmla="*/ 19 w 103"/>
                <a:gd name="T61" fmla="*/ 112 h 122"/>
                <a:gd name="T62" fmla="*/ 17 w 103"/>
                <a:gd name="T63" fmla="*/ 115 h 122"/>
                <a:gd name="T64" fmla="*/ 21 w 103"/>
                <a:gd name="T65" fmla="*/ 116 h 122"/>
                <a:gd name="T66" fmla="*/ 27 w 103"/>
                <a:gd name="T67" fmla="*/ 121 h 122"/>
                <a:gd name="T68" fmla="*/ 31 w 103"/>
                <a:gd name="T69" fmla="*/ 120 h 122"/>
                <a:gd name="T70" fmla="*/ 34 w 103"/>
                <a:gd name="T71" fmla="*/ 117 h 122"/>
                <a:gd name="T72" fmla="*/ 38 w 103"/>
                <a:gd name="T73" fmla="*/ 118 h 122"/>
                <a:gd name="T74" fmla="*/ 41 w 103"/>
                <a:gd name="T75" fmla="*/ 1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 h="122">
                  <a:moveTo>
                    <a:pt x="41" y="113"/>
                  </a:moveTo>
                  <a:cubicBezTo>
                    <a:pt x="41" y="113"/>
                    <a:pt x="40" y="108"/>
                    <a:pt x="42" y="108"/>
                  </a:cubicBezTo>
                  <a:cubicBezTo>
                    <a:pt x="44" y="107"/>
                    <a:pt x="43" y="105"/>
                    <a:pt x="43" y="104"/>
                  </a:cubicBezTo>
                  <a:cubicBezTo>
                    <a:pt x="42" y="103"/>
                    <a:pt x="43" y="102"/>
                    <a:pt x="43" y="102"/>
                  </a:cubicBezTo>
                  <a:cubicBezTo>
                    <a:pt x="43" y="102"/>
                    <a:pt x="44" y="99"/>
                    <a:pt x="45" y="99"/>
                  </a:cubicBezTo>
                  <a:cubicBezTo>
                    <a:pt x="46" y="98"/>
                    <a:pt x="47" y="99"/>
                    <a:pt x="47" y="99"/>
                  </a:cubicBezTo>
                  <a:cubicBezTo>
                    <a:pt x="47" y="99"/>
                    <a:pt x="47" y="96"/>
                    <a:pt x="48" y="94"/>
                  </a:cubicBezTo>
                  <a:cubicBezTo>
                    <a:pt x="49" y="93"/>
                    <a:pt x="49" y="92"/>
                    <a:pt x="51" y="91"/>
                  </a:cubicBezTo>
                  <a:cubicBezTo>
                    <a:pt x="52" y="90"/>
                    <a:pt x="54" y="89"/>
                    <a:pt x="55" y="89"/>
                  </a:cubicBezTo>
                  <a:cubicBezTo>
                    <a:pt x="56" y="90"/>
                    <a:pt x="58" y="88"/>
                    <a:pt x="58" y="86"/>
                  </a:cubicBezTo>
                  <a:cubicBezTo>
                    <a:pt x="58" y="85"/>
                    <a:pt x="58" y="84"/>
                    <a:pt x="60" y="83"/>
                  </a:cubicBezTo>
                  <a:cubicBezTo>
                    <a:pt x="62" y="81"/>
                    <a:pt x="63" y="82"/>
                    <a:pt x="63" y="80"/>
                  </a:cubicBezTo>
                  <a:cubicBezTo>
                    <a:pt x="63" y="79"/>
                    <a:pt x="64" y="76"/>
                    <a:pt x="66" y="76"/>
                  </a:cubicBezTo>
                  <a:cubicBezTo>
                    <a:pt x="68" y="76"/>
                    <a:pt x="69" y="76"/>
                    <a:pt x="69" y="74"/>
                  </a:cubicBezTo>
                  <a:cubicBezTo>
                    <a:pt x="69" y="73"/>
                    <a:pt x="71" y="72"/>
                    <a:pt x="71" y="73"/>
                  </a:cubicBezTo>
                  <a:cubicBezTo>
                    <a:pt x="72" y="74"/>
                    <a:pt x="73" y="72"/>
                    <a:pt x="74" y="73"/>
                  </a:cubicBezTo>
                  <a:cubicBezTo>
                    <a:pt x="75" y="74"/>
                    <a:pt x="75" y="76"/>
                    <a:pt x="75" y="76"/>
                  </a:cubicBezTo>
                  <a:cubicBezTo>
                    <a:pt x="77" y="76"/>
                    <a:pt x="77" y="76"/>
                    <a:pt x="77" y="76"/>
                  </a:cubicBezTo>
                  <a:cubicBezTo>
                    <a:pt x="77" y="75"/>
                    <a:pt x="77" y="75"/>
                    <a:pt x="77" y="75"/>
                  </a:cubicBezTo>
                  <a:cubicBezTo>
                    <a:pt x="77" y="75"/>
                    <a:pt x="80" y="75"/>
                    <a:pt x="81" y="74"/>
                  </a:cubicBezTo>
                  <a:cubicBezTo>
                    <a:pt x="82" y="73"/>
                    <a:pt x="86" y="73"/>
                    <a:pt x="88" y="73"/>
                  </a:cubicBezTo>
                  <a:cubicBezTo>
                    <a:pt x="90" y="72"/>
                    <a:pt x="96" y="70"/>
                    <a:pt x="96" y="70"/>
                  </a:cubicBezTo>
                  <a:cubicBezTo>
                    <a:pt x="100" y="70"/>
                    <a:pt x="100" y="70"/>
                    <a:pt x="100" y="70"/>
                  </a:cubicBezTo>
                  <a:cubicBezTo>
                    <a:pt x="100" y="70"/>
                    <a:pt x="100" y="69"/>
                    <a:pt x="100" y="68"/>
                  </a:cubicBezTo>
                  <a:cubicBezTo>
                    <a:pt x="101" y="66"/>
                    <a:pt x="101" y="65"/>
                    <a:pt x="101" y="65"/>
                  </a:cubicBezTo>
                  <a:cubicBezTo>
                    <a:pt x="103" y="63"/>
                    <a:pt x="103" y="63"/>
                    <a:pt x="103" y="63"/>
                  </a:cubicBezTo>
                  <a:cubicBezTo>
                    <a:pt x="102" y="45"/>
                    <a:pt x="102" y="45"/>
                    <a:pt x="102" y="45"/>
                  </a:cubicBezTo>
                  <a:cubicBezTo>
                    <a:pt x="102" y="45"/>
                    <a:pt x="95" y="47"/>
                    <a:pt x="95" y="46"/>
                  </a:cubicBezTo>
                  <a:cubicBezTo>
                    <a:pt x="96" y="45"/>
                    <a:pt x="96" y="45"/>
                    <a:pt x="95" y="43"/>
                  </a:cubicBezTo>
                  <a:cubicBezTo>
                    <a:pt x="95" y="41"/>
                    <a:pt x="95" y="42"/>
                    <a:pt x="95" y="39"/>
                  </a:cubicBezTo>
                  <a:cubicBezTo>
                    <a:pt x="96" y="37"/>
                    <a:pt x="94" y="37"/>
                    <a:pt x="93" y="36"/>
                  </a:cubicBezTo>
                  <a:cubicBezTo>
                    <a:pt x="92" y="35"/>
                    <a:pt x="90" y="35"/>
                    <a:pt x="88" y="34"/>
                  </a:cubicBezTo>
                  <a:cubicBezTo>
                    <a:pt x="87" y="32"/>
                    <a:pt x="87" y="30"/>
                    <a:pt x="87" y="30"/>
                  </a:cubicBezTo>
                  <a:cubicBezTo>
                    <a:pt x="47" y="0"/>
                    <a:pt x="47" y="0"/>
                    <a:pt x="47" y="0"/>
                  </a:cubicBezTo>
                  <a:cubicBezTo>
                    <a:pt x="36" y="1"/>
                    <a:pt x="36" y="1"/>
                    <a:pt x="36" y="1"/>
                  </a:cubicBezTo>
                  <a:cubicBezTo>
                    <a:pt x="40" y="64"/>
                    <a:pt x="40" y="64"/>
                    <a:pt x="40" y="64"/>
                  </a:cubicBezTo>
                  <a:cubicBezTo>
                    <a:pt x="40" y="64"/>
                    <a:pt x="43" y="64"/>
                    <a:pt x="42" y="67"/>
                  </a:cubicBezTo>
                  <a:cubicBezTo>
                    <a:pt x="41" y="69"/>
                    <a:pt x="40" y="70"/>
                    <a:pt x="40" y="70"/>
                  </a:cubicBezTo>
                  <a:cubicBezTo>
                    <a:pt x="17" y="71"/>
                    <a:pt x="17" y="71"/>
                    <a:pt x="17" y="71"/>
                  </a:cubicBezTo>
                  <a:cubicBezTo>
                    <a:pt x="17" y="71"/>
                    <a:pt x="16" y="69"/>
                    <a:pt x="15" y="69"/>
                  </a:cubicBezTo>
                  <a:cubicBezTo>
                    <a:pt x="14" y="69"/>
                    <a:pt x="14" y="71"/>
                    <a:pt x="15" y="72"/>
                  </a:cubicBezTo>
                  <a:cubicBezTo>
                    <a:pt x="16" y="74"/>
                    <a:pt x="13" y="73"/>
                    <a:pt x="13" y="73"/>
                  </a:cubicBezTo>
                  <a:cubicBezTo>
                    <a:pt x="13" y="73"/>
                    <a:pt x="12" y="74"/>
                    <a:pt x="9" y="73"/>
                  </a:cubicBezTo>
                  <a:cubicBezTo>
                    <a:pt x="7" y="73"/>
                    <a:pt x="6" y="72"/>
                    <a:pt x="5" y="72"/>
                  </a:cubicBezTo>
                  <a:cubicBezTo>
                    <a:pt x="4" y="72"/>
                    <a:pt x="5" y="73"/>
                    <a:pt x="4" y="75"/>
                  </a:cubicBezTo>
                  <a:cubicBezTo>
                    <a:pt x="3" y="77"/>
                    <a:pt x="4" y="78"/>
                    <a:pt x="3" y="79"/>
                  </a:cubicBezTo>
                  <a:cubicBezTo>
                    <a:pt x="2" y="80"/>
                    <a:pt x="1" y="80"/>
                    <a:pt x="1" y="80"/>
                  </a:cubicBezTo>
                  <a:cubicBezTo>
                    <a:pt x="1" y="80"/>
                    <a:pt x="0" y="83"/>
                    <a:pt x="1" y="83"/>
                  </a:cubicBezTo>
                  <a:cubicBezTo>
                    <a:pt x="2" y="84"/>
                    <a:pt x="0" y="89"/>
                    <a:pt x="0" y="89"/>
                  </a:cubicBezTo>
                  <a:cubicBezTo>
                    <a:pt x="0" y="89"/>
                    <a:pt x="0" y="90"/>
                    <a:pt x="1" y="91"/>
                  </a:cubicBezTo>
                  <a:cubicBezTo>
                    <a:pt x="2" y="92"/>
                    <a:pt x="3" y="93"/>
                    <a:pt x="3" y="94"/>
                  </a:cubicBezTo>
                  <a:cubicBezTo>
                    <a:pt x="3" y="95"/>
                    <a:pt x="4" y="98"/>
                    <a:pt x="4" y="98"/>
                  </a:cubicBezTo>
                  <a:cubicBezTo>
                    <a:pt x="4" y="101"/>
                    <a:pt x="4" y="101"/>
                    <a:pt x="4" y="101"/>
                  </a:cubicBezTo>
                  <a:cubicBezTo>
                    <a:pt x="5" y="101"/>
                    <a:pt x="5" y="101"/>
                    <a:pt x="5" y="101"/>
                  </a:cubicBezTo>
                  <a:cubicBezTo>
                    <a:pt x="5" y="101"/>
                    <a:pt x="6" y="100"/>
                    <a:pt x="8" y="100"/>
                  </a:cubicBezTo>
                  <a:cubicBezTo>
                    <a:pt x="9" y="100"/>
                    <a:pt x="9" y="102"/>
                    <a:pt x="10" y="102"/>
                  </a:cubicBezTo>
                  <a:cubicBezTo>
                    <a:pt x="11" y="101"/>
                    <a:pt x="12" y="99"/>
                    <a:pt x="12" y="99"/>
                  </a:cubicBezTo>
                  <a:cubicBezTo>
                    <a:pt x="12" y="99"/>
                    <a:pt x="13" y="101"/>
                    <a:pt x="15" y="100"/>
                  </a:cubicBezTo>
                  <a:cubicBezTo>
                    <a:pt x="17" y="100"/>
                    <a:pt x="18" y="101"/>
                    <a:pt x="18" y="101"/>
                  </a:cubicBezTo>
                  <a:cubicBezTo>
                    <a:pt x="18" y="101"/>
                    <a:pt x="18" y="103"/>
                    <a:pt x="19" y="104"/>
                  </a:cubicBezTo>
                  <a:cubicBezTo>
                    <a:pt x="19" y="106"/>
                    <a:pt x="17" y="108"/>
                    <a:pt x="18" y="108"/>
                  </a:cubicBezTo>
                  <a:cubicBezTo>
                    <a:pt x="19" y="109"/>
                    <a:pt x="20" y="111"/>
                    <a:pt x="19" y="112"/>
                  </a:cubicBezTo>
                  <a:cubicBezTo>
                    <a:pt x="19" y="113"/>
                    <a:pt x="22" y="112"/>
                    <a:pt x="22" y="112"/>
                  </a:cubicBezTo>
                  <a:cubicBezTo>
                    <a:pt x="17" y="115"/>
                    <a:pt x="17" y="115"/>
                    <a:pt x="17" y="115"/>
                  </a:cubicBezTo>
                  <a:cubicBezTo>
                    <a:pt x="17" y="115"/>
                    <a:pt x="17" y="116"/>
                    <a:pt x="19" y="116"/>
                  </a:cubicBezTo>
                  <a:cubicBezTo>
                    <a:pt x="20" y="116"/>
                    <a:pt x="20" y="115"/>
                    <a:pt x="21" y="116"/>
                  </a:cubicBezTo>
                  <a:cubicBezTo>
                    <a:pt x="22" y="118"/>
                    <a:pt x="23" y="116"/>
                    <a:pt x="24" y="118"/>
                  </a:cubicBezTo>
                  <a:cubicBezTo>
                    <a:pt x="25" y="119"/>
                    <a:pt x="26" y="121"/>
                    <a:pt x="27" y="121"/>
                  </a:cubicBezTo>
                  <a:cubicBezTo>
                    <a:pt x="28" y="121"/>
                    <a:pt x="29" y="122"/>
                    <a:pt x="29" y="122"/>
                  </a:cubicBezTo>
                  <a:cubicBezTo>
                    <a:pt x="29" y="122"/>
                    <a:pt x="29" y="121"/>
                    <a:pt x="31" y="120"/>
                  </a:cubicBezTo>
                  <a:cubicBezTo>
                    <a:pt x="33" y="119"/>
                    <a:pt x="33" y="121"/>
                    <a:pt x="33" y="121"/>
                  </a:cubicBezTo>
                  <a:cubicBezTo>
                    <a:pt x="34" y="117"/>
                    <a:pt x="34" y="117"/>
                    <a:pt x="34" y="117"/>
                  </a:cubicBezTo>
                  <a:cubicBezTo>
                    <a:pt x="36" y="116"/>
                    <a:pt x="36" y="116"/>
                    <a:pt x="36" y="116"/>
                  </a:cubicBezTo>
                  <a:cubicBezTo>
                    <a:pt x="36" y="116"/>
                    <a:pt x="37" y="118"/>
                    <a:pt x="38" y="118"/>
                  </a:cubicBezTo>
                  <a:cubicBezTo>
                    <a:pt x="40" y="117"/>
                    <a:pt x="40" y="115"/>
                    <a:pt x="40" y="115"/>
                  </a:cubicBezTo>
                  <a:lnTo>
                    <a:pt x="41" y="1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2D03BB-663E-44C2-98B4-AA1211D6B325}"/>
                </a:ext>
              </a:extLst>
            </p:cNvPr>
            <p:cNvSpPr>
              <a:spLocks noEditPoints="1"/>
            </p:cNvSpPr>
            <p:nvPr/>
          </p:nvSpPr>
          <p:spPr bwMode="auto">
            <a:xfrm>
              <a:off x="6661150" y="4167188"/>
              <a:ext cx="439737" cy="176213"/>
            </a:xfrm>
            <a:custGeom>
              <a:avLst/>
              <a:gdLst>
                <a:gd name="T0" fmla="*/ 58 w 117"/>
                <a:gd name="T1" fmla="*/ 42 h 47"/>
                <a:gd name="T2" fmla="*/ 62 w 117"/>
                <a:gd name="T3" fmla="*/ 46 h 47"/>
                <a:gd name="T4" fmla="*/ 66 w 117"/>
                <a:gd name="T5" fmla="*/ 47 h 47"/>
                <a:gd name="T6" fmla="*/ 73 w 117"/>
                <a:gd name="T7" fmla="*/ 46 h 47"/>
                <a:gd name="T8" fmla="*/ 78 w 117"/>
                <a:gd name="T9" fmla="*/ 44 h 47"/>
                <a:gd name="T10" fmla="*/ 83 w 117"/>
                <a:gd name="T11" fmla="*/ 45 h 47"/>
                <a:gd name="T12" fmla="*/ 87 w 117"/>
                <a:gd name="T13" fmla="*/ 42 h 47"/>
                <a:gd name="T14" fmla="*/ 88 w 117"/>
                <a:gd name="T15" fmla="*/ 36 h 47"/>
                <a:gd name="T16" fmla="*/ 91 w 117"/>
                <a:gd name="T17" fmla="*/ 33 h 47"/>
                <a:gd name="T18" fmla="*/ 94 w 117"/>
                <a:gd name="T19" fmla="*/ 30 h 47"/>
                <a:gd name="T20" fmla="*/ 97 w 117"/>
                <a:gd name="T21" fmla="*/ 23 h 47"/>
                <a:gd name="T22" fmla="*/ 105 w 117"/>
                <a:gd name="T23" fmla="*/ 24 h 47"/>
                <a:gd name="T24" fmla="*/ 110 w 117"/>
                <a:gd name="T25" fmla="*/ 22 h 47"/>
                <a:gd name="T26" fmla="*/ 112 w 117"/>
                <a:gd name="T27" fmla="*/ 20 h 47"/>
                <a:gd name="T28" fmla="*/ 110 w 117"/>
                <a:gd name="T29" fmla="*/ 18 h 47"/>
                <a:gd name="T30" fmla="*/ 117 w 117"/>
                <a:gd name="T31" fmla="*/ 14 h 47"/>
                <a:gd name="T32" fmla="*/ 113 w 117"/>
                <a:gd name="T33" fmla="*/ 9 h 47"/>
                <a:gd name="T34" fmla="*/ 111 w 117"/>
                <a:gd name="T35" fmla="*/ 8 h 47"/>
                <a:gd name="T36" fmla="*/ 109 w 117"/>
                <a:gd name="T37" fmla="*/ 5 h 47"/>
                <a:gd name="T38" fmla="*/ 106 w 117"/>
                <a:gd name="T39" fmla="*/ 3 h 47"/>
                <a:gd name="T40" fmla="*/ 105 w 117"/>
                <a:gd name="T41" fmla="*/ 2 h 47"/>
                <a:gd name="T42" fmla="*/ 103 w 117"/>
                <a:gd name="T43" fmla="*/ 0 h 47"/>
                <a:gd name="T44" fmla="*/ 94 w 117"/>
                <a:gd name="T45" fmla="*/ 11 h 47"/>
                <a:gd name="T46" fmla="*/ 95 w 117"/>
                <a:gd name="T47" fmla="*/ 14 h 47"/>
                <a:gd name="T48" fmla="*/ 95 w 117"/>
                <a:gd name="T49" fmla="*/ 21 h 47"/>
                <a:gd name="T50" fmla="*/ 92 w 117"/>
                <a:gd name="T51" fmla="*/ 21 h 47"/>
                <a:gd name="T52" fmla="*/ 90 w 117"/>
                <a:gd name="T53" fmla="*/ 23 h 47"/>
                <a:gd name="T54" fmla="*/ 85 w 117"/>
                <a:gd name="T55" fmla="*/ 20 h 47"/>
                <a:gd name="T56" fmla="*/ 80 w 117"/>
                <a:gd name="T57" fmla="*/ 31 h 47"/>
                <a:gd name="T58" fmla="*/ 69 w 117"/>
                <a:gd name="T59" fmla="*/ 34 h 47"/>
                <a:gd name="T60" fmla="*/ 69 w 117"/>
                <a:gd name="T61" fmla="*/ 37 h 47"/>
                <a:gd name="T62" fmla="*/ 67 w 117"/>
                <a:gd name="T63" fmla="*/ 40 h 47"/>
                <a:gd name="T64" fmla="*/ 63 w 117"/>
                <a:gd name="T65" fmla="*/ 40 h 47"/>
                <a:gd name="T66" fmla="*/ 59 w 117"/>
                <a:gd name="T67" fmla="*/ 39 h 47"/>
                <a:gd name="T68" fmla="*/ 0 w 117"/>
                <a:gd name="T69" fmla="*/ 8 h 47"/>
                <a:gd name="T70" fmla="*/ 2 w 117"/>
                <a:gd name="T71" fmla="*/ 17 h 47"/>
                <a:gd name="T72" fmla="*/ 4 w 117"/>
                <a:gd name="T73" fmla="*/ 26 h 47"/>
                <a:gd name="T74" fmla="*/ 8 w 117"/>
                <a:gd name="T75" fmla="*/ 34 h 47"/>
                <a:gd name="T76" fmla="*/ 14 w 117"/>
                <a:gd name="T77" fmla="*/ 39 h 47"/>
                <a:gd name="T78" fmla="*/ 20 w 117"/>
                <a:gd name="T79" fmla="*/ 42 h 47"/>
                <a:gd name="T80" fmla="*/ 25 w 117"/>
                <a:gd name="T81" fmla="*/ 41 h 47"/>
                <a:gd name="T82" fmla="*/ 22 w 117"/>
                <a:gd name="T83" fmla="*/ 35 h 47"/>
                <a:gd name="T84" fmla="*/ 20 w 117"/>
                <a:gd name="T85" fmla="*/ 31 h 47"/>
                <a:gd name="T86" fmla="*/ 20 w 117"/>
                <a:gd name="T87" fmla="*/ 16 h 47"/>
                <a:gd name="T88" fmla="*/ 15 w 117"/>
                <a:gd name="T89" fmla="*/ 9 h 47"/>
                <a:gd name="T90" fmla="*/ 11 w 117"/>
                <a:gd name="T91" fmla="*/ 8 h 47"/>
                <a:gd name="T92" fmla="*/ 8 w 117"/>
                <a:gd name="T93" fmla="*/ 11 h 47"/>
                <a:gd name="T94" fmla="*/ 6 w 117"/>
                <a:gd name="T95" fmla="*/ 12 h 47"/>
                <a:gd name="T96" fmla="*/ 3 w 117"/>
                <a:gd name="T9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47">
                  <a:moveTo>
                    <a:pt x="58" y="38"/>
                  </a:moveTo>
                  <a:cubicBezTo>
                    <a:pt x="58" y="42"/>
                    <a:pt x="58" y="42"/>
                    <a:pt x="58" y="42"/>
                  </a:cubicBezTo>
                  <a:cubicBezTo>
                    <a:pt x="59" y="45"/>
                    <a:pt x="59" y="45"/>
                    <a:pt x="59" y="45"/>
                  </a:cubicBezTo>
                  <a:cubicBezTo>
                    <a:pt x="62" y="46"/>
                    <a:pt x="62" y="46"/>
                    <a:pt x="62" y="46"/>
                  </a:cubicBezTo>
                  <a:cubicBezTo>
                    <a:pt x="64" y="47"/>
                    <a:pt x="64" y="47"/>
                    <a:pt x="64" y="47"/>
                  </a:cubicBezTo>
                  <a:cubicBezTo>
                    <a:pt x="66" y="47"/>
                    <a:pt x="66" y="47"/>
                    <a:pt x="66" y="47"/>
                  </a:cubicBezTo>
                  <a:cubicBezTo>
                    <a:pt x="70" y="47"/>
                    <a:pt x="70" y="47"/>
                    <a:pt x="70" y="47"/>
                  </a:cubicBezTo>
                  <a:cubicBezTo>
                    <a:pt x="73" y="46"/>
                    <a:pt x="73" y="46"/>
                    <a:pt x="73" y="46"/>
                  </a:cubicBezTo>
                  <a:cubicBezTo>
                    <a:pt x="74" y="44"/>
                    <a:pt x="74" y="44"/>
                    <a:pt x="74" y="44"/>
                  </a:cubicBezTo>
                  <a:cubicBezTo>
                    <a:pt x="78" y="44"/>
                    <a:pt x="78" y="44"/>
                    <a:pt x="78" y="44"/>
                  </a:cubicBezTo>
                  <a:cubicBezTo>
                    <a:pt x="79" y="45"/>
                    <a:pt x="79" y="45"/>
                    <a:pt x="79" y="45"/>
                  </a:cubicBezTo>
                  <a:cubicBezTo>
                    <a:pt x="83" y="45"/>
                    <a:pt x="83" y="45"/>
                    <a:pt x="83" y="45"/>
                  </a:cubicBezTo>
                  <a:cubicBezTo>
                    <a:pt x="86" y="43"/>
                    <a:pt x="86" y="43"/>
                    <a:pt x="86" y="43"/>
                  </a:cubicBezTo>
                  <a:cubicBezTo>
                    <a:pt x="87" y="42"/>
                    <a:pt x="87" y="42"/>
                    <a:pt x="87" y="42"/>
                  </a:cubicBezTo>
                  <a:cubicBezTo>
                    <a:pt x="88" y="38"/>
                    <a:pt x="88" y="38"/>
                    <a:pt x="88" y="38"/>
                  </a:cubicBezTo>
                  <a:cubicBezTo>
                    <a:pt x="88" y="36"/>
                    <a:pt x="88" y="36"/>
                    <a:pt x="88" y="36"/>
                  </a:cubicBezTo>
                  <a:cubicBezTo>
                    <a:pt x="90" y="35"/>
                    <a:pt x="90" y="35"/>
                    <a:pt x="90" y="35"/>
                  </a:cubicBezTo>
                  <a:cubicBezTo>
                    <a:pt x="91" y="33"/>
                    <a:pt x="91" y="33"/>
                    <a:pt x="91" y="33"/>
                  </a:cubicBezTo>
                  <a:cubicBezTo>
                    <a:pt x="93" y="31"/>
                    <a:pt x="93" y="31"/>
                    <a:pt x="93" y="31"/>
                  </a:cubicBezTo>
                  <a:cubicBezTo>
                    <a:pt x="94" y="30"/>
                    <a:pt x="94" y="30"/>
                    <a:pt x="94" y="30"/>
                  </a:cubicBezTo>
                  <a:cubicBezTo>
                    <a:pt x="95" y="25"/>
                    <a:pt x="95" y="25"/>
                    <a:pt x="95" y="25"/>
                  </a:cubicBezTo>
                  <a:cubicBezTo>
                    <a:pt x="97" y="23"/>
                    <a:pt x="97" y="23"/>
                    <a:pt x="97" y="23"/>
                  </a:cubicBezTo>
                  <a:cubicBezTo>
                    <a:pt x="101" y="24"/>
                    <a:pt x="101" y="24"/>
                    <a:pt x="101" y="24"/>
                  </a:cubicBezTo>
                  <a:cubicBezTo>
                    <a:pt x="105" y="24"/>
                    <a:pt x="105" y="24"/>
                    <a:pt x="105" y="24"/>
                  </a:cubicBezTo>
                  <a:cubicBezTo>
                    <a:pt x="105" y="23"/>
                    <a:pt x="106" y="22"/>
                    <a:pt x="106" y="21"/>
                  </a:cubicBezTo>
                  <a:cubicBezTo>
                    <a:pt x="108" y="22"/>
                    <a:pt x="108" y="22"/>
                    <a:pt x="110" y="22"/>
                  </a:cubicBezTo>
                  <a:cubicBezTo>
                    <a:pt x="110" y="22"/>
                    <a:pt x="110" y="21"/>
                    <a:pt x="110" y="21"/>
                  </a:cubicBezTo>
                  <a:cubicBezTo>
                    <a:pt x="111" y="21"/>
                    <a:pt x="111" y="21"/>
                    <a:pt x="112" y="20"/>
                  </a:cubicBezTo>
                  <a:cubicBezTo>
                    <a:pt x="112" y="20"/>
                    <a:pt x="111" y="19"/>
                    <a:pt x="112" y="19"/>
                  </a:cubicBezTo>
                  <a:cubicBezTo>
                    <a:pt x="111" y="18"/>
                    <a:pt x="110" y="18"/>
                    <a:pt x="110" y="18"/>
                  </a:cubicBezTo>
                  <a:cubicBezTo>
                    <a:pt x="110" y="17"/>
                    <a:pt x="111" y="17"/>
                    <a:pt x="111" y="16"/>
                  </a:cubicBezTo>
                  <a:cubicBezTo>
                    <a:pt x="112" y="16"/>
                    <a:pt x="116" y="16"/>
                    <a:pt x="117" y="14"/>
                  </a:cubicBezTo>
                  <a:cubicBezTo>
                    <a:pt x="117" y="13"/>
                    <a:pt x="117" y="13"/>
                    <a:pt x="117" y="13"/>
                  </a:cubicBezTo>
                  <a:cubicBezTo>
                    <a:pt x="115" y="12"/>
                    <a:pt x="114" y="11"/>
                    <a:pt x="113" y="9"/>
                  </a:cubicBezTo>
                  <a:cubicBezTo>
                    <a:pt x="112" y="10"/>
                    <a:pt x="111" y="10"/>
                    <a:pt x="111" y="10"/>
                  </a:cubicBezTo>
                  <a:cubicBezTo>
                    <a:pt x="111" y="10"/>
                    <a:pt x="111" y="8"/>
                    <a:pt x="111" y="8"/>
                  </a:cubicBezTo>
                  <a:cubicBezTo>
                    <a:pt x="110" y="8"/>
                    <a:pt x="109" y="8"/>
                    <a:pt x="109" y="8"/>
                  </a:cubicBezTo>
                  <a:cubicBezTo>
                    <a:pt x="109" y="7"/>
                    <a:pt x="109" y="5"/>
                    <a:pt x="109" y="5"/>
                  </a:cubicBezTo>
                  <a:cubicBezTo>
                    <a:pt x="109" y="4"/>
                    <a:pt x="108" y="3"/>
                    <a:pt x="108" y="3"/>
                  </a:cubicBezTo>
                  <a:cubicBezTo>
                    <a:pt x="108" y="3"/>
                    <a:pt x="107" y="3"/>
                    <a:pt x="106" y="3"/>
                  </a:cubicBezTo>
                  <a:cubicBezTo>
                    <a:pt x="106" y="2"/>
                    <a:pt x="107" y="1"/>
                    <a:pt x="106" y="1"/>
                  </a:cubicBezTo>
                  <a:cubicBezTo>
                    <a:pt x="104" y="2"/>
                    <a:pt x="106" y="1"/>
                    <a:pt x="105" y="2"/>
                  </a:cubicBezTo>
                  <a:cubicBezTo>
                    <a:pt x="105" y="2"/>
                    <a:pt x="104" y="2"/>
                    <a:pt x="104" y="2"/>
                  </a:cubicBezTo>
                  <a:cubicBezTo>
                    <a:pt x="103" y="1"/>
                    <a:pt x="104" y="1"/>
                    <a:pt x="103" y="0"/>
                  </a:cubicBezTo>
                  <a:cubicBezTo>
                    <a:pt x="102" y="0"/>
                    <a:pt x="102" y="0"/>
                    <a:pt x="102" y="0"/>
                  </a:cubicBezTo>
                  <a:cubicBezTo>
                    <a:pt x="100" y="5"/>
                    <a:pt x="98" y="8"/>
                    <a:pt x="94" y="11"/>
                  </a:cubicBezTo>
                  <a:cubicBezTo>
                    <a:pt x="95" y="13"/>
                    <a:pt x="94" y="12"/>
                    <a:pt x="95" y="12"/>
                  </a:cubicBezTo>
                  <a:cubicBezTo>
                    <a:pt x="95" y="12"/>
                    <a:pt x="95" y="14"/>
                    <a:pt x="95" y="14"/>
                  </a:cubicBezTo>
                  <a:cubicBezTo>
                    <a:pt x="96" y="14"/>
                    <a:pt x="95" y="17"/>
                    <a:pt x="93" y="17"/>
                  </a:cubicBezTo>
                  <a:cubicBezTo>
                    <a:pt x="95" y="21"/>
                    <a:pt x="95" y="21"/>
                    <a:pt x="95" y="21"/>
                  </a:cubicBezTo>
                  <a:cubicBezTo>
                    <a:pt x="93" y="22"/>
                    <a:pt x="93" y="22"/>
                    <a:pt x="93" y="22"/>
                  </a:cubicBezTo>
                  <a:cubicBezTo>
                    <a:pt x="92" y="21"/>
                    <a:pt x="92" y="21"/>
                    <a:pt x="92" y="21"/>
                  </a:cubicBezTo>
                  <a:cubicBezTo>
                    <a:pt x="91" y="22"/>
                    <a:pt x="91" y="22"/>
                    <a:pt x="91" y="22"/>
                  </a:cubicBezTo>
                  <a:cubicBezTo>
                    <a:pt x="90" y="23"/>
                    <a:pt x="90" y="23"/>
                    <a:pt x="90" y="23"/>
                  </a:cubicBezTo>
                  <a:cubicBezTo>
                    <a:pt x="88" y="24"/>
                    <a:pt x="88" y="24"/>
                    <a:pt x="88" y="24"/>
                  </a:cubicBezTo>
                  <a:cubicBezTo>
                    <a:pt x="85" y="20"/>
                    <a:pt x="85" y="20"/>
                    <a:pt x="85" y="20"/>
                  </a:cubicBezTo>
                  <a:cubicBezTo>
                    <a:pt x="85" y="21"/>
                    <a:pt x="85" y="22"/>
                    <a:pt x="85" y="22"/>
                  </a:cubicBezTo>
                  <a:cubicBezTo>
                    <a:pt x="80" y="31"/>
                    <a:pt x="80" y="31"/>
                    <a:pt x="80" y="31"/>
                  </a:cubicBezTo>
                  <a:cubicBezTo>
                    <a:pt x="79" y="31"/>
                    <a:pt x="77" y="30"/>
                    <a:pt x="76" y="31"/>
                  </a:cubicBezTo>
                  <a:cubicBezTo>
                    <a:pt x="75" y="31"/>
                    <a:pt x="69" y="33"/>
                    <a:pt x="69" y="34"/>
                  </a:cubicBezTo>
                  <a:cubicBezTo>
                    <a:pt x="68" y="35"/>
                    <a:pt x="69" y="36"/>
                    <a:pt x="69" y="37"/>
                  </a:cubicBezTo>
                  <a:cubicBezTo>
                    <a:pt x="69" y="37"/>
                    <a:pt x="69" y="37"/>
                    <a:pt x="69" y="37"/>
                  </a:cubicBezTo>
                  <a:cubicBezTo>
                    <a:pt x="68" y="38"/>
                    <a:pt x="68" y="39"/>
                    <a:pt x="68" y="40"/>
                  </a:cubicBezTo>
                  <a:cubicBezTo>
                    <a:pt x="68" y="40"/>
                    <a:pt x="67" y="40"/>
                    <a:pt x="67" y="40"/>
                  </a:cubicBezTo>
                  <a:cubicBezTo>
                    <a:pt x="67" y="40"/>
                    <a:pt x="67" y="42"/>
                    <a:pt x="67" y="42"/>
                  </a:cubicBezTo>
                  <a:cubicBezTo>
                    <a:pt x="63" y="43"/>
                    <a:pt x="64" y="40"/>
                    <a:pt x="63" y="40"/>
                  </a:cubicBezTo>
                  <a:cubicBezTo>
                    <a:pt x="62" y="39"/>
                    <a:pt x="62" y="41"/>
                    <a:pt x="60" y="40"/>
                  </a:cubicBezTo>
                  <a:cubicBezTo>
                    <a:pt x="59" y="40"/>
                    <a:pt x="59" y="39"/>
                    <a:pt x="59" y="39"/>
                  </a:cubicBezTo>
                  <a:lnTo>
                    <a:pt x="58" y="38"/>
                  </a:lnTo>
                  <a:close/>
                  <a:moveTo>
                    <a:pt x="0" y="8"/>
                  </a:moveTo>
                  <a:cubicBezTo>
                    <a:pt x="1" y="10"/>
                    <a:pt x="2" y="12"/>
                    <a:pt x="2" y="13"/>
                  </a:cubicBezTo>
                  <a:cubicBezTo>
                    <a:pt x="2" y="14"/>
                    <a:pt x="2" y="15"/>
                    <a:pt x="2" y="17"/>
                  </a:cubicBezTo>
                  <a:cubicBezTo>
                    <a:pt x="2" y="18"/>
                    <a:pt x="4" y="22"/>
                    <a:pt x="4" y="23"/>
                  </a:cubicBezTo>
                  <a:cubicBezTo>
                    <a:pt x="4" y="24"/>
                    <a:pt x="4" y="25"/>
                    <a:pt x="4" y="26"/>
                  </a:cubicBezTo>
                  <a:cubicBezTo>
                    <a:pt x="4" y="27"/>
                    <a:pt x="7" y="28"/>
                    <a:pt x="7" y="29"/>
                  </a:cubicBezTo>
                  <a:cubicBezTo>
                    <a:pt x="8" y="31"/>
                    <a:pt x="7" y="32"/>
                    <a:pt x="8" y="34"/>
                  </a:cubicBezTo>
                  <a:cubicBezTo>
                    <a:pt x="8" y="35"/>
                    <a:pt x="12" y="36"/>
                    <a:pt x="13" y="37"/>
                  </a:cubicBezTo>
                  <a:cubicBezTo>
                    <a:pt x="13" y="38"/>
                    <a:pt x="13" y="39"/>
                    <a:pt x="14" y="39"/>
                  </a:cubicBezTo>
                  <a:cubicBezTo>
                    <a:pt x="16" y="41"/>
                    <a:pt x="18" y="41"/>
                    <a:pt x="20" y="43"/>
                  </a:cubicBezTo>
                  <a:cubicBezTo>
                    <a:pt x="20" y="42"/>
                    <a:pt x="20" y="42"/>
                    <a:pt x="20" y="42"/>
                  </a:cubicBezTo>
                  <a:cubicBezTo>
                    <a:pt x="21" y="42"/>
                    <a:pt x="21" y="41"/>
                    <a:pt x="22" y="41"/>
                  </a:cubicBezTo>
                  <a:cubicBezTo>
                    <a:pt x="23" y="40"/>
                    <a:pt x="24" y="41"/>
                    <a:pt x="25" y="41"/>
                  </a:cubicBezTo>
                  <a:cubicBezTo>
                    <a:pt x="25" y="40"/>
                    <a:pt x="25" y="39"/>
                    <a:pt x="25" y="38"/>
                  </a:cubicBezTo>
                  <a:cubicBezTo>
                    <a:pt x="25" y="37"/>
                    <a:pt x="23" y="36"/>
                    <a:pt x="22" y="35"/>
                  </a:cubicBezTo>
                  <a:cubicBezTo>
                    <a:pt x="22" y="34"/>
                    <a:pt x="23" y="33"/>
                    <a:pt x="22" y="33"/>
                  </a:cubicBezTo>
                  <a:cubicBezTo>
                    <a:pt x="22" y="32"/>
                    <a:pt x="20" y="32"/>
                    <a:pt x="20" y="31"/>
                  </a:cubicBezTo>
                  <a:cubicBezTo>
                    <a:pt x="20" y="29"/>
                    <a:pt x="20" y="26"/>
                    <a:pt x="21" y="25"/>
                  </a:cubicBezTo>
                  <a:cubicBezTo>
                    <a:pt x="21" y="21"/>
                    <a:pt x="21" y="18"/>
                    <a:pt x="20" y="16"/>
                  </a:cubicBezTo>
                  <a:cubicBezTo>
                    <a:pt x="19" y="15"/>
                    <a:pt x="18" y="15"/>
                    <a:pt x="18" y="15"/>
                  </a:cubicBezTo>
                  <a:cubicBezTo>
                    <a:pt x="17" y="12"/>
                    <a:pt x="17" y="11"/>
                    <a:pt x="15" y="9"/>
                  </a:cubicBezTo>
                  <a:cubicBezTo>
                    <a:pt x="14" y="8"/>
                    <a:pt x="13" y="8"/>
                    <a:pt x="12" y="7"/>
                  </a:cubicBezTo>
                  <a:cubicBezTo>
                    <a:pt x="11" y="8"/>
                    <a:pt x="11" y="8"/>
                    <a:pt x="11" y="8"/>
                  </a:cubicBezTo>
                  <a:cubicBezTo>
                    <a:pt x="10" y="11"/>
                    <a:pt x="10" y="11"/>
                    <a:pt x="10" y="11"/>
                  </a:cubicBezTo>
                  <a:cubicBezTo>
                    <a:pt x="8" y="11"/>
                    <a:pt x="8" y="11"/>
                    <a:pt x="8" y="11"/>
                  </a:cubicBezTo>
                  <a:cubicBezTo>
                    <a:pt x="8" y="12"/>
                    <a:pt x="8" y="12"/>
                    <a:pt x="8" y="12"/>
                  </a:cubicBezTo>
                  <a:cubicBezTo>
                    <a:pt x="6" y="12"/>
                    <a:pt x="6" y="12"/>
                    <a:pt x="6" y="12"/>
                  </a:cubicBezTo>
                  <a:cubicBezTo>
                    <a:pt x="6" y="9"/>
                    <a:pt x="6" y="9"/>
                    <a:pt x="6" y="9"/>
                  </a:cubicBezTo>
                  <a:cubicBezTo>
                    <a:pt x="3" y="7"/>
                    <a:pt x="3" y="7"/>
                    <a:pt x="3" y="7"/>
                  </a:cubicBezTo>
                  <a:cubicBezTo>
                    <a:pt x="0" y="8"/>
                    <a:pt x="0" y="8"/>
                    <a:pt x="0"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7" name="Freeform 8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34378C-5AEA-487D-BCC9-ED6636CE5FBE}"/>
                </a:ext>
              </a:extLst>
            </p:cNvPr>
            <p:cNvSpPr>
              <a:spLocks/>
            </p:cNvSpPr>
            <p:nvPr/>
          </p:nvSpPr>
          <p:spPr bwMode="auto">
            <a:xfrm>
              <a:off x="5072063" y="4640263"/>
              <a:ext cx="85725" cy="223838"/>
            </a:xfrm>
            <a:custGeom>
              <a:avLst/>
              <a:gdLst>
                <a:gd name="T0" fmla="*/ 12 w 23"/>
                <a:gd name="T1" fmla="*/ 2 h 60"/>
                <a:gd name="T2" fmla="*/ 11 w 23"/>
                <a:gd name="T3" fmla="*/ 2 h 60"/>
                <a:gd name="T4" fmla="*/ 5 w 23"/>
                <a:gd name="T5" fmla="*/ 0 h 60"/>
                <a:gd name="T6" fmla="*/ 6 w 23"/>
                <a:gd name="T7" fmla="*/ 4 h 60"/>
                <a:gd name="T8" fmla="*/ 7 w 23"/>
                <a:gd name="T9" fmla="*/ 8 h 60"/>
                <a:gd name="T10" fmla="*/ 6 w 23"/>
                <a:gd name="T11" fmla="*/ 12 h 60"/>
                <a:gd name="T12" fmla="*/ 4 w 23"/>
                <a:gd name="T13" fmla="*/ 15 h 60"/>
                <a:gd name="T14" fmla="*/ 4 w 23"/>
                <a:gd name="T15" fmla="*/ 19 h 60"/>
                <a:gd name="T16" fmla="*/ 6 w 23"/>
                <a:gd name="T17" fmla="*/ 21 h 60"/>
                <a:gd name="T18" fmla="*/ 2 w 23"/>
                <a:gd name="T19" fmla="*/ 25 h 60"/>
                <a:gd name="T20" fmla="*/ 2 w 23"/>
                <a:gd name="T21" fmla="*/ 30 h 60"/>
                <a:gd name="T22" fmla="*/ 1 w 23"/>
                <a:gd name="T23" fmla="*/ 34 h 60"/>
                <a:gd name="T24" fmla="*/ 2 w 23"/>
                <a:gd name="T25" fmla="*/ 38 h 60"/>
                <a:gd name="T26" fmla="*/ 4 w 23"/>
                <a:gd name="T27" fmla="*/ 41 h 60"/>
                <a:gd name="T28" fmla="*/ 5 w 23"/>
                <a:gd name="T29" fmla="*/ 43 h 60"/>
                <a:gd name="T30" fmla="*/ 10 w 23"/>
                <a:gd name="T31" fmla="*/ 42 h 60"/>
                <a:gd name="T32" fmla="*/ 11 w 23"/>
                <a:gd name="T33" fmla="*/ 44 h 60"/>
                <a:gd name="T34" fmla="*/ 10 w 23"/>
                <a:gd name="T35" fmla="*/ 49 h 60"/>
                <a:gd name="T36" fmla="*/ 10 w 23"/>
                <a:gd name="T37" fmla="*/ 52 h 60"/>
                <a:gd name="T38" fmla="*/ 14 w 23"/>
                <a:gd name="T39" fmla="*/ 56 h 60"/>
                <a:gd name="T40" fmla="*/ 16 w 23"/>
                <a:gd name="T41" fmla="*/ 57 h 60"/>
                <a:gd name="T42" fmla="*/ 17 w 23"/>
                <a:gd name="T43" fmla="*/ 60 h 60"/>
                <a:gd name="T44" fmla="*/ 18 w 23"/>
                <a:gd name="T45" fmla="*/ 56 h 60"/>
                <a:gd name="T46" fmla="*/ 18 w 23"/>
                <a:gd name="T47" fmla="*/ 51 h 60"/>
                <a:gd name="T48" fmla="*/ 22 w 23"/>
                <a:gd name="T49" fmla="*/ 49 h 60"/>
                <a:gd name="T50" fmla="*/ 21 w 23"/>
                <a:gd name="T51" fmla="*/ 46 h 60"/>
                <a:gd name="T52" fmla="*/ 21 w 23"/>
                <a:gd name="T53" fmla="*/ 41 h 60"/>
                <a:gd name="T54" fmla="*/ 19 w 23"/>
                <a:gd name="T55" fmla="*/ 38 h 60"/>
                <a:gd name="T56" fmla="*/ 17 w 23"/>
                <a:gd name="T57" fmla="*/ 33 h 60"/>
                <a:gd name="T58" fmla="*/ 16 w 23"/>
                <a:gd name="T59" fmla="*/ 32 h 60"/>
                <a:gd name="T60" fmla="*/ 16 w 23"/>
                <a:gd name="T61" fmla="*/ 34 h 60"/>
                <a:gd name="T62" fmla="*/ 17 w 23"/>
                <a:gd name="T63" fmla="*/ 34 h 60"/>
                <a:gd name="T64" fmla="*/ 17 w 23"/>
                <a:gd name="T65" fmla="*/ 37 h 60"/>
                <a:gd name="T66" fmla="*/ 15 w 23"/>
                <a:gd name="T67" fmla="*/ 35 h 60"/>
                <a:gd name="T68" fmla="*/ 14 w 23"/>
                <a:gd name="T69" fmla="*/ 36 h 60"/>
                <a:gd name="T70" fmla="*/ 14 w 23"/>
                <a:gd name="T71" fmla="*/ 32 h 60"/>
                <a:gd name="T72" fmla="*/ 13 w 23"/>
                <a:gd name="T73" fmla="*/ 31 h 60"/>
                <a:gd name="T74" fmla="*/ 13 w 23"/>
                <a:gd name="T75" fmla="*/ 27 h 60"/>
                <a:gd name="T76" fmla="*/ 12 w 23"/>
                <a:gd name="T77" fmla="*/ 25 h 60"/>
                <a:gd name="T78" fmla="*/ 13 w 23"/>
                <a:gd name="T79" fmla="*/ 21 h 60"/>
                <a:gd name="T80" fmla="*/ 11 w 23"/>
                <a:gd name="T81" fmla="*/ 20 h 60"/>
                <a:gd name="T82" fmla="*/ 11 w 23"/>
                <a:gd name="T83" fmla="*/ 19 h 60"/>
                <a:gd name="T84" fmla="*/ 13 w 23"/>
                <a:gd name="T85" fmla="*/ 15 h 60"/>
                <a:gd name="T86" fmla="*/ 12 w 23"/>
                <a:gd name="T87" fmla="*/ 5 h 60"/>
                <a:gd name="T88" fmla="*/ 12 w 23"/>
                <a:gd name="T8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60">
                  <a:moveTo>
                    <a:pt x="12" y="2"/>
                  </a:moveTo>
                  <a:cubicBezTo>
                    <a:pt x="11" y="2"/>
                    <a:pt x="11" y="2"/>
                    <a:pt x="11" y="2"/>
                  </a:cubicBezTo>
                  <a:cubicBezTo>
                    <a:pt x="5" y="0"/>
                    <a:pt x="5" y="0"/>
                    <a:pt x="5" y="0"/>
                  </a:cubicBezTo>
                  <a:cubicBezTo>
                    <a:pt x="5" y="0"/>
                    <a:pt x="5" y="3"/>
                    <a:pt x="6" y="4"/>
                  </a:cubicBezTo>
                  <a:cubicBezTo>
                    <a:pt x="7" y="4"/>
                    <a:pt x="6" y="7"/>
                    <a:pt x="7" y="8"/>
                  </a:cubicBezTo>
                  <a:cubicBezTo>
                    <a:pt x="9" y="9"/>
                    <a:pt x="7" y="11"/>
                    <a:pt x="6" y="12"/>
                  </a:cubicBezTo>
                  <a:cubicBezTo>
                    <a:pt x="6" y="13"/>
                    <a:pt x="3" y="13"/>
                    <a:pt x="4" y="15"/>
                  </a:cubicBezTo>
                  <a:cubicBezTo>
                    <a:pt x="4" y="16"/>
                    <a:pt x="4" y="18"/>
                    <a:pt x="4" y="19"/>
                  </a:cubicBezTo>
                  <a:cubicBezTo>
                    <a:pt x="4" y="21"/>
                    <a:pt x="6" y="19"/>
                    <a:pt x="6" y="21"/>
                  </a:cubicBezTo>
                  <a:cubicBezTo>
                    <a:pt x="7" y="23"/>
                    <a:pt x="4" y="24"/>
                    <a:pt x="2" y="25"/>
                  </a:cubicBezTo>
                  <a:cubicBezTo>
                    <a:pt x="1" y="26"/>
                    <a:pt x="1" y="29"/>
                    <a:pt x="2" y="30"/>
                  </a:cubicBezTo>
                  <a:cubicBezTo>
                    <a:pt x="2" y="32"/>
                    <a:pt x="0" y="33"/>
                    <a:pt x="1" y="34"/>
                  </a:cubicBezTo>
                  <a:cubicBezTo>
                    <a:pt x="1" y="36"/>
                    <a:pt x="2" y="38"/>
                    <a:pt x="2" y="38"/>
                  </a:cubicBezTo>
                  <a:cubicBezTo>
                    <a:pt x="2" y="38"/>
                    <a:pt x="4" y="39"/>
                    <a:pt x="4" y="41"/>
                  </a:cubicBezTo>
                  <a:cubicBezTo>
                    <a:pt x="5" y="42"/>
                    <a:pt x="4" y="44"/>
                    <a:pt x="5" y="43"/>
                  </a:cubicBezTo>
                  <a:cubicBezTo>
                    <a:pt x="7" y="43"/>
                    <a:pt x="10" y="42"/>
                    <a:pt x="10" y="42"/>
                  </a:cubicBezTo>
                  <a:cubicBezTo>
                    <a:pt x="10" y="42"/>
                    <a:pt x="11" y="43"/>
                    <a:pt x="11" y="44"/>
                  </a:cubicBezTo>
                  <a:cubicBezTo>
                    <a:pt x="11" y="46"/>
                    <a:pt x="11" y="48"/>
                    <a:pt x="10" y="49"/>
                  </a:cubicBezTo>
                  <a:cubicBezTo>
                    <a:pt x="9" y="50"/>
                    <a:pt x="9" y="51"/>
                    <a:pt x="10" y="52"/>
                  </a:cubicBezTo>
                  <a:cubicBezTo>
                    <a:pt x="11" y="53"/>
                    <a:pt x="12" y="55"/>
                    <a:pt x="14" y="56"/>
                  </a:cubicBezTo>
                  <a:cubicBezTo>
                    <a:pt x="15" y="57"/>
                    <a:pt x="16" y="57"/>
                    <a:pt x="16" y="57"/>
                  </a:cubicBezTo>
                  <a:cubicBezTo>
                    <a:pt x="16" y="57"/>
                    <a:pt x="15" y="60"/>
                    <a:pt x="17" y="60"/>
                  </a:cubicBezTo>
                  <a:cubicBezTo>
                    <a:pt x="18" y="59"/>
                    <a:pt x="19" y="57"/>
                    <a:pt x="18" y="56"/>
                  </a:cubicBezTo>
                  <a:cubicBezTo>
                    <a:pt x="17" y="55"/>
                    <a:pt x="17" y="50"/>
                    <a:pt x="18" y="51"/>
                  </a:cubicBezTo>
                  <a:cubicBezTo>
                    <a:pt x="19" y="51"/>
                    <a:pt x="21" y="51"/>
                    <a:pt x="22" y="49"/>
                  </a:cubicBezTo>
                  <a:cubicBezTo>
                    <a:pt x="22" y="47"/>
                    <a:pt x="21" y="48"/>
                    <a:pt x="21" y="46"/>
                  </a:cubicBezTo>
                  <a:cubicBezTo>
                    <a:pt x="22" y="43"/>
                    <a:pt x="23" y="41"/>
                    <a:pt x="21" y="41"/>
                  </a:cubicBezTo>
                  <a:cubicBezTo>
                    <a:pt x="20" y="40"/>
                    <a:pt x="20" y="40"/>
                    <a:pt x="19" y="38"/>
                  </a:cubicBezTo>
                  <a:cubicBezTo>
                    <a:pt x="19" y="36"/>
                    <a:pt x="18" y="35"/>
                    <a:pt x="17" y="33"/>
                  </a:cubicBezTo>
                  <a:cubicBezTo>
                    <a:pt x="17" y="33"/>
                    <a:pt x="16" y="33"/>
                    <a:pt x="16" y="32"/>
                  </a:cubicBezTo>
                  <a:cubicBezTo>
                    <a:pt x="16" y="32"/>
                    <a:pt x="16" y="33"/>
                    <a:pt x="16" y="34"/>
                  </a:cubicBezTo>
                  <a:cubicBezTo>
                    <a:pt x="17" y="34"/>
                    <a:pt x="17" y="34"/>
                    <a:pt x="17" y="34"/>
                  </a:cubicBezTo>
                  <a:cubicBezTo>
                    <a:pt x="18" y="35"/>
                    <a:pt x="17" y="36"/>
                    <a:pt x="17" y="37"/>
                  </a:cubicBezTo>
                  <a:cubicBezTo>
                    <a:pt x="17" y="36"/>
                    <a:pt x="16" y="35"/>
                    <a:pt x="15" y="35"/>
                  </a:cubicBezTo>
                  <a:cubicBezTo>
                    <a:pt x="15" y="35"/>
                    <a:pt x="15" y="36"/>
                    <a:pt x="14" y="36"/>
                  </a:cubicBezTo>
                  <a:cubicBezTo>
                    <a:pt x="14" y="34"/>
                    <a:pt x="14" y="33"/>
                    <a:pt x="14" y="32"/>
                  </a:cubicBezTo>
                  <a:cubicBezTo>
                    <a:pt x="14" y="31"/>
                    <a:pt x="13" y="31"/>
                    <a:pt x="13" y="31"/>
                  </a:cubicBezTo>
                  <a:cubicBezTo>
                    <a:pt x="12" y="30"/>
                    <a:pt x="12" y="27"/>
                    <a:pt x="13" y="27"/>
                  </a:cubicBezTo>
                  <a:cubicBezTo>
                    <a:pt x="14" y="28"/>
                    <a:pt x="12" y="25"/>
                    <a:pt x="12" y="25"/>
                  </a:cubicBezTo>
                  <a:cubicBezTo>
                    <a:pt x="12" y="23"/>
                    <a:pt x="12" y="22"/>
                    <a:pt x="13" y="21"/>
                  </a:cubicBezTo>
                  <a:cubicBezTo>
                    <a:pt x="12" y="20"/>
                    <a:pt x="12" y="21"/>
                    <a:pt x="11" y="20"/>
                  </a:cubicBezTo>
                  <a:cubicBezTo>
                    <a:pt x="11" y="20"/>
                    <a:pt x="11" y="19"/>
                    <a:pt x="11" y="19"/>
                  </a:cubicBezTo>
                  <a:cubicBezTo>
                    <a:pt x="13" y="15"/>
                    <a:pt x="13" y="15"/>
                    <a:pt x="13" y="15"/>
                  </a:cubicBezTo>
                  <a:cubicBezTo>
                    <a:pt x="13" y="13"/>
                    <a:pt x="13" y="8"/>
                    <a:pt x="12" y="5"/>
                  </a:cubicBezTo>
                  <a:cubicBezTo>
                    <a:pt x="12" y="5"/>
                    <a:pt x="10" y="1"/>
                    <a:pt x="1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6F4A5D5-029E-4D1C-B14F-9EA745376129}"/>
                </a:ext>
              </a:extLst>
            </p:cNvPr>
            <p:cNvSpPr>
              <a:spLocks noEditPoints="1"/>
            </p:cNvSpPr>
            <p:nvPr/>
          </p:nvSpPr>
          <p:spPr bwMode="auto">
            <a:xfrm>
              <a:off x="5314950" y="4733926"/>
              <a:ext cx="184150" cy="388938"/>
            </a:xfrm>
            <a:custGeom>
              <a:avLst/>
              <a:gdLst>
                <a:gd name="T0" fmla="*/ 46 w 49"/>
                <a:gd name="T1" fmla="*/ 38 h 104"/>
                <a:gd name="T2" fmla="*/ 39 w 49"/>
                <a:gd name="T3" fmla="*/ 0 h 104"/>
                <a:gd name="T4" fmla="*/ 37 w 49"/>
                <a:gd name="T5" fmla="*/ 11 h 104"/>
                <a:gd name="T6" fmla="*/ 34 w 49"/>
                <a:gd name="T7" fmla="*/ 13 h 104"/>
                <a:gd name="T8" fmla="*/ 33 w 49"/>
                <a:gd name="T9" fmla="*/ 16 h 104"/>
                <a:gd name="T10" fmla="*/ 32 w 49"/>
                <a:gd name="T11" fmla="*/ 19 h 104"/>
                <a:gd name="T12" fmla="*/ 30 w 49"/>
                <a:gd name="T13" fmla="*/ 21 h 104"/>
                <a:gd name="T14" fmla="*/ 27 w 49"/>
                <a:gd name="T15" fmla="*/ 21 h 104"/>
                <a:gd name="T16" fmla="*/ 26 w 49"/>
                <a:gd name="T17" fmla="*/ 25 h 104"/>
                <a:gd name="T18" fmla="*/ 22 w 49"/>
                <a:gd name="T19" fmla="*/ 27 h 104"/>
                <a:gd name="T20" fmla="*/ 17 w 49"/>
                <a:gd name="T21" fmla="*/ 28 h 104"/>
                <a:gd name="T22" fmla="*/ 15 w 49"/>
                <a:gd name="T23" fmla="*/ 29 h 104"/>
                <a:gd name="T24" fmla="*/ 11 w 49"/>
                <a:gd name="T25" fmla="*/ 31 h 104"/>
                <a:gd name="T26" fmla="*/ 8 w 49"/>
                <a:gd name="T27" fmla="*/ 33 h 104"/>
                <a:gd name="T28" fmla="*/ 6 w 49"/>
                <a:gd name="T29" fmla="*/ 38 h 104"/>
                <a:gd name="T30" fmla="*/ 8 w 49"/>
                <a:gd name="T31" fmla="*/ 52 h 104"/>
                <a:gd name="T32" fmla="*/ 10 w 49"/>
                <a:gd name="T33" fmla="*/ 58 h 104"/>
                <a:gd name="T34" fmla="*/ 8 w 49"/>
                <a:gd name="T35" fmla="*/ 61 h 104"/>
                <a:gd name="T36" fmla="*/ 5 w 49"/>
                <a:gd name="T37" fmla="*/ 66 h 104"/>
                <a:gd name="T38" fmla="*/ 1 w 49"/>
                <a:gd name="T39" fmla="*/ 70 h 104"/>
                <a:gd name="T40" fmla="*/ 0 w 49"/>
                <a:gd name="T41" fmla="*/ 75 h 104"/>
                <a:gd name="T42" fmla="*/ 4 w 49"/>
                <a:gd name="T43" fmla="*/ 87 h 104"/>
                <a:gd name="T44" fmla="*/ 5 w 49"/>
                <a:gd name="T45" fmla="*/ 90 h 104"/>
                <a:gd name="T46" fmla="*/ 13 w 49"/>
                <a:gd name="T47" fmla="*/ 102 h 104"/>
                <a:gd name="T48" fmla="*/ 19 w 49"/>
                <a:gd name="T49" fmla="*/ 102 h 104"/>
                <a:gd name="T50" fmla="*/ 25 w 49"/>
                <a:gd name="T51" fmla="*/ 97 h 104"/>
                <a:gd name="T52" fmla="*/ 28 w 49"/>
                <a:gd name="T53" fmla="*/ 91 h 104"/>
                <a:gd name="T54" fmla="*/ 31 w 49"/>
                <a:gd name="T55" fmla="*/ 82 h 104"/>
                <a:gd name="T56" fmla="*/ 33 w 49"/>
                <a:gd name="T57" fmla="*/ 75 h 104"/>
                <a:gd name="T58" fmla="*/ 33 w 49"/>
                <a:gd name="T59" fmla="*/ 71 h 104"/>
                <a:gd name="T60" fmla="*/ 35 w 49"/>
                <a:gd name="T61" fmla="*/ 66 h 104"/>
                <a:gd name="T62" fmla="*/ 36 w 49"/>
                <a:gd name="T63" fmla="*/ 58 h 104"/>
                <a:gd name="T64" fmla="*/ 38 w 49"/>
                <a:gd name="T65" fmla="*/ 52 h 104"/>
                <a:gd name="T66" fmla="*/ 40 w 49"/>
                <a:gd name="T67" fmla="*/ 48 h 104"/>
                <a:gd name="T68" fmla="*/ 42 w 49"/>
                <a:gd name="T69" fmla="*/ 38 h 104"/>
                <a:gd name="T70" fmla="*/ 44 w 49"/>
                <a:gd name="T71" fmla="*/ 36 h 104"/>
                <a:gd name="T72" fmla="*/ 45 w 49"/>
                <a:gd name="T73" fmla="*/ 31 h 104"/>
                <a:gd name="T74" fmla="*/ 42 w 49"/>
                <a:gd name="T75" fmla="*/ 25 h 104"/>
                <a:gd name="T76" fmla="*/ 46 w 49"/>
                <a:gd name="T77" fmla="*/ 28 h 104"/>
                <a:gd name="T78" fmla="*/ 48 w 49"/>
                <a:gd name="T79" fmla="*/ 18 h 104"/>
                <a:gd name="T80" fmla="*/ 46 w 49"/>
                <a:gd name="T81" fmla="*/ 13 h 104"/>
                <a:gd name="T82" fmla="*/ 45 w 49"/>
                <a:gd name="T83" fmla="*/ 4 h 104"/>
                <a:gd name="T84" fmla="*/ 41 w 49"/>
                <a:gd name="T85" fmla="*/ 2 h 104"/>
                <a:gd name="T86" fmla="*/ 40 w 49"/>
                <a:gd name="T8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 h="104">
                  <a:moveTo>
                    <a:pt x="46" y="36"/>
                  </a:moveTo>
                  <a:cubicBezTo>
                    <a:pt x="46" y="36"/>
                    <a:pt x="45" y="39"/>
                    <a:pt x="46" y="38"/>
                  </a:cubicBezTo>
                  <a:cubicBezTo>
                    <a:pt x="46" y="38"/>
                    <a:pt x="47" y="36"/>
                    <a:pt x="46" y="36"/>
                  </a:cubicBezTo>
                  <a:close/>
                  <a:moveTo>
                    <a:pt x="39" y="0"/>
                  </a:moveTo>
                  <a:cubicBezTo>
                    <a:pt x="39" y="0"/>
                    <a:pt x="38" y="2"/>
                    <a:pt x="37" y="2"/>
                  </a:cubicBezTo>
                  <a:cubicBezTo>
                    <a:pt x="37" y="5"/>
                    <a:pt x="37" y="9"/>
                    <a:pt x="37" y="11"/>
                  </a:cubicBezTo>
                  <a:cubicBezTo>
                    <a:pt x="36" y="11"/>
                    <a:pt x="35" y="11"/>
                    <a:pt x="34" y="12"/>
                  </a:cubicBezTo>
                  <a:cubicBezTo>
                    <a:pt x="34" y="13"/>
                    <a:pt x="34" y="13"/>
                    <a:pt x="34" y="13"/>
                  </a:cubicBezTo>
                  <a:cubicBezTo>
                    <a:pt x="33" y="13"/>
                    <a:pt x="33" y="12"/>
                    <a:pt x="32" y="12"/>
                  </a:cubicBezTo>
                  <a:cubicBezTo>
                    <a:pt x="32" y="13"/>
                    <a:pt x="32" y="14"/>
                    <a:pt x="33" y="16"/>
                  </a:cubicBezTo>
                  <a:cubicBezTo>
                    <a:pt x="32" y="17"/>
                    <a:pt x="31" y="16"/>
                    <a:pt x="31" y="17"/>
                  </a:cubicBezTo>
                  <a:cubicBezTo>
                    <a:pt x="31" y="18"/>
                    <a:pt x="32" y="18"/>
                    <a:pt x="32" y="19"/>
                  </a:cubicBezTo>
                  <a:cubicBezTo>
                    <a:pt x="32" y="19"/>
                    <a:pt x="30" y="19"/>
                    <a:pt x="30" y="19"/>
                  </a:cubicBezTo>
                  <a:cubicBezTo>
                    <a:pt x="30" y="20"/>
                    <a:pt x="30" y="21"/>
                    <a:pt x="30" y="21"/>
                  </a:cubicBezTo>
                  <a:cubicBezTo>
                    <a:pt x="29" y="21"/>
                    <a:pt x="29" y="20"/>
                    <a:pt x="28" y="20"/>
                  </a:cubicBezTo>
                  <a:cubicBezTo>
                    <a:pt x="28" y="20"/>
                    <a:pt x="27" y="21"/>
                    <a:pt x="27" y="21"/>
                  </a:cubicBezTo>
                  <a:cubicBezTo>
                    <a:pt x="26" y="22"/>
                    <a:pt x="27" y="24"/>
                    <a:pt x="27" y="25"/>
                  </a:cubicBezTo>
                  <a:cubicBezTo>
                    <a:pt x="26" y="25"/>
                    <a:pt x="26" y="25"/>
                    <a:pt x="26" y="25"/>
                  </a:cubicBezTo>
                  <a:cubicBezTo>
                    <a:pt x="25" y="24"/>
                    <a:pt x="23" y="25"/>
                    <a:pt x="22" y="26"/>
                  </a:cubicBezTo>
                  <a:cubicBezTo>
                    <a:pt x="22" y="27"/>
                    <a:pt x="22" y="27"/>
                    <a:pt x="22" y="27"/>
                  </a:cubicBezTo>
                  <a:cubicBezTo>
                    <a:pt x="21" y="28"/>
                    <a:pt x="18" y="26"/>
                    <a:pt x="18" y="26"/>
                  </a:cubicBezTo>
                  <a:cubicBezTo>
                    <a:pt x="17" y="27"/>
                    <a:pt x="17" y="28"/>
                    <a:pt x="17" y="28"/>
                  </a:cubicBezTo>
                  <a:cubicBezTo>
                    <a:pt x="17" y="28"/>
                    <a:pt x="16" y="28"/>
                    <a:pt x="15" y="28"/>
                  </a:cubicBezTo>
                  <a:cubicBezTo>
                    <a:pt x="15" y="29"/>
                    <a:pt x="15" y="29"/>
                    <a:pt x="15" y="29"/>
                  </a:cubicBezTo>
                  <a:cubicBezTo>
                    <a:pt x="14" y="29"/>
                    <a:pt x="13" y="29"/>
                    <a:pt x="12" y="30"/>
                  </a:cubicBezTo>
                  <a:cubicBezTo>
                    <a:pt x="12" y="30"/>
                    <a:pt x="12" y="31"/>
                    <a:pt x="11" y="31"/>
                  </a:cubicBezTo>
                  <a:cubicBezTo>
                    <a:pt x="11" y="32"/>
                    <a:pt x="9" y="33"/>
                    <a:pt x="9" y="33"/>
                  </a:cubicBezTo>
                  <a:cubicBezTo>
                    <a:pt x="8" y="33"/>
                    <a:pt x="8" y="33"/>
                    <a:pt x="8" y="33"/>
                  </a:cubicBezTo>
                  <a:cubicBezTo>
                    <a:pt x="8" y="34"/>
                    <a:pt x="8" y="35"/>
                    <a:pt x="8" y="35"/>
                  </a:cubicBezTo>
                  <a:cubicBezTo>
                    <a:pt x="8" y="36"/>
                    <a:pt x="6" y="37"/>
                    <a:pt x="6" y="38"/>
                  </a:cubicBezTo>
                  <a:cubicBezTo>
                    <a:pt x="5" y="42"/>
                    <a:pt x="7" y="44"/>
                    <a:pt x="8" y="47"/>
                  </a:cubicBezTo>
                  <a:cubicBezTo>
                    <a:pt x="8" y="49"/>
                    <a:pt x="7" y="50"/>
                    <a:pt x="8" y="52"/>
                  </a:cubicBezTo>
                  <a:cubicBezTo>
                    <a:pt x="8" y="52"/>
                    <a:pt x="9" y="53"/>
                    <a:pt x="9" y="53"/>
                  </a:cubicBezTo>
                  <a:cubicBezTo>
                    <a:pt x="9" y="55"/>
                    <a:pt x="10" y="56"/>
                    <a:pt x="10" y="58"/>
                  </a:cubicBezTo>
                  <a:cubicBezTo>
                    <a:pt x="9" y="58"/>
                    <a:pt x="8" y="59"/>
                    <a:pt x="8" y="59"/>
                  </a:cubicBezTo>
                  <a:cubicBezTo>
                    <a:pt x="8" y="60"/>
                    <a:pt x="8" y="61"/>
                    <a:pt x="8" y="61"/>
                  </a:cubicBezTo>
                  <a:cubicBezTo>
                    <a:pt x="7" y="62"/>
                    <a:pt x="5" y="63"/>
                    <a:pt x="5" y="63"/>
                  </a:cubicBezTo>
                  <a:cubicBezTo>
                    <a:pt x="4" y="64"/>
                    <a:pt x="5" y="66"/>
                    <a:pt x="5" y="66"/>
                  </a:cubicBezTo>
                  <a:cubicBezTo>
                    <a:pt x="5" y="67"/>
                    <a:pt x="5" y="67"/>
                    <a:pt x="5" y="67"/>
                  </a:cubicBezTo>
                  <a:cubicBezTo>
                    <a:pt x="1" y="70"/>
                    <a:pt x="1" y="70"/>
                    <a:pt x="1" y="70"/>
                  </a:cubicBezTo>
                  <a:cubicBezTo>
                    <a:pt x="1" y="71"/>
                    <a:pt x="2" y="71"/>
                    <a:pt x="2" y="73"/>
                  </a:cubicBezTo>
                  <a:cubicBezTo>
                    <a:pt x="2" y="73"/>
                    <a:pt x="0" y="75"/>
                    <a:pt x="0" y="75"/>
                  </a:cubicBezTo>
                  <a:cubicBezTo>
                    <a:pt x="0" y="78"/>
                    <a:pt x="1" y="83"/>
                    <a:pt x="2" y="85"/>
                  </a:cubicBezTo>
                  <a:cubicBezTo>
                    <a:pt x="3" y="86"/>
                    <a:pt x="4" y="87"/>
                    <a:pt x="4" y="87"/>
                  </a:cubicBezTo>
                  <a:cubicBezTo>
                    <a:pt x="5" y="88"/>
                    <a:pt x="4" y="88"/>
                    <a:pt x="4" y="89"/>
                  </a:cubicBezTo>
                  <a:cubicBezTo>
                    <a:pt x="5" y="90"/>
                    <a:pt x="5" y="90"/>
                    <a:pt x="5" y="90"/>
                  </a:cubicBezTo>
                  <a:cubicBezTo>
                    <a:pt x="6" y="93"/>
                    <a:pt x="6" y="98"/>
                    <a:pt x="8" y="99"/>
                  </a:cubicBezTo>
                  <a:cubicBezTo>
                    <a:pt x="9" y="101"/>
                    <a:pt x="11" y="101"/>
                    <a:pt x="13" y="102"/>
                  </a:cubicBezTo>
                  <a:cubicBezTo>
                    <a:pt x="13" y="102"/>
                    <a:pt x="14" y="104"/>
                    <a:pt x="15" y="104"/>
                  </a:cubicBezTo>
                  <a:cubicBezTo>
                    <a:pt x="17" y="104"/>
                    <a:pt x="18" y="102"/>
                    <a:pt x="19" y="102"/>
                  </a:cubicBezTo>
                  <a:cubicBezTo>
                    <a:pt x="21" y="101"/>
                    <a:pt x="24" y="100"/>
                    <a:pt x="25" y="98"/>
                  </a:cubicBezTo>
                  <a:cubicBezTo>
                    <a:pt x="26" y="98"/>
                    <a:pt x="25" y="98"/>
                    <a:pt x="25" y="97"/>
                  </a:cubicBezTo>
                  <a:cubicBezTo>
                    <a:pt x="25" y="97"/>
                    <a:pt x="26" y="97"/>
                    <a:pt x="26" y="97"/>
                  </a:cubicBezTo>
                  <a:cubicBezTo>
                    <a:pt x="27" y="95"/>
                    <a:pt x="28" y="92"/>
                    <a:pt x="28" y="91"/>
                  </a:cubicBezTo>
                  <a:cubicBezTo>
                    <a:pt x="29" y="89"/>
                    <a:pt x="28" y="88"/>
                    <a:pt x="29" y="86"/>
                  </a:cubicBezTo>
                  <a:cubicBezTo>
                    <a:pt x="29" y="85"/>
                    <a:pt x="31" y="83"/>
                    <a:pt x="31" y="82"/>
                  </a:cubicBezTo>
                  <a:cubicBezTo>
                    <a:pt x="32" y="79"/>
                    <a:pt x="31" y="78"/>
                    <a:pt x="32" y="76"/>
                  </a:cubicBezTo>
                  <a:cubicBezTo>
                    <a:pt x="33" y="75"/>
                    <a:pt x="33" y="75"/>
                    <a:pt x="33" y="75"/>
                  </a:cubicBezTo>
                  <a:cubicBezTo>
                    <a:pt x="33" y="74"/>
                    <a:pt x="33" y="73"/>
                    <a:pt x="33" y="73"/>
                  </a:cubicBezTo>
                  <a:cubicBezTo>
                    <a:pt x="33" y="73"/>
                    <a:pt x="33" y="71"/>
                    <a:pt x="33" y="71"/>
                  </a:cubicBezTo>
                  <a:cubicBezTo>
                    <a:pt x="33" y="71"/>
                    <a:pt x="35" y="70"/>
                    <a:pt x="35" y="69"/>
                  </a:cubicBezTo>
                  <a:cubicBezTo>
                    <a:pt x="35" y="68"/>
                    <a:pt x="35" y="67"/>
                    <a:pt x="35" y="66"/>
                  </a:cubicBezTo>
                  <a:cubicBezTo>
                    <a:pt x="35" y="65"/>
                    <a:pt x="36" y="62"/>
                    <a:pt x="36" y="61"/>
                  </a:cubicBezTo>
                  <a:cubicBezTo>
                    <a:pt x="37" y="60"/>
                    <a:pt x="36" y="59"/>
                    <a:pt x="36" y="58"/>
                  </a:cubicBezTo>
                  <a:cubicBezTo>
                    <a:pt x="36" y="57"/>
                    <a:pt x="38" y="55"/>
                    <a:pt x="38" y="55"/>
                  </a:cubicBezTo>
                  <a:cubicBezTo>
                    <a:pt x="38" y="54"/>
                    <a:pt x="38" y="53"/>
                    <a:pt x="38" y="52"/>
                  </a:cubicBezTo>
                  <a:cubicBezTo>
                    <a:pt x="38" y="52"/>
                    <a:pt x="40" y="50"/>
                    <a:pt x="40" y="50"/>
                  </a:cubicBezTo>
                  <a:cubicBezTo>
                    <a:pt x="40" y="49"/>
                    <a:pt x="40" y="49"/>
                    <a:pt x="40" y="48"/>
                  </a:cubicBezTo>
                  <a:cubicBezTo>
                    <a:pt x="40" y="47"/>
                    <a:pt x="42" y="46"/>
                    <a:pt x="42" y="46"/>
                  </a:cubicBezTo>
                  <a:cubicBezTo>
                    <a:pt x="42" y="43"/>
                    <a:pt x="41" y="41"/>
                    <a:pt x="42" y="38"/>
                  </a:cubicBezTo>
                  <a:cubicBezTo>
                    <a:pt x="42" y="38"/>
                    <a:pt x="44" y="37"/>
                    <a:pt x="44" y="37"/>
                  </a:cubicBezTo>
                  <a:cubicBezTo>
                    <a:pt x="44" y="36"/>
                    <a:pt x="44" y="36"/>
                    <a:pt x="44" y="36"/>
                  </a:cubicBezTo>
                  <a:cubicBezTo>
                    <a:pt x="43" y="37"/>
                    <a:pt x="43" y="35"/>
                    <a:pt x="45" y="34"/>
                  </a:cubicBezTo>
                  <a:cubicBezTo>
                    <a:pt x="44" y="33"/>
                    <a:pt x="45" y="32"/>
                    <a:pt x="45" y="31"/>
                  </a:cubicBezTo>
                  <a:cubicBezTo>
                    <a:pt x="44" y="31"/>
                    <a:pt x="43" y="31"/>
                    <a:pt x="43" y="30"/>
                  </a:cubicBezTo>
                  <a:cubicBezTo>
                    <a:pt x="42" y="28"/>
                    <a:pt x="43" y="26"/>
                    <a:pt x="42" y="25"/>
                  </a:cubicBezTo>
                  <a:cubicBezTo>
                    <a:pt x="43" y="25"/>
                    <a:pt x="43" y="24"/>
                    <a:pt x="44" y="24"/>
                  </a:cubicBezTo>
                  <a:cubicBezTo>
                    <a:pt x="44" y="25"/>
                    <a:pt x="45" y="26"/>
                    <a:pt x="46" y="28"/>
                  </a:cubicBezTo>
                  <a:cubicBezTo>
                    <a:pt x="46" y="28"/>
                    <a:pt x="46" y="28"/>
                    <a:pt x="46" y="28"/>
                  </a:cubicBezTo>
                  <a:cubicBezTo>
                    <a:pt x="47" y="25"/>
                    <a:pt x="49" y="22"/>
                    <a:pt x="48" y="18"/>
                  </a:cubicBezTo>
                  <a:cubicBezTo>
                    <a:pt x="48" y="18"/>
                    <a:pt x="46" y="17"/>
                    <a:pt x="46" y="16"/>
                  </a:cubicBezTo>
                  <a:cubicBezTo>
                    <a:pt x="46" y="15"/>
                    <a:pt x="46" y="14"/>
                    <a:pt x="46" y="13"/>
                  </a:cubicBezTo>
                  <a:cubicBezTo>
                    <a:pt x="46" y="14"/>
                    <a:pt x="47" y="12"/>
                    <a:pt x="46" y="12"/>
                  </a:cubicBezTo>
                  <a:cubicBezTo>
                    <a:pt x="46" y="11"/>
                    <a:pt x="45" y="5"/>
                    <a:pt x="45" y="4"/>
                  </a:cubicBezTo>
                  <a:cubicBezTo>
                    <a:pt x="44" y="3"/>
                    <a:pt x="43" y="4"/>
                    <a:pt x="42" y="4"/>
                  </a:cubicBezTo>
                  <a:cubicBezTo>
                    <a:pt x="42" y="4"/>
                    <a:pt x="42" y="2"/>
                    <a:pt x="41" y="2"/>
                  </a:cubicBezTo>
                  <a:cubicBezTo>
                    <a:pt x="41" y="2"/>
                    <a:pt x="40" y="2"/>
                    <a:pt x="40" y="1"/>
                  </a:cubicBezTo>
                  <a:cubicBezTo>
                    <a:pt x="41" y="1"/>
                    <a:pt x="40" y="0"/>
                    <a:pt x="40" y="0"/>
                  </a:cubicBezTo>
                  <a:lnTo>
                    <a:pt x="39"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9" name="Freeform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78F3F9-E870-4D56-B3F7-24F52C691611}"/>
                </a:ext>
              </a:extLst>
            </p:cNvPr>
            <p:cNvSpPr>
              <a:spLocks/>
            </p:cNvSpPr>
            <p:nvPr/>
          </p:nvSpPr>
          <p:spPr bwMode="auto">
            <a:xfrm>
              <a:off x="4805363" y="3087688"/>
              <a:ext cx="68262" cy="55563"/>
            </a:xfrm>
            <a:custGeom>
              <a:avLst/>
              <a:gdLst>
                <a:gd name="T0" fmla="*/ 2 w 18"/>
                <a:gd name="T1" fmla="*/ 5 h 15"/>
                <a:gd name="T2" fmla="*/ 3 w 18"/>
                <a:gd name="T3" fmla="*/ 3 h 15"/>
                <a:gd name="T4" fmla="*/ 5 w 18"/>
                <a:gd name="T5" fmla="*/ 2 h 15"/>
                <a:gd name="T6" fmla="*/ 6 w 18"/>
                <a:gd name="T7" fmla="*/ 4 h 15"/>
                <a:gd name="T8" fmla="*/ 8 w 18"/>
                <a:gd name="T9" fmla="*/ 1 h 15"/>
                <a:gd name="T10" fmla="*/ 9 w 18"/>
                <a:gd name="T11" fmla="*/ 1 h 15"/>
                <a:gd name="T12" fmla="*/ 11 w 18"/>
                <a:gd name="T13" fmla="*/ 1 h 15"/>
                <a:gd name="T14" fmla="*/ 13 w 18"/>
                <a:gd name="T15" fmla="*/ 0 h 15"/>
                <a:gd name="T16" fmla="*/ 14 w 18"/>
                <a:gd name="T17" fmla="*/ 0 h 15"/>
                <a:gd name="T18" fmla="*/ 17 w 18"/>
                <a:gd name="T19" fmla="*/ 1 h 15"/>
                <a:gd name="T20" fmla="*/ 17 w 18"/>
                <a:gd name="T21" fmla="*/ 4 h 15"/>
                <a:gd name="T22" fmla="*/ 18 w 18"/>
                <a:gd name="T23" fmla="*/ 6 h 15"/>
                <a:gd name="T24" fmla="*/ 18 w 18"/>
                <a:gd name="T25" fmla="*/ 8 h 15"/>
                <a:gd name="T26" fmla="*/ 17 w 18"/>
                <a:gd name="T27" fmla="*/ 10 h 15"/>
                <a:gd name="T28" fmla="*/ 15 w 18"/>
                <a:gd name="T29" fmla="*/ 11 h 15"/>
                <a:gd name="T30" fmla="*/ 12 w 18"/>
                <a:gd name="T31" fmla="*/ 12 h 15"/>
                <a:gd name="T32" fmla="*/ 10 w 18"/>
                <a:gd name="T33" fmla="*/ 14 h 15"/>
                <a:gd name="T34" fmla="*/ 8 w 18"/>
                <a:gd name="T35" fmla="*/ 15 h 15"/>
                <a:gd name="T36" fmla="*/ 2 w 18"/>
                <a:gd name="T37" fmla="*/ 15 h 15"/>
                <a:gd name="T38" fmla="*/ 1 w 18"/>
                <a:gd name="T39" fmla="*/ 12 h 15"/>
                <a:gd name="T40" fmla="*/ 0 w 18"/>
                <a:gd name="T41" fmla="*/ 9 h 15"/>
                <a:gd name="T42" fmla="*/ 1 w 18"/>
                <a:gd name="T43" fmla="*/ 5 h 15"/>
                <a:gd name="T44" fmla="*/ 2 w 18"/>
                <a:gd name="T4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5">
                  <a:moveTo>
                    <a:pt x="2" y="5"/>
                  </a:moveTo>
                  <a:cubicBezTo>
                    <a:pt x="3" y="3"/>
                    <a:pt x="3" y="3"/>
                    <a:pt x="3" y="3"/>
                  </a:cubicBezTo>
                  <a:cubicBezTo>
                    <a:pt x="5" y="2"/>
                    <a:pt x="5" y="2"/>
                    <a:pt x="5" y="2"/>
                  </a:cubicBezTo>
                  <a:cubicBezTo>
                    <a:pt x="6" y="4"/>
                    <a:pt x="6" y="4"/>
                    <a:pt x="6" y="4"/>
                  </a:cubicBezTo>
                  <a:cubicBezTo>
                    <a:pt x="8" y="1"/>
                    <a:pt x="8" y="1"/>
                    <a:pt x="8" y="1"/>
                  </a:cubicBezTo>
                  <a:cubicBezTo>
                    <a:pt x="9" y="1"/>
                    <a:pt x="9" y="1"/>
                    <a:pt x="9" y="1"/>
                  </a:cubicBezTo>
                  <a:cubicBezTo>
                    <a:pt x="11" y="1"/>
                    <a:pt x="11" y="1"/>
                    <a:pt x="11" y="1"/>
                  </a:cubicBezTo>
                  <a:cubicBezTo>
                    <a:pt x="13" y="0"/>
                    <a:pt x="13" y="0"/>
                    <a:pt x="13" y="0"/>
                  </a:cubicBezTo>
                  <a:cubicBezTo>
                    <a:pt x="14" y="0"/>
                    <a:pt x="14" y="0"/>
                    <a:pt x="14" y="0"/>
                  </a:cubicBezTo>
                  <a:cubicBezTo>
                    <a:pt x="14" y="0"/>
                    <a:pt x="16" y="0"/>
                    <a:pt x="17" y="1"/>
                  </a:cubicBezTo>
                  <a:cubicBezTo>
                    <a:pt x="18" y="3"/>
                    <a:pt x="15" y="2"/>
                    <a:pt x="17" y="4"/>
                  </a:cubicBezTo>
                  <a:cubicBezTo>
                    <a:pt x="18" y="5"/>
                    <a:pt x="18" y="6"/>
                    <a:pt x="18" y="6"/>
                  </a:cubicBezTo>
                  <a:cubicBezTo>
                    <a:pt x="18" y="8"/>
                    <a:pt x="18" y="8"/>
                    <a:pt x="18" y="8"/>
                  </a:cubicBezTo>
                  <a:cubicBezTo>
                    <a:pt x="18" y="8"/>
                    <a:pt x="16" y="9"/>
                    <a:pt x="17" y="10"/>
                  </a:cubicBezTo>
                  <a:cubicBezTo>
                    <a:pt x="17" y="11"/>
                    <a:pt x="15" y="11"/>
                    <a:pt x="15" y="11"/>
                  </a:cubicBezTo>
                  <a:cubicBezTo>
                    <a:pt x="15" y="11"/>
                    <a:pt x="12" y="11"/>
                    <a:pt x="12" y="12"/>
                  </a:cubicBezTo>
                  <a:cubicBezTo>
                    <a:pt x="12" y="14"/>
                    <a:pt x="11" y="12"/>
                    <a:pt x="10" y="14"/>
                  </a:cubicBezTo>
                  <a:cubicBezTo>
                    <a:pt x="9" y="15"/>
                    <a:pt x="9" y="15"/>
                    <a:pt x="8" y="15"/>
                  </a:cubicBezTo>
                  <a:cubicBezTo>
                    <a:pt x="6" y="15"/>
                    <a:pt x="2" y="15"/>
                    <a:pt x="2" y="15"/>
                  </a:cubicBezTo>
                  <a:cubicBezTo>
                    <a:pt x="2" y="15"/>
                    <a:pt x="2" y="14"/>
                    <a:pt x="1" y="12"/>
                  </a:cubicBezTo>
                  <a:cubicBezTo>
                    <a:pt x="0" y="11"/>
                    <a:pt x="0" y="11"/>
                    <a:pt x="0" y="9"/>
                  </a:cubicBezTo>
                  <a:cubicBezTo>
                    <a:pt x="1" y="8"/>
                    <a:pt x="1" y="5"/>
                    <a:pt x="1" y="5"/>
                  </a:cubicBezTo>
                  <a:lnTo>
                    <a:pt x="2"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8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425DD9-CBB7-42B2-81B3-432F5F991842}"/>
                </a:ext>
              </a:extLst>
            </p:cNvPr>
            <p:cNvSpPr>
              <a:spLocks/>
            </p:cNvSpPr>
            <p:nvPr/>
          </p:nvSpPr>
          <p:spPr bwMode="auto">
            <a:xfrm>
              <a:off x="4452938" y="2816226"/>
              <a:ext cx="19050" cy="30163"/>
            </a:xfrm>
            <a:custGeom>
              <a:avLst/>
              <a:gdLst>
                <a:gd name="T0" fmla="*/ 1 w 5"/>
                <a:gd name="T1" fmla="*/ 5 h 8"/>
                <a:gd name="T2" fmla="*/ 1 w 5"/>
                <a:gd name="T3" fmla="*/ 3 h 8"/>
                <a:gd name="T4" fmla="*/ 2 w 5"/>
                <a:gd name="T5" fmla="*/ 1 h 8"/>
                <a:gd name="T6" fmla="*/ 4 w 5"/>
                <a:gd name="T7" fmla="*/ 3 h 8"/>
                <a:gd name="T8" fmla="*/ 4 w 5"/>
                <a:gd name="T9" fmla="*/ 5 h 8"/>
                <a:gd name="T10" fmla="*/ 4 w 5"/>
                <a:gd name="T11" fmla="*/ 8 h 8"/>
                <a:gd name="T12" fmla="*/ 2 w 5"/>
                <a:gd name="T13" fmla="*/ 8 h 8"/>
                <a:gd name="T14" fmla="*/ 1 w 5"/>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1" y="5"/>
                  </a:moveTo>
                  <a:cubicBezTo>
                    <a:pt x="1" y="5"/>
                    <a:pt x="0" y="5"/>
                    <a:pt x="1" y="3"/>
                  </a:cubicBezTo>
                  <a:cubicBezTo>
                    <a:pt x="1" y="2"/>
                    <a:pt x="0" y="1"/>
                    <a:pt x="2" y="1"/>
                  </a:cubicBezTo>
                  <a:cubicBezTo>
                    <a:pt x="2" y="1"/>
                    <a:pt x="3" y="0"/>
                    <a:pt x="4" y="3"/>
                  </a:cubicBezTo>
                  <a:cubicBezTo>
                    <a:pt x="5" y="5"/>
                    <a:pt x="5" y="2"/>
                    <a:pt x="4" y="5"/>
                  </a:cubicBezTo>
                  <a:cubicBezTo>
                    <a:pt x="3" y="7"/>
                    <a:pt x="4" y="8"/>
                    <a:pt x="4" y="8"/>
                  </a:cubicBezTo>
                  <a:cubicBezTo>
                    <a:pt x="4" y="8"/>
                    <a:pt x="3" y="8"/>
                    <a:pt x="2" y="8"/>
                  </a:cubicBezTo>
                  <a:cubicBezTo>
                    <a:pt x="0" y="7"/>
                    <a:pt x="1" y="5"/>
                    <a:pt x="1"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8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AB469C-7FE6-4EEB-8C32-672A54C74D90}"/>
                </a:ext>
              </a:extLst>
            </p:cNvPr>
            <p:cNvSpPr>
              <a:spLocks noEditPoints="1"/>
            </p:cNvSpPr>
            <p:nvPr/>
          </p:nvSpPr>
          <p:spPr bwMode="auto">
            <a:xfrm>
              <a:off x="4805363" y="2587626"/>
              <a:ext cx="142875" cy="106363"/>
            </a:xfrm>
            <a:custGeom>
              <a:avLst/>
              <a:gdLst>
                <a:gd name="T0" fmla="*/ 2 w 38"/>
                <a:gd name="T1" fmla="*/ 2 h 28"/>
                <a:gd name="T2" fmla="*/ 3 w 38"/>
                <a:gd name="T3" fmla="*/ 11 h 28"/>
                <a:gd name="T4" fmla="*/ 1 w 38"/>
                <a:gd name="T5" fmla="*/ 13 h 28"/>
                <a:gd name="T6" fmla="*/ 6 w 38"/>
                <a:gd name="T7" fmla="*/ 18 h 28"/>
                <a:gd name="T8" fmla="*/ 14 w 38"/>
                <a:gd name="T9" fmla="*/ 19 h 28"/>
                <a:gd name="T10" fmla="*/ 15 w 38"/>
                <a:gd name="T11" fmla="*/ 25 h 28"/>
                <a:gd name="T12" fmla="*/ 23 w 38"/>
                <a:gd name="T13" fmla="*/ 26 h 28"/>
                <a:gd name="T14" fmla="*/ 24 w 38"/>
                <a:gd name="T15" fmla="*/ 28 h 28"/>
                <a:gd name="T16" fmla="*/ 27 w 38"/>
                <a:gd name="T17" fmla="*/ 27 h 28"/>
                <a:gd name="T18" fmla="*/ 30 w 38"/>
                <a:gd name="T19" fmla="*/ 27 h 28"/>
                <a:gd name="T20" fmla="*/ 32 w 38"/>
                <a:gd name="T21" fmla="*/ 25 h 28"/>
                <a:gd name="T22" fmla="*/ 34 w 38"/>
                <a:gd name="T23" fmla="*/ 24 h 28"/>
                <a:gd name="T24" fmla="*/ 34 w 38"/>
                <a:gd name="T25" fmla="*/ 21 h 28"/>
                <a:gd name="T26" fmla="*/ 37 w 38"/>
                <a:gd name="T27" fmla="*/ 15 h 28"/>
                <a:gd name="T28" fmla="*/ 37 w 38"/>
                <a:gd name="T29" fmla="*/ 11 h 28"/>
                <a:gd name="T30" fmla="*/ 35 w 38"/>
                <a:gd name="T31" fmla="*/ 10 h 28"/>
                <a:gd name="T32" fmla="*/ 32 w 38"/>
                <a:gd name="T33" fmla="*/ 8 h 28"/>
                <a:gd name="T34" fmla="*/ 28 w 38"/>
                <a:gd name="T35" fmla="*/ 7 h 28"/>
                <a:gd name="T36" fmla="*/ 26 w 38"/>
                <a:gd name="T37" fmla="*/ 4 h 28"/>
                <a:gd name="T38" fmla="*/ 23 w 38"/>
                <a:gd name="T39" fmla="*/ 5 h 28"/>
                <a:gd name="T40" fmla="*/ 19 w 38"/>
                <a:gd name="T41" fmla="*/ 3 h 28"/>
                <a:gd name="T42" fmla="*/ 14 w 38"/>
                <a:gd name="T43" fmla="*/ 2 h 28"/>
                <a:gd name="T44" fmla="*/ 8 w 38"/>
                <a:gd name="T45" fmla="*/ 0 h 28"/>
                <a:gd name="T46" fmla="*/ 2 w 38"/>
                <a:gd name="T47" fmla="*/ 2 h 28"/>
                <a:gd name="T48" fmla="*/ 0 w 38"/>
                <a:gd name="T49" fmla="*/ 9 h 28"/>
                <a:gd name="T50" fmla="*/ 0 w 38"/>
                <a:gd name="T51" fmla="*/ 10 h 28"/>
                <a:gd name="T52" fmla="*/ 1 w 38"/>
                <a:gd name="T53" fmla="*/ 10 h 28"/>
                <a:gd name="T54" fmla="*/ 0 w 38"/>
                <a:gd name="T55"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28">
                  <a:moveTo>
                    <a:pt x="2" y="2"/>
                  </a:moveTo>
                  <a:cubicBezTo>
                    <a:pt x="2" y="5"/>
                    <a:pt x="2" y="8"/>
                    <a:pt x="3" y="11"/>
                  </a:cubicBezTo>
                  <a:cubicBezTo>
                    <a:pt x="2" y="12"/>
                    <a:pt x="2" y="12"/>
                    <a:pt x="1" y="13"/>
                  </a:cubicBezTo>
                  <a:cubicBezTo>
                    <a:pt x="1" y="13"/>
                    <a:pt x="4" y="16"/>
                    <a:pt x="6" y="18"/>
                  </a:cubicBezTo>
                  <a:cubicBezTo>
                    <a:pt x="7" y="19"/>
                    <a:pt x="14" y="19"/>
                    <a:pt x="14" y="19"/>
                  </a:cubicBezTo>
                  <a:cubicBezTo>
                    <a:pt x="15" y="25"/>
                    <a:pt x="15" y="25"/>
                    <a:pt x="15" y="25"/>
                  </a:cubicBezTo>
                  <a:cubicBezTo>
                    <a:pt x="15" y="25"/>
                    <a:pt x="21" y="25"/>
                    <a:pt x="23" y="26"/>
                  </a:cubicBezTo>
                  <a:cubicBezTo>
                    <a:pt x="25" y="27"/>
                    <a:pt x="24" y="28"/>
                    <a:pt x="24" y="28"/>
                  </a:cubicBezTo>
                  <a:cubicBezTo>
                    <a:pt x="27" y="27"/>
                    <a:pt x="27" y="27"/>
                    <a:pt x="27" y="27"/>
                  </a:cubicBezTo>
                  <a:cubicBezTo>
                    <a:pt x="30" y="27"/>
                    <a:pt x="30" y="27"/>
                    <a:pt x="30" y="27"/>
                  </a:cubicBezTo>
                  <a:cubicBezTo>
                    <a:pt x="31" y="27"/>
                    <a:pt x="32" y="25"/>
                    <a:pt x="32" y="25"/>
                  </a:cubicBezTo>
                  <a:cubicBezTo>
                    <a:pt x="34" y="24"/>
                    <a:pt x="34" y="24"/>
                    <a:pt x="34" y="24"/>
                  </a:cubicBezTo>
                  <a:cubicBezTo>
                    <a:pt x="34" y="24"/>
                    <a:pt x="34" y="23"/>
                    <a:pt x="34" y="21"/>
                  </a:cubicBezTo>
                  <a:cubicBezTo>
                    <a:pt x="34" y="18"/>
                    <a:pt x="35" y="16"/>
                    <a:pt x="37" y="15"/>
                  </a:cubicBezTo>
                  <a:cubicBezTo>
                    <a:pt x="38" y="13"/>
                    <a:pt x="37" y="11"/>
                    <a:pt x="37" y="11"/>
                  </a:cubicBezTo>
                  <a:cubicBezTo>
                    <a:pt x="37" y="11"/>
                    <a:pt x="36" y="11"/>
                    <a:pt x="35" y="10"/>
                  </a:cubicBezTo>
                  <a:cubicBezTo>
                    <a:pt x="33" y="10"/>
                    <a:pt x="33" y="9"/>
                    <a:pt x="32" y="8"/>
                  </a:cubicBezTo>
                  <a:cubicBezTo>
                    <a:pt x="30" y="7"/>
                    <a:pt x="30" y="8"/>
                    <a:pt x="28" y="7"/>
                  </a:cubicBezTo>
                  <a:cubicBezTo>
                    <a:pt x="27" y="6"/>
                    <a:pt x="26" y="4"/>
                    <a:pt x="26" y="4"/>
                  </a:cubicBezTo>
                  <a:cubicBezTo>
                    <a:pt x="26" y="4"/>
                    <a:pt x="24" y="5"/>
                    <a:pt x="23" y="5"/>
                  </a:cubicBezTo>
                  <a:cubicBezTo>
                    <a:pt x="22" y="5"/>
                    <a:pt x="21" y="3"/>
                    <a:pt x="19" y="3"/>
                  </a:cubicBezTo>
                  <a:cubicBezTo>
                    <a:pt x="18" y="3"/>
                    <a:pt x="17" y="3"/>
                    <a:pt x="14" y="2"/>
                  </a:cubicBezTo>
                  <a:cubicBezTo>
                    <a:pt x="11" y="1"/>
                    <a:pt x="9" y="0"/>
                    <a:pt x="8" y="0"/>
                  </a:cubicBezTo>
                  <a:cubicBezTo>
                    <a:pt x="6" y="0"/>
                    <a:pt x="2" y="2"/>
                    <a:pt x="2" y="2"/>
                  </a:cubicBezTo>
                  <a:close/>
                  <a:moveTo>
                    <a:pt x="0" y="9"/>
                  </a:moveTo>
                  <a:cubicBezTo>
                    <a:pt x="0" y="10"/>
                    <a:pt x="0" y="10"/>
                    <a:pt x="0" y="10"/>
                  </a:cubicBezTo>
                  <a:cubicBezTo>
                    <a:pt x="1" y="10"/>
                    <a:pt x="1" y="10"/>
                    <a:pt x="1" y="10"/>
                  </a:cubicBezTo>
                  <a:cubicBezTo>
                    <a:pt x="0" y="10"/>
                    <a:pt x="1" y="9"/>
                    <a:pt x="0"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0A2A84-EDD4-4F08-9251-929C98EF28D6}"/>
                </a:ext>
              </a:extLst>
            </p:cNvPr>
            <p:cNvSpPr>
              <a:spLocks/>
            </p:cNvSpPr>
            <p:nvPr/>
          </p:nvSpPr>
          <p:spPr bwMode="auto">
            <a:xfrm>
              <a:off x="4554538" y="2914651"/>
              <a:ext cx="11112" cy="14288"/>
            </a:xfrm>
            <a:custGeom>
              <a:avLst/>
              <a:gdLst>
                <a:gd name="T0" fmla="*/ 2 w 3"/>
                <a:gd name="T1" fmla="*/ 4 h 4"/>
                <a:gd name="T2" fmla="*/ 1 w 3"/>
                <a:gd name="T3" fmla="*/ 1 h 4"/>
                <a:gd name="T4" fmla="*/ 2 w 3"/>
                <a:gd name="T5" fmla="*/ 4 h 4"/>
              </a:gdLst>
              <a:ahLst/>
              <a:cxnLst>
                <a:cxn ang="0">
                  <a:pos x="T0" y="T1"/>
                </a:cxn>
                <a:cxn ang="0">
                  <a:pos x="T2" y="T3"/>
                </a:cxn>
                <a:cxn ang="0">
                  <a:pos x="T4" y="T5"/>
                </a:cxn>
              </a:cxnLst>
              <a:rect l="0" t="0" r="r" b="b"/>
              <a:pathLst>
                <a:path w="3" h="4">
                  <a:moveTo>
                    <a:pt x="2" y="4"/>
                  </a:moveTo>
                  <a:cubicBezTo>
                    <a:pt x="0" y="3"/>
                    <a:pt x="1" y="1"/>
                    <a:pt x="1" y="1"/>
                  </a:cubicBezTo>
                  <a:cubicBezTo>
                    <a:pt x="3" y="0"/>
                    <a:pt x="3" y="2"/>
                    <a:pt x="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3" name="Freeform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70E568-0C65-4FB7-A263-E02E8FEA4D55}"/>
                </a:ext>
              </a:extLst>
            </p:cNvPr>
            <p:cNvSpPr>
              <a:spLocks/>
            </p:cNvSpPr>
            <p:nvPr/>
          </p:nvSpPr>
          <p:spPr bwMode="auto">
            <a:xfrm>
              <a:off x="4513263" y="3375026"/>
              <a:ext cx="396875" cy="412750"/>
            </a:xfrm>
            <a:custGeom>
              <a:avLst/>
              <a:gdLst>
                <a:gd name="T0" fmla="*/ 17 w 106"/>
                <a:gd name="T1" fmla="*/ 3 h 110"/>
                <a:gd name="T2" fmla="*/ 12 w 106"/>
                <a:gd name="T3" fmla="*/ 10 h 110"/>
                <a:gd name="T4" fmla="*/ 10 w 106"/>
                <a:gd name="T5" fmla="*/ 16 h 110"/>
                <a:gd name="T6" fmla="*/ 6 w 106"/>
                <a:gd name="T7" fmla="*/ 22 h 110"/>
                <a:gd name="T8" fmla="*/ 5 w 106"/>
                <a:gd name="T9" fmla="*/ 26 h 110"/>
                <a:gd name="T10" fmla="*/ 6 w 106"/>
                <a:gd name="T11" fmla="*/ 41 h 110"/>
                <a:gd name="T12" fmla="*/ 5 w 106"/>
                <a:gd name="T13" fmla="*/ 46 h 110"/>
                <a:gd name="T14" fmla="*/ 0 w 106"/>
                <a:gd name="T15" fmla="*/ 57 h 110"/>
                <a:gd name="T16" fmla="*/ 5 w 106"/>
                <a:gd name="T17" fmla="*/ 65 h 110"/>
                <a:gd name="T18" fmla="*/ 9 w 106"/>
                <a:gd name="T19" fmla="*/ 73 h 110"/>
                <a:gd name="T20" fmla="*/ 16 w 106"/>
                <a:gd name="T21" fmla="*/ 76 h 110"/>
                <a:gd name="T22" fmla="*/ 35 w 106"/>
                <a:gd name="T23" fmla="*/ 87 h 110"/>
                <a:gd name="T24" fmla="*/ 40 w 106"/>
                <a:gd name="T25" fmla="*/ 83 h 110"/>
                <a:gd name="T26" fmla="*/ 100 w 106"/>
                <a:gd name="T27" fmla="*/ 110 h 110"/>
                <a:gd name="T28" fmla="*/ 106 w 106"/>
                <a:gd name="T29" fmla="*/ 105 h 110"/>
                <a:gd name="T30" fmla="*/ 105 w 106"/>
                <a:gd name="T31" fmla="*/ 34 h 110"/>
                <a:gd name="T32" fmla="*/ 103 w 106"/>
                <a:gd name="T33" fmla="*/ 28 h 110"/>
                <a:gd name="T34" fmla="*/ 103 w 106"/>
                <a:gd name="T35" fmla="*/ 17 h 110"/>
                <a:gd name="T36" fmla="*/ 100 w 106"/>
                <a:gd name="T37" fmla="*/ 12 h 110"/>
                <a:gd name="T38" fmla="*/ 93 w 106"/>
                <a:gd name="T39" fmla="*/ 10 h 110"/>
                <a:gd name="T40" fmla="*/ 92 w 106"/>
                <a:gd name="T41" fmla="*/ 8 h 110"/>
                <a:gd name="T42" fmla="*/ 89 w 106"/>
                <a:gd name="T43" fmla="*/ 6 h 110"/>
                <a:gd name="T44" fmla="*/ 82 w 106"/>
                <a:gd name="T45" fmla="*/ 3 h 110"/>
                <a:gd name="T46" fmla="*/ 80 w 106"/>
                <a:gd name="T47" fmla="*/ 5 h 110"/>
                <a:gd name="T48" fmla="*/ 76 w 106"/>
                <a:gd name="T49" fmla="*/ 7 h 110"/>
                <a:gd name="T50" fmla="*/ 72 w 106"/>
                <a:gd name="T51" fmla="*/ 12 h 110"/>
                <a:gd name="T52" fmla="*/ 70 w 106"/>
                <a:gd name="T53" fmla="*/ 24 h 110"/>
                <a:gd name="T54" fmla="*/ 55 w 106"/>
                <a:gd name="T55" fmla="*/ 20 h 110"/>
                <a:gd name="T56" fmla="*/ 48 w 106"/>
                <a:gd name="T57" fmla="*/ 18 h 110"/>
                <a:gd name="T58" fmla="*/ 42 w 106"/>
                <a:gd name="T59" fmla="*/ 12 h 110"/>
                <a:gd name="T60" fmla="*/ 39 w 106"/>
                <a:gd name="T61" fmla="*/ 9 h 110"/>
                <a:gd name="T62" fmla="*/ 36 w 106"/>
                <a:gd name="T63" fmla="*/ 8 h 110"/>
                <a:gd name="T64" fmla="*/ 31 w 106"/>
                <a:gd name="T65" fmla="*/ 5 h 110"/>
                <a:gd name="T66" fmla="*/ 24 w 106"/>
                <a:gd name="T67" fmla="*/ 5 h 110"/>
                <a:gd name="T68" fmla="*/ 20 w 106"/>
                <a:gd name="T69"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10">
                  <a:moveTo>
                    <a:pt x="19" y="0"/>
                  </a:moveTo>
                  <a:cubicBezTo>
                    <a:pt x="17" y="3"/>
                    <a:pt x="17" y="3"/>
                    <a:pt x="17" y="3"/>
                  </a:cubicBezTo>
                  <a:cubicBezTo>
                    <a:pt x="17" y="3"/>
                    <a:pt x="18" y="6"/>
                    <a:pt x="16" y="7"/>
                  </a:cubicBezTo>
                  <a:cubicBezTo>
                    <a:pt x="14" y="8"/>
                    <a:pt x="14" y="10"/>
                    <a:pt x="12" y="10"/>
                  </a:cubicBezTo>
                  <a:cubicBezTo>
                    <a:pt x="11" y="10"/>
                    <a:pt x="9" y="11"/>
                    <a:pt x="9" y="11"/>
                  </a:cubicBezTo>
                  <a:cubicBezTo>
                    <a:pt x="9" y="11"/>
                    <a:pt x="9" y="14"/>
                    <a:pt x="10" y="16"/>
                  </a:cubicBezTo>
                  <a:cubicBezTo>
                    <a:pt x="10" y="18"/>
                    <a:pt x="9" y="18"/>
                    <a:pt x="8" y="20"/>
                  </a:cubicBezTo>
                  <a:cubicBezTo>
                    <a:pt x="8" y="21"/>
                    <a:pt x="6" y="22"/>
                    <a:pt x="6" y="22"/>
                  </a:cubicBezTo>
                  <a:cubicBezTo>
                    <a:pt x="6" y="22"/>
                    <a:pt x="4" y="22"/>
                    <a:pt x="4" y="23"/>
                  </a:cubicBezTo>
                  <a:cubicBezTo>
                    <a:pt x="3" y="24"/>
                    <a:pt x="5" y="26"/>
                    <a:pt x="5" y="26"/>
                  </a:cubicBezTo>
                  <a:cubicBezTo>
                    <a:pt x="4" y="39"/>
                    <a:pt x="4" y="39"/>
                    <a:pt x="4" y="39"/>
                  </a:cubicBezTo>
                  <a:cubicBezTo>
                    <a:pt x="6" y="41"/>
                    <a:pt x="6" y="41"/>
                    <a:pt x="6" y="41"/>
                  </a:cubicBezTo>
                  <a:cubicBezTo>
                    <a:pt x="6" y="41"/>
                    <a:pt x="3" y="43"/>
                    <a:pt x="4" y="43"/>
                  </a:cubicBezTo>
                  <a:cubicBezTo>
                    <a:pt x="5" y="44"/>
                    <a:pt x="5" y="46"/>
                    <a:pt x="5" y="46"/>
                  </a:cubicBezTo>
                  <a:cubicBezTo>
                    <a:pt x="5" y="46"/>
                    <a:pt x="5" y="51"/>
                    <a:pt x="4" y="54"/>
                  </a:cubicBezTo>
                  <a:cubicBezTo>
                    <a:pt x="4" y="57"/>
                    <a:pt x="0" y="57"/>
                    <a:pt x="0" y="57"/>
                  </a:cubicBezTo>
                  <a:cubicBezTo>
                    <a:pt x="0" y="57"/>
                    <a:pt x="1" y="59"/>
                    <a:pt x="2" y="60"/>
                  </a:cubicBezTo>
                  <a:cubicBezTo>
                    <a:pt x="3" y="61"/>
                    <a:pt x="4" y="63"/>
                    <a:pt x="5" y="65"/>
                  </a:cubicBezTo>
                  <a:cubicBezTo>
                    <a:pt x="6" y="66"/>
                    <a:pt x="6" y="67"/>
                    <a:pt x="6" y="68"/>
                  </a:cubicBezTo>
                  <a:cubicBezTo>
                    <a:pt x="6" y="70"/>
                    <a:pt x="8" y="73"/>
                    <a:pt x="9" y="73"/>
                  </a:cubicBezTo>
                  <a:cubicBezTo>
                    <a:pt x="10" y="73"/>
                    <a:pt x="12" y="73"/>
                    <a:pt x="13" y="73"/>
                  </a:cubicBezTo>
                  <a:cubicBezTo>
                    <a:pt x="15" y="74"/>
                    <a:pt x="15" y="76"/>
                    <a:pt x="16" y="76"/>
                  </a:cubicBezTo>
                  <a:cubicBezTo>
                    <a:pt x="18" y="76"/>
                    <a:pt x="20" y="79"/>
                    <a:pt x="20" y="79"/>
                  </a:cubicBezTo>
                  <a:cubicBezTo>
                    <a:pt x="35" y="87"/>
                    <a:pt x="35" y="87"/>
                    <a:pt x="35" y="87"/>
                  </a:cubicBezTo>
                  <a:cubicBezTo>
                    <a:pt x="35" y="86"/>
                    <a:pt x="35" y="86"/>
                    <a:pt x="35" y="86"/>
                  </a:cubicBezTo>
                  <a:cubicBezTo>
                    <a:pt x="40" y="83"/>
                    <a:pt x="40" y="83"/>
                    <a:pt x="40" y="83"/>
                  </a:cubicBezTo>
                  <a:cubicBezTo>
                    <a:pt x="46" y="78"/>
                    <a:pt x="46" y="78"/>
                    <a:pt x="46" y="78"/>
                  </a:cubicBezTo>
                  <a:cubicBezTo>
                    <a:pt x="100" y="110"/>
                    <a:pt x="100" y="110"/>
                    <a:pt x="100" y="110"/>
                  </a:cubicBezTo>
                  <a:cubicBezTo>
                    <a:pt x="100" y="105"/>
                    <a:pt x="100" y="105"/>
                    <a:pt x="100" y="105"/>
                  </a:cubicBezTo>
                  <a:cubicBezTo>
                    <a:pt x="106" y="105"/>
                    <a:pt x="106" y="105"/>
                    <a:pt x="106" y="105"/>
                  </a:cubicBezTo>
                  <a:cubicBezTo>
                    <a:pt x="106" y="90"/>
                    <a:pt x="106" y="90"/>
                    <a:pt x="106" y="90"/>
                  </a:cubicBezTo>
                  <a:cubicBezTo>
                    <a:pt x="105" y="34"/>
                    <a:pt x="105" y="34"/>
                    <a:pt x="105" y="34"/>
                  </a:cubicBezTo>
                  <a:cubicBezTo>
                    <a:pt x="105" y="34"/>
                    <a:pt x="105" y="33"/>
                    <a:pt x="104" y="32"/>
                  </a:cubicBezTo>
                  <a:cubicBezTo>
                    <a:pt x="103" y="31"/>
                    <a:pt x="103" y="30"/>
                    <a:pt x="103" y="28"/>
                  </a:cubicBezTo>
                  <a:cubicBezTo>
                    <a:pt x="103" y="25"/>
                    <a:pt x="103" y="24"/>
                    <a:pt x="104" y="23"/>
                  </a:cubicBezTo>
                  <a:cubicBezTo>
                    <a:pt x="106" y="21"/>
                    <a:pt x="104" y="19"/>
                    <a:pt x="103" y="17"/>
                  </a:cubicBezTo>
                  <a:cubicBezTo>
                    <a:pt x="102" y="16"/>
                    <a:pt x="103" y="12"/>
                    <a:pt x="103" y="12"/>
                  </a:cubicBezTo>
                  <a:cubicBezTo>
                    <a:pt x="103" y="12"/>
                    <a:pt x="101" y="12"/>
                    <a:pt x="100" y="12"/>
                  </a:cubicBezTo>
                  <a:cubicBezTo>
                    <a:pt x="100" y="12"/>
                    <a:pt x="100" y="10"/>
                    <a:pt x="100" y="10"/>
                  </a:cubicBezTo>
                  <a:cubicBezTo>
                    <a:pt x="98" y="9"/>
                    <a:pt x="96" y="10"/>
                    <a:pt x="93" y="10"/>
                  </a:cubicBezTo>
                  <a:cubicBezTo>
                    <a:pt x="93" y="10"/>
                    <a:pt x="93" y="9"/>
                    <a:pt x="93" y="8"/>
                  </a:cubicBezTo>
                  <a:cubicBezTo>
                    <a:pt x="93" y="8"/>
                    <a:pt x="92" y="8"/>
                    <a:pt x="92" y="8"/>
                  </a:cubicBezTo>
                  <a:cubicBezTo>
                    <a:pt x="92" y="8"/>
                    <a:pt x="92" y="7"/>
                    <a:pt x="92" y="6"/>
                  </a:cubicBezTo>
                  <a:cubicBezTo>
                    <a:pt x="91" y="6"/>
                    <a:pt x="90" y="7"/>
                    <a:pt x="89" y="6"/>
                  </a:cubicBezTo>
                  <a:cubicBezTo>
                    <a:pt x="87" y="6"/>
                    <a:pt x="85" y="5"/>
                    <a:pt x="84" y="4"/>
                  </a:cubicBezTo>
                  <a:cubicBezTo>
                    <a:pt x="84" y="4"/>
                    <a:pt x="83" y="3"/>
                    <a:pt x="82" y="3"/>
                  </a:cubicBezTo>
                  <a:cubicBezTo>
                    <a:pt x="82" y="4"/>
                    <a:pt x="82" y="4"/>
                    <a:pt x="82" y="4"/>
                  </a:cubicBezTo>
                  <a:cubicBezTo>
                    <a:pt x="81" y="5"/>
                    <a:pt x="80" y="4"/>
                    <a:pt x="80" y="5"/>
                  </a:cubicBezTo>
                  <a:cubicBezTo>
                    <a:pt x="79" y="5"/>
                    <a:pt x="78" y="7"/>
                    <a:pt x="78" y="7"/>
                  </a:cubicBezTo>
                  <a:cubicBezTo>
                    <a:pt x="77" y="7"/>
                    <a:pt x="76" y="7"/>
                    <a:pt x="76" y="7"/>
                  </a:cubicBezTo>
                  <a:cubicBezTo>
                    <a:pt x="75" y="7"/>
                    <a:pt x="74" y="9"/>
                    <a:pt x="74" y="10"/>
                  </a:cubicBezTo>
                  <a:cubicBezTo>
                    <a:pt x="73" y="11"/>
                    <a:pt x="73" y="11"/>
                    <a:pt x="72" y="12"/>
                  </a:cubicBezTo>
                  <a:cubicBezTo>
                    <a:pt x="75" y="17"/>
                    <a:pt x="76" y="18"/>
                    <a:pt x="71" y="22"/>
                  </a:cubicBezTo>
                  <a:cubicBezTo>
                    <a:pt x="71" y="22"/>
                    <a:pt x="70" y="24"/>
                    <a:pt x="70" y="24"/>
                  </a:cubicBezTo>
                  <a:cubicBezTo>
                    <a:pt x="67" y="25"/>
                    <a:pt x="59" y="21"/>
                    <a:pt x="57" y="20"/>
                  </a:cubicBezTo>
                  <a:cubicBezTo>
                    <a:pt x="56" y="20"/>
                    <a:pt x="55" y="20"/>
                    <a:pt x="55" y="20"/>
                  </a:cubicBezTo>
                  <a:cubicBezTo>
                    <a:pt x="54" y="20"/>
                    <a:pt x="53" y="19"/>
                    <a:pt x="53" y="19"/>
                  </a:cubicBezTo>
                  <a:cubicBezTo>
                    <a:pt x="51" y="18"/>
                    <a:pt x="51" y="20"/>
                    <a:pt x="48" y="18"/>
                  </a:cubicBezTo>
                  <a:cubicBezTo>
                    <a:pt x="46" y="16"/>
                    <a:pt x="45" y="13"/>
                    <a:pt x="43" y="12"/>
                  </a:cubicBezTo>
                  <a:cubicBezTo>
                    <a:pt x="42" y="12"/>
                    <a:pt x="42" y="12"/>
                    <a:pt x="42" y="12"/>
                  </a:cubicBezTo>
                  <a:cubicBezTo>
                    <a:pt x="42" y="11"/>
                    <a:pt x="42" y="10"/>
                    <a:pt x="42" y="10"/>
                  </a:cubicBezTo>
                  <a:cubicBezTo>
                    <a:pt x="41" y="9"/>
                    <a:pt x="40" y="10"/>
                    <a:pt x="39" y="9"/>
                  </a:cubicBezTo>
                  <a:cubicBezTo>
                    <a:pt x="39" y="9"/>
                    <a:pt x="38" y="8"/>
                    <a:pt x="38" y="8"/>
                  </a:cubicBezTo>
                  <a:cubicBezTo>
                    <a:pt x="37" y="8"/>
                    <a:pt x="36" y="8"/>
                    <a:pt x="36" y="8"/>
                  </a:cubicBezTo>
                  <a:cubicBezTo>
                    <a:pt x="35" y="7"/>
                    <a:pt x="35" y="7"/>
                    <a:pt x="35" y="7"/>
                  </a:cubicBezTo>
                  <a:cubicBezTo>
                    <a:pt x="34" y="6"/>
                    <a:pt x="33" y="6"/>
                    <a:pt x="31" y="5"/>
                  </a:cubicBezTo>
                  <a:cubicBezTo>
                    <a:pt x="31" y="5"/>
                    <a:pt x="31" y="5"/>
                    <a:pt x="31" y="5"/>
                  </a:cubicBezTo>
                  <a:cubicBezTo>
                    <a:pt x="28" y="4"/>
                    <a:pt x="27" y="6"/>
                    <a:pt x="24" y="5"/>
                  </a:cubicBezTo>
                  <a:cubicBezTo>
                    <a:pt x="24" y="5"/>
                    <a:pt x="23" y="3"/>
                    <a:pt x="23" y="3"/>
                  </a:cubicBezTo>
                  <a:cubicBezTo>
                    <a:pt x="22" y="2"/>
                    <a:pt x="21" y="3"/>
                    <a:pt x="20" y="2"/>
                  </a:cubicBezTo>
                  <a:cubicBezTo>
                    <a:pt x="19" y="1"/>
                    <a:pt x="19" y="0"/>
                    <a:pt x="19"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ED8FA3-F8BE-4B6D-90DC-8416D4E0099B}"/>
                </a:ext>
              </a:extLst>
            </p:cNvPr>
            <p:cNvSpPr>
              <a:spLocks/>
            </p:cNvSpPr>
            <p:nvPr/>
          </p:nvSpPr>
          <p:spPr bwMode="auto">
            <a:xfrm>
              <a:off x="4048125" y="4111626"/>
              <a:ext cx="101600" cy="130175"/>
            </a:xfrm>
            <a:custGeom>
              <a:avLst/>
              <a:gdLst>
                <a:gd name="T0" fmla="*/ 0 w 27"/>
                <a:gd name="T1" fmla="*/ 15 h 35"/>
                <a:gd name="T2" fmla="*/ 4 w 27"/>
                <a:gd name="T3" fmla="*/ 21 h 35"/>
                <a:gd name="T4" fmla="*/ 5 w 27"/>
                <a:gd name="T5" fmla="*/ 21 h 35"/>
                <a:gd name="T6" fmla="*/ 5 w 27"/>
                <a:gd name="T7" fmla="*/ 22 h 35"/>
                <a:gd name="T8" fmla="*/ 10 w 27"/>
                <a:gd name="T9" fmla="*/ 25 h 35"/>
                <a:gd name="T10" fmla="*/ 11 w 27"/>
                <a:gd name="T11" fmla="*/ 25 h 35"/>
                <a:gd name="T12" fmla="*/ 12 w 27"/>
                <a:gd name="T13" fmla="*/ 28 h 35"/>
                <a:gd name="T14" fmla="*/ 17 w 27"/>
                <a:gd name="T15" fmla="*/ 33 h 35"/>
                <a:gd name="T16" fmla="*/ 20 w 27"/>
                <a:gd name="T17" fmla="*/ 33 h 35"/>
                <a:gd name="T18" fmla="*/ 22 w 27"/>
                <a:gd name="T19" fmla="*/ 35 h 35"/>
                <a:gd name="T20" fmla="*/ 24 w 27"/>
                <a:gd name="T21" fmla="*/ 35 h 35"/>
                <a:gd name="T22" fmla="*/ 24 w 27"/>
                <a:gd name="T23" fmla="*/ 33 h 35"/>
                <a:gd name="T24" fmla="*/ 24 w 27"/>
                <a:gd name="T25" fmla="*/ 30 h 35"/>
                <a:gd name="T26" fmla="*/ 26 w 27"/>
                <a:gd name="T27" fmla="*/ 26 h 35"/>
                <a:gd name="T28" fmla="*/ 26 w 27"/>
                <a:gd name="T29" fmla="*/ 24 h 35"/>
                <a:gd name="T30" fmla="*/ 23 w 27"/>
                <a:gd name="T31" fmla="*/ 21 h 35"/>
                <a:gd name="T32" fmla="*/ 21 w 27"/>
                <a:gd name="T33" fmla="*/ 17 h 35"/>
                <a:gd name="T34" fmla="*/ 17 w 27"/>
                <a:gd name="T35" fmla="*/ 16 h 35"/>
                <a:gd name="T36" fmla="*/ 20 w 27"/>
                <a:gd name="T37" fmla="*/ 11 h 35"/>
                <a:gd name="T38" fmla="*/ 19 w 27"/>
                <a:gd name="T39" fmla="*/ 6 h 35"/>
                <a:gd name="T40" fmla="*/ 17 w 27"/>
                <a:gd name="T41" fmla="*/ 6 h 35"/>
                <a:gd name="T42" fmla="*/ 15 w 27"/>
                <a:gd name="T43" fmla="*/ 10 h 35"/>
                <a:gd name="T44" fmla="*/ 13 w 27"/>
                <a:gd name="T45" fmla="*/ 8 h 35"/>
                <a:gd name="T46" fmla="*/ 14 w 27"/>
                <a:gd name="T47" fmla="*/ 4 h 35"/>
                <a:gd name="T48" fmla="*/ 13 w 27"/>
                <a:gd name="T49" fmla="*/ 0 h 35"/>
                <a:gd name="T50" fmla="*/ 12 w 27"/>
                <a:gd name="T51" fmla="*/ 2 h 35"/>
                <a:gd name="T52" fmla="*/ 9 w 27"/>
                <a:gd name="T53" fmla="*/ 2 h 35"/>
                <a:gd name="T54" fmla="*/ 7 w 27"/>
                <a:gd name="T55" fmla="*/ 4 h 35"/>
                <a:gd name="T56" fmla="*/ 5 w 27"/>
                <a:gd name="T57" fmla="*/ 6 h 35"/>
                <a:gd name="T58" fmla="*/ 2 w 27"/>
                <a:gd name="T59" fmla="*/ 11 h 35"/>
                <a:gd name="T60" fmla="*/ 0 w 27"/>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35">
                  <a:moveTo>
                    <a:pt x="0" y="15"/>
                  </a:moveTo>
                  <a:cubicBezTo>
                    <a:pt x="2" y="17"/>
                    <a:pt x="2" y="20"/>
                    <a:pt x="4" y="21"/>
                  </a:cubicBezTo>
                  <a:cubicBezTo>
                    <a:pt x="4" y="21"/>
                    <a:pt x="5" y="21"/>
                    <a:pt x="5" y="21"/>
                  </a:cubicBezTo>
                  <a:cubicBezTo>
                    <a:pt x="5" y="21"/>
                    <a:pt x="5" y="21"/>
                    <a:pt x="5" y="22"/>
                  </a:cubicBezTo>
                  <a:cubicBezTo>
                    <a:pt x="6" y="22"/>
                    <a:pt x="10" y="25"/>
                    <a:pt x="10" y="25"/>
                  </a:cubicBezTo>
                  <a:cubicBezTo>
                    <a:pt x="11" y="25"/>
                    <a:pt x="11" y="25"/>
                    <a:pt x="11" y="25"/>
                  </a:cubicBezTo>
                  <a:cubicBezTo>
                    <a:pt x="12" y="26"/>
                    <a:pt x="11" y="27"/>
                    <a:pt x="12" y="28"/>
                  </a:cubicBezTo>
                  <a:cubicBezTo>
                    <a:pt x="17" y="33"/>
                    <a:pt x="17" y="33"/>
                    <a:pt x="17" y="33"/>
                  </a:cubicBezTo>
                  <a:cubicBezTo>
                    <a:pt x="18" y="33"/>
                    <a:pt x="19" y="32"/>
                    <a:pt x="20" y="33"/>
                  </a:cubicBezTo>
                  <a:cubicBezTo>
                    <a:pt x="21" y="33"/>
                    <a:pt x="21" y="35"/>
                    <a:pt x="22" y="35"/>
                  </a:cubicBezTo>
                  <a:cubicBezTo>
                    <a:pt x="23" y="35"/>
                    <a:pt x="23" y="35"/>
                    <a:pt x="24" y="35"/>
                  </a:cubicBezTo>
                  <a:cubicBezTo>
                    <a:pt x="24" y="35"/>
                    <a:pt x="24" y="34"/>
                    <a:pt x="24" y="33"/>
                  </a:cubicBezTo>
                  <a:cubicBezTo>
                    <a:pt x="24" y="32"/>
                    <a:pt x="23" y="31"/>
                    <a:pt x="24" y="30"/>
                  </a:cubicBezTo>
                  <a:cubicBezTo>
                    <a:pt x="26" y="29"/>
                    <a:pt x="25" y="28"/>
                    <a:pt x="26" y="26"/>
                  </a:cubicBezTo>
                  <a:cubicBezTo>
                    <a:pt x="26" y="25"/>
                    <a:pt x="27" y="24"/>
                    <a:pt x="26" y="24"/>
                  </a:cubicBezTo>
                  <a:cubicBezTo>
                    <a:pt x="24" y="24"/>
                    <a:pt x="24" y="22"/>
                    <a:pt x="23" y="21"/>
                  </a:cubicBezTo>
                  <a:cubicBezTo>
                    <a:pt x="22" y="19"/>
                    <a:pt x="22" y="17"/>
                    <a:pt x="21" y="17"/>
                  </a:cubicBezTo>
                  <a:cubicBezTo>
                    <a:pt x="20" y="17"/>
                    <a:pt x="17" y="16"/>
                    <a:pt x="17" y="16"/>
                  </a:cubicBezTo>
                  <a:cubicBezTo>
                    <a:pt x="17" y="16"/>
                    <a:pt x="18" y="12"/>
                    <a:pt x="20" y="11"/>
                  </a:cubicBezTo>
                  <a:cubicBezTo>
                    <a:pt x="21" y="10"/>
                    <a:pt x="19" y="6"/>
                    <a:pt x="19" y="6"/>
                  </a:cubicBezTo>
                  <a:cubicBezTo>
                    <a:pt x="19" y="6"/>
                    <a:pt x="19" y="4"/>
                    <a:pt x="17" y="6"/>
                  </a:cubicBezTo>
                  <a:cubicBezTo>
                    <a:pt x="16" y="8"/>
                    <a:pt x="15" y="10"/>
                    <a:pt x="15" y="10"/>
                  </a:cubicBezTo>
                  <a:cubicBezTo>
                    <a:pt x="13" y="8"/>
                    <a:pt x="13" y="8"/>
                    <a:pt x="13" y="8"/>
                  </a:cubicBezTo>
                  <a:cubicBezTo>
                    <a:pt x="13" y="8"/>
                    <a:pt x="15" y="6"/>
                    <a:pt x="14" y="4"/>
                  </a:cubicBezTo>
                  <a:cubicBezTo>
                    <a:pt x="14" y="2"/>
                    <a:pt x="13" y="0"/>
                    <a:pt x="13" y="0"/>
                  </a:cubicBezTo>
                  <a:cubicBezTo>
                    <a:pt x="13" y="0"/>
                    <a:pt x="13" y="1"/>
                    <a:pt x="12" y="2"/>
                  </a:cubicBezTo>
                  <a:cubicBezTo>
                    <a:pt x="11" y="2"/>
                    <a:pt x="9" y="2"/>
                    <a:pt x="9" y="2"/>
                  </a:cubicBezTo>
                  <a:cubicBezTo>
                    <a:pt x="9" y="2"/>
                    <a:pt x="9" y="4"/>
                    <a:pt x="7" y="4"/>
                  </a:cubicBezTo>
                  <a:cubicBezTo>
                    <a:pt x="6" y="4"/>
                    <a:pt x="5" y="6"/>
                    <a:pt x="5" y="6"/>
                  </a:cubicBezTo>
                  <a:cubicBezTo>
                    <a:pt x="5" y="6"/>
                    <a:pt x="3" y="9"/>
                    <a:pt x="2" y="11"/>
                  </a:cubicBezTo>
                  <a:cubicBezTo>
                    <a:pt x="0" y="13"/>
                    <a:pt x="0" y="15"/>
                    <a:pt x="0" y="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5" name="Freeform 9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0D66F7-4043-4F02-9E1E-43A912A383AD}"/>
                </a:ext>
              </a:extLst>
            </p:cNvPr>
            <p:cNvSpPr>
              <a:spLocks/>
            </p:cNvSpPr>
            <p:nvPr/>
          </p:nvSpPr>
          <p:spPr bwMode="auto">
            <a:xfrm>
              <a:off x="4945063" y="5224463"/>
              <a:ext cx="47625" cy="41275"/>
            </a:xfrm>
            <a:custGeom>
              <a:avLst/>
              <a:gdLst>
                <a:gd name="T0" fmla="*/ 6 w 13"/>
                <a:gd name="T1" fmla="*/ 10 h 11"/>
                <a:gd name="T2" fmla="*/ 7 w 13"/>
                <a:gd name="T3" fmla="*/ 8 h 11"/>
                <a:gd name="T4" fmla="*/ 9 w 13"/>
                <a:gd name="T5" fmla="*/ 7 h 11"/>
                <a:gd name="T6" fmla="*/ 12 w 13"/>
                <a:gd name="T7" fmla="*/ 6 h 11"/>
                <a:gd name="T8" fmla="*/ 11 w 13"/>
                <a:gd name="T9" fmla="*/ 3 h 11"/>
                <a:gd name="T10" fmla="*/ 9 w 13"/>
                <a:gd name="T11" fmla="*/ 1 h 11"/>
                <a:gd name="T12" fmla="*/ 8 w 13"/>
                <a:gd name="T13" fmla="*/ 0 h 11"/>
                <a:gd name="T14" fmla="*/ 4 w 13"/>
                <a:gd name="T15" fmla="*/ 2 h 11"/>
                <a:gd name="T16" fmla="*/ 2 w 13"/>
                <a:gd name="T17" fmla="*/ 4 h 11"/>
                <a:gd name="T18" fmla="*/ 1 w 13"/>
                <a:gd name="T19" fmla="*/ 6 h 11"/>
                <a:gd name="T20" fmla="*/ 2 w 13"/>
                <a:gd name="T21" fmla="*/ 8 h 11"/>
                <a:gd name="T22" fmla="*/ 4 w 13"/>
                <a:gd name="T23" fmla="*/ 11 h 11"/>
                <a:gd name="T24" fmla="*/ 6 w 13"/>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1">
                  <a:moveTo>
                    <a:pt x="6" y="10"/>
                  </a:moveTo>
                  <a:cubicBezTo>
                    <a:pt x="7" y="9"/>
                    <a:pt x="7" y="9"/>
                    <a:pt x="7" y="8"/>
                  </a:cubicBezTo>
                  <a:cubicBezTo>
                    <a:pt x="8" y="8"/>
                    <a:pt x="9" y="8"/>
                    <a:pt x="9" y="7"/>
                  </a:cubicBezTo>
                  <a:cubicBezTo>
                    <a:pt x="10" y="7"/>
                    <a:pt x="11" y="7"/>
                    <a:pt x="12" y="6"/>
                  </a:cubicBezTo>
                  <a:cubicBezTo>
                    <a:pt x="13" y="5"/>
                    <a:pt x="12" y="5"/>
                    <a:pt x="11" y="3"/>
                  </a:cubicBezTo>
                  <a:cubicBezTo>
                    <a:pt x="11" y="2"/>
                    <a:pt x="10" y="2"/>
                    <a:pt x="9" y="1"/>
                  </a:cubicBezTo>
                  <a:cubicBezTo>
                    <a:pt x="9" y="1"/>
                    <a:pt x="8" y="0"/>
                    <a:pt x="8" y="0"/>
                  </a:cubicBezTo>
                  <a:cubicBezTo>
                    <a:pt x="8" y="0"/>
                    <a:pt x="5" y="1"/>
                    <a:pt x="4" y="2"/>
                  </a:cubicBezTo>
                  <a:cubicBezTo>
                    <a:pt x="3" y="4"/>
                    <a:pt x="3" y="4"/>
                    <a:pt x="2" y="4"/>
                  </a:cubicBezTo>
                  <a:cubicBezTo>
                    <a:pt x="1" y="4"/>
                    <a:pt x="0" y="6"/>
                    <a:pt x="1" y="6"/>
                  </a:cubicBezTo>
                  <a:cubicBezTo>
                    <a:pt x="1" y="6"/>
                    <a:pt x="1" y="7"/>
                    <a:pt x="2" y="8"/>
                  </a:cubicBezTo>
                  <a:cubicBezTo>
                    <a:pt x="3" y="10"/>
                    <a:pt x="2" y="11"/>
                    <a:pt x="4" y="11"/>
                  </a:cubicBezTo>
                  <a:cubicBezTo>
                    <a:pt x="6" y="11"/>
                    <a:pt x="5" y="10"/>
                    <a:pt x="6"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7D18BD-B25B-45A0-BFA9-8988E5437C39}"/>
                </a:ext>
              </a:extLst>
            </p:cNvPr>
            <p:cNvSpPr>
              <a:spLocks/>
            </p:cNvSpPr>
            <p:nvPr/>
          </p:nvSpPr>
          <p:spPr bwMode="auto">
            <a:xfrm>
              <a:off x="5143500" y="3330576"/>
              <a:ext cx="44450" cy="74613"/>
            </a:xfrm>
            <a:custGeom>
              <a:avLst/>
              <a:gdLst>
                <a:gd name="T0" fmla="*/ 7 w 12"/>
                <a:gd name="T1" fmla="*/ 3 h 20"/>
                <a:gd name="T2" fmla="*/ 5 w 12"/>
                <a:gd name="T3" fmla="*/ 6 h 20"/>
                <a:gd name="T4" fmla="*/ 3 w 12"/>
                <a:gd name="T5" fmla="*/ 8 h 20"/>
                <a:gd name="T6" fmla="*/ 3 w 12"/>
                <a:gd name="T7" fmla="*/ 14 h 20"/>
                <a:gd name="T8" fmla="*/ 0 w 12"/>
                <a:gd name="T9" fmla="*/ 17 h 20"/>
                <a:gd name="T10" fmla="*/ 0 w 12"/>
                <a:gd name="T11" fmla="*/ 19 h 20"/>
                <a:gd name="T12" fmla="*/ 3 w 12"/>
                <a:gd name="T13" fmla="*/ 19 h 20"/>
                <a:gd name="T14" fmla="*/ 5 w 12"/>
                <a:gd name="T15" fmla="*/ 18 h 20"/>
                <a:gd name="T16" fmla="*/ 6 w 12"/>
                <a:gd name="T17" fmla="*/ 15 h 20"/>
                <a:gd name="T18" fmla="*/ 8 w 12"/>
                <a:gd name="T19" fmla="*/ 14 h 20"/>
                <a:gd name="T20" fmla="*/ 9 w 12"/>
                <a:gd name="T21" fmla="*/ 10 h 20"/>
                <a:gd name="T22" fmla="*/ 12 w 12"/>
                <a:gd name="T23" fmla="*/ 4 h 20"/>
                <a:gd name="T24" fmla="*/ 9 w 12"/>
                <a:gd name="T25" fmla="*/ 1 h 20"/>
                <a:gd name="T26" fmla="*/ 6 w 12"/>
                <a:gd name="T27" fmla="*/ 3 h 20"/>
                <a:gd name="T28" fmla="*/ 7 w 12"/>
                <a:gd name="T2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7" y="3"/>
                  </a:moveTo>
                  <a:cubicBezTo>
                    <a:pt x="5" y="4"/>
                    <a:pt x="6" y="5"/>
                    <a:pt x="5" y="6"/>
                  </a:cubicBezTo>
                  <a:cubicBezTo>
                    <a:pt x="5" y="7"/>
                    <a:pt x="3" y="7"/>
                    <a:pt x="3" y="8"/>
                  </a:cubicBezTo>
                  <a:cubicBezTo>
                    <a:pt x="2" y="10"/>
                    <a:pt x="3" y="12"/>
                    <a:pt x="3" y="14"/>
                  </a:cubicBezTo>
                  <a:cubicBezTo>
                    <a:pt x="2" y="15"/>
                    <a:pt x="1" y="16"/>
                    <a:pt x="0" y="17"/>
                  </a:cubicBezTo>
                  <a:cubicBezTo>
                    <a:pt x="0" y="18"/>
                    <a:pt x="0" y="18"/>
                    <a:pt x="0" y="19"/>
                  </a:cubicBezTo>
                  <a:cubicBezTo>
                    <a:pt x="0" y="19"/>
                    <a:pt x="3" y="20"/>
                    <a:pt x="3" y="19"/>
                  </a:cubicBezTo>
                  <a:cubicBezTo>
                    <a:pt x="4" y="17"/>
                    <a:pt x="4" y="18"/>
                    <a:pt x="5" y="18"/>
                  </a:cubicBezTo>
                  <a:cubicBezTo>
                    <a:pt x="5" y="18"/>
                    <a:pt x="6" y="16"/>
                    <a:pt x="6" y="15"/>
                  </a:cubicBezTo>
                  <a:cubicBezTo>
                    <a:pt x="7" y="14"/>
                    <a:pt x="8" y="15"/>
                    <a:pt x="8" y="14"/>
                  </a:cubicBezTo>
                  <a:cubicBezTo>
                    <a:pt x="9" y="13"/>
                    <a:pt x="9" y="10"/>
                    <a:pt x="9" y="10"/>
                  </a:cubicBezTo>
                  <a:cubicBezTo>
                    <a:pt x="11" y="8"/>
                    <a:pt x="12" y="5"/>
                    <a:pt x="12" y="4"/>
                  </a:cubicBezTo>
                  <a:cubicBezTo>
                    <a:pt x="12" y="2"/>
                    <a:pt x="10" y="2"/>
                    <a:pt x="9" y="1"/>
                  </a:cubicBezTo>
                  <a:cubicBezTo>
                    <a:pt x="8" y="0"/>
                    <a:pt x="6" y="3"/>
                    <a:pt x="6" y="3"/>
                  </a:cubicBezTo>
                  <a:lnTo>
                    <a:pt x="7" y="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7" name="Freeform 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4BF277-6000-48BE-896C-18ADA66AFCAE}"/>
                </a:ext>
              </a:extLst>
            </p:cNvPr>
            <p:cNvSpPr>
              <a:spLocks/>
            </p:cNvSpPr>
            <p:nvPr/>
          </p:nvSpPr>
          <p:spPr bwMode="auto">
            <a:xfrm>
              <a:off x="4813300" y="2524126"/>
              <a:ext cx="179387" cy="104775"/>
            </a:xfrm>
            <a:custGeom>
              <a:avLst/>
              <a:gdLst>
                <a:gd name="T0" fmla="*/ 0 w 48"/>
                <a:gd name="T1" fmla="*/ 19 h 28"/>
                <a:gd name="T2" fmla="*/ 6 w 48"/>
                <a:gd name="T3" fmla="*/ 17 h 28"/>
                <a:gd name="T4" fmla="*/ 12 w 48"/>
                <a:gd name="T5" fmla="*/ 19 h 28"/>
                <a:gd name="T6" fmla="*/ 17 w 48"/>
                <a:gd name="T7" fmla="*/ 20 h 28"/>
                <a:gd name="T8" fmla="*/ 21 w 48"/>
                <a:gd name="T9" fmla="*/ 22 h 28"/>
                <a:gd name="T10" fmla="*/ 24 w 48"/>
                <a:gd name="T11" fmla="*/ 21 h 28"/>
                <a:gd name="T12" fmla="*/ 26 w 48"/>
                <a:gd name="T13" fmla="*/ 24 h 28"/>
                <a:gd name="T14" fmla="*/ 30 w 48"/>
                <a:gd name="T15" fmla="*/ 25 h 28"/>
                <a:gd name="T16" fmla="*/ 33 w 48"/>
                <a:gd name="T17" fmla="*/ 27 h 28"/>
                <a:gd name="T18" fmla="*/ 35 w 48"/>
                <a:gd name="T19" fmla="*/ 28 h 28"/>
                <a:gd name="T20" fmla="*/ 40 w 48"/>
                <a:gd name="T21" fmla="*/ 26 h 28"/>
                <a:gd name="T22" fmla="*/ 42 w 48"/>
                <a:gd name="T23" fmla="*/ 24 h 28"/>
                <a:gd name="T24" fmla="*/ 44 w 48"/>
                <a:gd name="T25" fmla="*/ 20 h 28"/>
                <a:gd name="T26" fmla="*/ 48 w 48"/>
                <a:gd name="T27" fmla="*/ 20 h 28"/>
                <a:gd name="T28" fmla="*/ 47 w 48"/>
                <a:gd name="T29" fmla="*/ 17 h 28"/>
                <a:gd name="T30" fmla="*/ 45 w 48"/>
                <a:gd name="T31" fmla="*/ 14 h 28"/>
                <a:gd name="T32" fmla="*/ 43 w 48"/>
                <a:gd name="T33" fmla="*/ 13 h 28"/>
                <a:gd name="T34" fmla="*/ 42 w 48"/>
                <a:gd name="T35" fmla="*/ 8 h 28"/>
                <a:gd name="T36" fmla="*/ 39 w 48"/>
                <a:gd name="T37" fmla="*/ 8 h 28"/>
                <a:gd name="T38" fmla="*/ 38 w 48"/>
                <a:gd name="T39" fmla="*/ 5 h 28"/>
                <a:gd name="T40" fmla="*/ 35 w 48"/>
                <a:gd name="T41" fmla="*/ 6 h 28"/>
                <a:gd name="T42" fmla="*/ 33 w 48"/>
                <a:gd name="T43" fmla="*/ 3 h 28"/>
                <a:gd name="T44" fmla="*/ 32 w 48"/>
                <a:gd name="T45" fmla="*/ 3 h 28"/>
                <a:gd name="T46" fmla="*/ 29 w 48"/>
                <a:gd name="T47" fmla="*/ 1 h 28"/>
                <a:gd name="T48" fmla="*/ 25 w 48"/>
                <a:gd name="T49" fmla="*/ 0 h 28"/>
                <a:gd name="T50" fmla="*/ 23 w 48"/>
                <a:gd name="T51" fmla="*/ 1 h 28"/>
                <a:gd name="T52" fmla="*/ 20 w 48"/>
                <a:gd name="T53" fmla="*/ 1 h 28"/>
                <a:gd name="T54" fmla="*/ 20 w 48"/>
                <a:gd name="T55" fmla="*/ 10 h 28"/>
                <a:gd name="T56" fmla="*/ 12 w 48"/>
                <a:gd name="T57" fmla="*/ 11 h 28"/>
                <a:gd name="T58" fmla="*/ 12 w 48"/>
                <a:gd name="T59" fmla="*/ 10 h 28"/>
                <a:gd name="T60" fmla="*/ 9 w 48"/>
                <a:gd name="T61" fmla="*/ 6 h 28"/>
                <a:gd name="T62" fmla="*/ 10 w 48"/>
                <a:gd name="T63" fmla="*/ 5 h 28"/>
                <a:gd name="T64" fmla="*/ 10 w 48"/>
                <a:gd name="T65" fmla="*/ 3 h 28"/>
                <a:gd name="T66" fmla="*/ 9 w 48"/>
                <a:gd name="T67" fmla="*/ 3 h 28"/>
                <a:gd name="T68" fmla="*/ 8 w 48"/>
                <a:gd name="T69" fmla="*/ 4 h 28"/>
                <a:gd name="T70" fmla="*/ 4 w 48"/>
                <a:gd name="T71" fmla="*/ 8 h 28"/>
                <a:gd name="T72" fmla="*/ 0 w 48"/>
                <a:gd name="T7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28">
                  <a:moveTo>
                    <a:pt x="0" y="19"/>
                  </a:moveTo>
                  <a:cubicBezTo>
                    <a:pt x="0" y="19"/>
                    <a:pt x="4" y="17"/>
                    <a:pt x="6" y="17"/>
                  </a:cubicBezTo>
                  <a:cubicBezTo>
                    <a:pt x="7" y="17"/>
                    <a:pt x="9" y="18"/>
                    <a:pt x="12" y="19"/>
                  </a:cubicBezTo>
                  <a:cubicBezTo>
                    <a:pt x="15" y="20"/>
                    <a:pt x="16" y="20"/>
                    <a:pt x="17" y="20"/>
                  </a:cubicBezTo>
                  <a:cubicBezTo>
                    <a:pt x="19" y="20"/>
                    <a:pt x="20" y="22"/>
                    <a:pt x="21" y="22"/>
                  </a:cubicBezTo>
                  <a:cubicBezTo>
                    <a:pt x="22" y="22"/>
                    <a:pt x="24" y="21"/>
                    <a:pt x="24" y="21"/>
                  </a:cubicBezTo>
                  <a:cubicBezTo>
                    <a:pt x="24" y="21"/>
                    <a:pt x="25" y="23"/>
                    <a:pt x="26" y="24"/>
                  </a:cubicBezTo>
                  <a:cubicBezTo>
                    <a:pt x="28" y="25"/>
                    <a:pt x="28" y="24"/>
                    <a:pt x="30" y="25"/>
                  </a:cubicBezTo>
                  <a:cubicBezTo>
                    <a:pt x="31" y="26"/>
                    <a:pt x="31" y="27"/>
                    <a:pt x="33" y="27"/>
                  </a:cubicBezTo>
                  <a:cubicBezTo>
                    <a:pt x="34" y="28"/>
                    <a:pt x="35" y="28"/>
                    <a:pt x="35" y="28"/>
                  </a:cubicBezTo>
                  <a:cubicBezTo>
                    <a:pt x="35" y="28"/>
                    <a:pt x="38" y="24"/>
                    <a:pt x="40" y="26"/>
                  </a:cubicBezTo>
                  <a:cubicBezTo>
                    <a:pt x="42" y="27"/>
                    <a:pt x="42" y="26"/>
                    <a:pt x="42" y="24"/>
                  </a:cubicBezTo>
                  <a:cubicBezTo>
                    <a:pt x="42" y="21"/>
                    <a:pt x="44" y="20"/>
                    <a:pt x="44" y="20"/>
                  </a:cubicBezTo>
                  <a:cubicBezTo>
                    <a:pt x="44" y="20"/>
                    <a:pt x="47" y="21"/>
                    <a:pt x="48" y="20"/>
                  </a:cubicBezTo>
                  <a:cubicBezTo>
                    <a:pt x="47" y="17"/>
                    <a:pt x="47" y="17"/>
                    <a:pt x="47" y="17"/>
                  </a:cubicBezTo>
                  <a:cubicBezTo>
                    <a:pt x="47" y="17"/>
                    <a:pt x="46" y="16"/>
                    <a:pt x="45" y="14"/>
                  </a:cubicBezTo>
                  <a:cubicBezTo>
                    <a:pt x="44" y="13"/>
                    <a:pt x="43" y="14"/>
                    <a:pt x="43" y="13"/>
                  </a:cubicBezTo>
                  <a:cubicBezTo>
                    <a:pt x="43" y="11"/>
                    <a:pt x="42" y="8"/>
                    <a:pt x="42" y="8"/>
                  </a:cubicBezTo>
                  <a:cubicBezTo>
                    <a:pt x="42" y="8"/>
                    <a:pt x="39" y="9"/>
                    <a:pt x="39" y="8"/>
                  </a:cubicBezTo>
                  <a:cubicBezTo>
                    <a:pt x="39" y="6"/>
                    <a:pt x="38" y="5"/>
                    <a:pt x="38" y="5"/>
                  </a:cubicBezTo>
                  <a:cubicBezTo>
                    <a:pt x="35" y="6"/>
                    <a:pt x="35" y="6"/>
                    <a:pt x="35" y="6"/>
                  </a:cubicBezTo>
                  <a:cubicBezTo>
                    <a:pt x="33" y="3"/>
                    <a:pt x="33" y="3"/>
                    <a:pt x="33" y="3"/>
                  </a:cubicBezTo>
                  <a:cubicBezTo>
                    <a:pt x="32" y="3"/>
                    <a:pt x="32" y="3"/>
                    <a:pt x="32" y="3"/>
                  </a:cubicBezTo>
                  <a:cubicBezTo>
                    <a:pt x="32" y="3"/>
                    <a:pt x="31" y="2"/>
                    <a:pt x="29" y="1"/>
                  </a:cubicBezTo>
                  <a:cubicBezTo>
                    <a:pt x="27" y="0"/>
                    <a:pt x="25" y="0"/>
                    <a:pt x="25" y="0"/>
                  </a:cubicBezTo>
                  <a:cubicBezTo>
                    <a:pt x="25" y="0"/>
                    <a:pt x="25" y="1"/>
                    <a:pt x="23" y="1"/>
                  </a:cubicBezTo>
                  <a:cubicBezTo>
                    <a:pt x="22" y="1"/>
                    <a:pt x="20" y="1"/>
                    <a:pt x="20" y="1"/>
                  </a:cubicBezTo>
                  <a:cubicBezTo>
                    <a:pt x="19" y="4"/>
                    <a:pt x="19" y="6"/>
                    <a:pt x="20" y="10"/>
                  </a:cubicBezTo>
                  <a:cubicBezTo>
                    <a:pt x="18" y="10"/>
                    <a:pt x="15" y="12"/>
                    <a:pt x="12" y="11"/>
                  </a:cubicBezTo>
                  <a:cubicBezTo>
                    <a:pt x="12" y="10"/>
                    <a:pt x="12" y="10"/>
                    <a:pt x="12" y="10"/>
                  </a:cubicBezTo>
                  <a:cubicBezTo>
                    <a:pt x="12" y="10"/>
                    <a:pt x="10" y="7"/>
                    <a:pt x="9" y="6"/>
                  </a:cubicBezTo>
                  <a:cubicBezTo>
                    <a:pt x="9" y="6"/>
                    <a:pt x="9" y="5"/>
                    <a:pt x="10" y="5"/>
                  </a:cubicBezTo>
                  <a:cubicBezTo>
                    <a:pt x="10" y="5"/>
                    <a:pt x="10" y="3"/>
                    <a:pt x="10" y="3"/>
                  </a:cubicBezTo>
                  <a:cubicBezTo>
                    <a:pt x="9" y="3"/>
                    <a:pt x="9" y="3"/>
                    <a:pt x="9" y="3"/>
                  </a:cubicBezTo>
                  <a:cubicBezTo>
                    <a:pt x="8" y="4"/>
                    <a:pt x="8" y="4"/>
                    <a:pt x="8" y="4"/>
                  </a:cubicBezTo>
                  <a:cubicBezTo>
                    <a:pt x="4" y="6"/>
                    <a:pt x="5" y="5"/>
                    <a:pt x="4" y="8"/>
                  </a:cubicBezTo>
                  <a:cubicBezTo>
                    <a:pt x="1" y="13"/>
                    <a:pt x="0" y="16"/>
                    <a:pt x="0" y="1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9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16D0CF-FB9F-4646-92E8-32C201A59EA3}"/>
                </a:ext>
              </a:extLst>
            </p:cNvPr>
            <p:cNvSpPr>
              <a:spLocks/>
            </p:cNvSpPr>
            <p:nvPr/>
          </p:nvSpPr>
          <p:spPr bwMode="auto">
            <a:xfrm>
              <a:off x="6669088" y="3709988"/>
              <a:ext cx="157162" cy="247650"/>
            </a:xfrm>
            <a:custGeom>
              <a:avLst/>
              <a:gdLst>
                <a:gd name="T0" fmla="*/ 1 w 42"/>
                <a:gd name="T1" fmla="*/ 17 h 66"/>
                <a:gd name="T2" fmla="*/ 0 w 42"/>
                <a:gd name="T3" fmla="*/ 20 h 66"/>
                <a:gd name="T4" fmla="*/ 1 w 42"/>
                <a:gd name="T5" fmla="*/ 23 h 66"/>
                <a:gd name="T6" fmla="*/ 4 w 42"/>
                <a:gd name="T7" fmla="*/ 25 h 66"/>
                <a:gd name="T8" fmla="*/ 3 w 42"/>
                <a:gd name="T9" fmla="*/ 29 h 66"/>
                <a:gd name="T10" fmla="*/ 4 w 42"/>
                <a:gd name="T11" fmla="*/ 32 h 66"/>
                <a:gd name="T12" fmla="*/ 5 w 42"/>
                <a:gd name="T13" fmla="*/ 36 h 66"/>
                <a:gd name="T14" fmla="*/ 7 w 42"/>
                <a:gd name="T15" fmla="*/ 36 h 66"/>
                <a:gd name="T16" fmla="*/ 13 w 42"/>
                <a:gd name="T17" fmla="*/ 31 h 66"/>
                <a:gd name="T18" fmla="*/ 15 w 42"/>
                <a:gd name="T19" fmla="*/ 33 h 66"/>
                <a:gd name="T20" fmla="*/ 18 w 42"/>
                <a:gd name="T21" fmla="*/ 36 h 66"/>
                <a:gd name="T22" fmla="*/ 24 w 42"/>
                <a:gd name="T23" fmla="*/ 40 h 66"/>
                <a:gd name="T24" fmla="*/ 24 w 42"/>
                <a:gd name="T25" fmla="*/ 47 h 66"/>
                <a:gd name="T26" fmla="*/ 27 w 42"/>
                <a:gd name="T27" fmla="*/ 50 h 66"/>
                <a:gd name="T28" fmla="*/ 28 w 42"/>
                <a:gd name="T29" fmla="*/ 55 h 66"/>
                <a:gd name="T30" fmla="*/ 28 w 42"/>
                <a:gd name="T31" fmla="*/ 58 h 66"/>
                <a:gd name="T32" fmla="*/ 26 w 42"/>
                <a:gd name="T33" fmla="*/ 62 h 66"/>
                <a:gd name="T34" fmla="*/ 30 w 42"/>
                <a:gd name="T35" fmla="*/ 65 h 66"/>
                <a:gd name="T36" fmla="*/ 34 w 42"/>
                <a:gd name="T37" fmla="*/ 66 h 66"/>
                <a:gd name="T38" fmla="*/ 36 w 42"/>
                <a:gd name="T39" fmla="*/ 60 h 66"/>
                <a:gd name="T40" fmla="*/ 39 w 42"/>
                <a:gd name="T41" fmla="*/ 62 h 66"/>
                <a:gd name="T42" fmla="*/ 42 w 42"/>
                <a:gd name="T43" fmla="*/ 60 h 66"/>
                <a:gd name="T44" fmla="*/ 41 w 42"/>
                <a:gd name="T45" fmla="*/ 52 h 66"/>
                <a:gd name="T46" fmla="*/ 38 w 42"/>
                <a:gd name="T47" fmla="*/ 48 h 66"/>
                <a:gd name="T48" fmla="*/ 34 w 42"/>
                <a:gd name="T49" fmla="*/ 43 h 66"/>
                <a:gd name="T50" fmla="*/ 31 w 42"/>
                <a:gd name="T51" fmla="*/ 38 h 66"/>
                <a:gd name="T52" fmla="*/ 27 w 42"/>
                <a:gd name="T53" fmla="*/ 33 h 66"/>
                <a:gd name="T54" fmla="*/ 21 w 42"/>
                <a:gd name="T55" fmla="*/ 26 h 66"/>
                <a:gd name="T56" fmla="*/ 24 w 42"/>
                <a:gd name="T57" fmla="*/ 21 h 66"/>
                <a:gd name="T58" fmla="*/ 28 w 42"/>
                <a:gd name="T59" fmla="*/ 19 h 66"/>
                <a:gd name="T60" fmla="*/ 26 w 42"/>
                <a:gd name="T61" fmla="*/ 13 h 66"/>
                <a:gd name="T62" fmla="*/ 21 w 42"/>
                <a:gd name="T63" fmla="*/ 14 h 66"/>
                <a:gd name="T64" fmla="*/ 18 w 42"/>
                <a:gd name="T65" fmla="*/ 11 h 66"/>
                <a:gd name="T66" fmla="*/ 13 w 42"/>
                <a:gd name="T67" fmla="*/ 8 h 66"/>
                <a:gd name="T68" fmla="*/ 11 w 42"/>
                <a:gd name="T69" fmla="*/ 1 h 66"/>
                <a:gd name="T70" fmla="*/ 7 w 42"/>
                <a:gd name="T71" fmla="*/ 3 h 66"/>
                <a:gd name="T72" fmla="*/ 8 w 42"/>
                <a:gd name="T73" fmla="*/ 11 h 66"/>
                <a:gd name="T74" fmla="*/ 3 w 42"/>
                <a:gd name="T75"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66">
                  <a:moveTo>
                    <a:pt x="3" y="14"/>
                  </a:moveTo>
                  <a:cubicBezTo>
                    <a:pt x="1" y="17"/>
                    <a:pt x="1" y="17"/>
                    <a:pt x="1" y="17"/>
                  </a:cubicBezTo>
                  <a:cubicBezTo>
                    <a:pt x="0" y="19"/>
                    <a:pt x="0" y="19"/>
                    <a:pt x="0" y="19"/>
                  </a:cubicBezTo>
                  <a:cubicBezTo>
                    <a:pt x="0" y="20"/>
                    <a:pt x="0" y="20"/>
                    <a:pt x="0" y="20"/>
                  </a:cubicBezTo>
                  <a:cubicBezTo>
                    <a:pt x="0" y="22"/>
                    <a:pt x="0" y="22"/>
                    <a:pt x="0" y="22"/>
                  </a:cubicBezTo>
                  <a:cubicBezTo>
                    <a:pt x="1" y="23"/>
                    <a:pt x="1" y="23"/>
                    <a:pt x="1" y="23"/>
                  </a:cubicBezTo>
                  <a:cubicBezTo>
                    <a:pt x="4" y="22"/>
                    <a:pt x="4" y="22"/>
                    <a:pt x="4" y="22"/>
                  </a:cubicBezTo>
                  <a:cubicBezTo>
                    <a:pt x="4" y="25"/>
                    <a:pt x="4" y="25"/>
                    <a:pt x="4" y="25"/>
                  </a:cubicBezTo>
                  <a:cubicBezTo>
                    <a:pt x="2" y="27"/>
                    <a:pt x="2" y="27"/>
                    <a:pt x="2" y="27"/>
                  </a:cubicBezTo>
                  <a:cubicBezTo>
                    <a:pt x="3" y="29"/>
                    <a:pt x="3" y="29"/>
                    <a:pt x="3" y="29"/>
                  </a:cubicBezTo>
                  <a:cubicBezTo>
                    <a:pt x="3" y="31"/>
                    <a:pt x="3" y="31"/>
                    <a:pt x="3" y="31"/>
                  </a:cubicBezTo>
                  <a:cubicBezTo>
                    <a:pt x="4" y="32"/>
                    <a:pt x="4" y="32"/>
                    <a:pt x="4" y="32"/>
                  </a:cubicBezTo>
                  <a:cubicBezTo>
                    <a:pt x="5" y="34"/>
                    <a:pt x="5" y="34"/>
                    <a:pt x="5" y="34"/>
                  </a:cubicBezTo>
                  <a:cubicBezTo>
                    <a:pt x="5" y="36"/>
                    <a:pt x="5" y="36"/>
                    <a:pt x="5" y="36"/>
                  </a:cubicBezTo>
                  <a:cubicBezTo>
                    <a:pt x="6" y="37"/>
                    <a:pt x="6" y="37"/>
                    <a:pt x="6" y="37"/>
                  </a:cubicBezTo>
                  <a:cubicBezTo>
                    <a:pt x="7" y="36"/>
                    <a:pt x="7" y="36"/>
                    <a:pt x="7" y="36"/>
                  </a:cubicBezTo>
                  <a:cubicBezTo>
                    <a:pt x="9" y="34"/>
                    <a:pt x="9" y="34"/>
                    <a:pt x="9" y="34"/>
                  </a:cubicBezTo>
                  <a:cubicBezTo>
                    <a:pt x="13" y="31"/>
                    <a:pt x="13" y="31"/>
                    <a:pt x="13" y="31"/>
                  </a:cubicBezTo>
                  <a:cubicBezTo>
                    <a:pt x="15" y="32"/>
                    <a:pt x="15" y="32"/>
                    <a:pt x="15" y="32"/>
                  </a:cubicBezTo>
                  <a:cubicBezTo>
                    <a:pt x="15" y="33"/>
                    <a:pt x="15" y="33"/>
                    <a:pt x="15" y="33"/>
                  </a:cubicBezTo>
                  <a:cubicBezTo>
                    <a:pt x="16" y="35"/>
                    <a:pt x="16" y="35"/>
                    <a:pt x="16" y="35"/>
                  </a:cubicBezTo>
                  <a:cubicBezTo>
                    <a:pt x="18" y="36"/>
                    <a:pt x="18" y="36"/>
                    <a:pt x="18" y="36"/>
                  </a:cubicBezTo>
                  <a:cubicBezTo>
                    <a:pt x="21" y="36"/>
                    <a:pt x="21" y="36"/>
                    <a:pt x="21" y="36"/>
                  </a:cubicBezTo>
                  <a:cubicBezTo>
                    <a:pt x="24" y="40"/>
                    <a:pt x="24" y="40"/>
                    <a:pt x="24" y="40"/>
                  </a:cubicBezTo>
                  <a:cubicBezTo>
                    <a:pt x="24" y="43"/>
                    <a:pt x="24" y="43"/>
                    <a:pt x="24" y="43"/>
                  </a:cubicBezTo>
                  <a:cubicBezTo>
                    <a:pt x="24" y="47"/>
                    <a:pt x="24" y="47"/>
                    <a:pt x="24" y="47"/>
                  </a:cubicBezTo>
                  <a:cubicBezTo>
                    <a:pt x="25" y="49"/>
                    <a:pt x="25" y="49"/>
                    <a:pt x="25" y="49"/>
                  </a:cubicBezTo>
                  <a:cubicBezTo>
                    <a:pt x="27" y="50"/>
                    <a:pt x="27" y="50"/>
                    <a:pt x="27" y="50"/>
                  </a:cubicBezTo>
                  <a:cubicBezTo>
                    <a:pt x="28" y="52"/>
                    <a:pt x="28" y="52"/>
                    <a:pt x="28" y="52"/>
                  </a:cubicBezTo>
                  <a:cubicBezTo>
                    <a:pt x="28" y="55"/>
                    <a:pt x="28" y="55"/>
                    <a:pt x="28" y="55"/>
                  </a:cubicBezTo>
                  <a:cubicBezTo>
                    <a:pt x="29" y="56"/>
                    <a:pt x="29" y="56"/>
                    <a:pt x="29" y="56"/>
                  </a:cubicBezTo>
                  <a:cubicBezTo>
                    <a:pt x="28" y="58"/>
                    <a:pt x="28" y="58"/>
                    <a:pt x="28" y="58"/>
                  </a:cubicBezTo>
                  <a:cubicBezTo>
                    <a:pt x="27" y="61"/>
                    <a:pt x="27" y="61"/>
                    <a:pt x="27" y="61"/>
                  </a:cubicBezTo>
                  <a:cubicBezTo>
                    <a:pt x="26" y="62"/>
                    <a:pt x="26" y="62"/>
                    <a:pt x="26" y="62"/>
                  </a:cubicBezTo>
                  <a:cubicBezTo>
                    <a:pt x="29" y="63"/>
                    <a:pt x="29" y="63"/>
                    <a:pt x="29" y="63"/>
                  </a:cubicBezTo>
                  <a:cubicBezTo>
                    <a:pt x="30" y="65"/>
                    <a:pt x="30" y="65"/>
                    <a:pt x="30" y="65"/>
                  </a:cubicBezTo>
                  <a:cubicBezTo>
                    <a:pt x="32" y="66"/>
                    <a:pt x="32" y="66"/>
                    <a:pt x="32" y="66"/>
                  </a:cubicBezTo>
                  <a:cubicBezTo>
                    <a:pt x="34" y="66"/>
                    <a:pt x="34" y="66"/>
                    <a:pt x="34" y="66"/>
                  </a:cubicBezTo>
                  <a:cubicBezTo>
                    <a:pt x="34" y="62"/>
                    <a:pt x="34" y="62"/>
                    <a:pt x="34" y="62"/>
                  </a:cubicBezTo>
                  <a:cubicBezTo>
                    <a:pt x="36" y="60"/>
                    <a:pt x="36" y="60"/>
                    <a:pt x="36" y="60"/>
                  </a:cubicBezTo>
                  <a:cubicBezTo>
                    <a:pt x="37" y="61"/>
                    <a:pt x="37" y="61"/>
                    <a:pt x="37" y="61"/>
                  </a:cubicBezTo>
                  <a:cubicBezTo>
                    <a:pt x="39" y="62"/>
                    <a:pt x="39" y="62"/>
                    <a:pt x="39" y="62"/>
                  </a:cubicBezTo>
                  <a:cubicBezTo>
                    <a:pt x="42" y="62"/>
                    <a:pt x="42" y="62"/>
                    <a:pt x="42" y="62"/>
                  </a:cubicBezTo>
                  <a:cubicBezTo>
                    <a:pt x="42" y="60"/>
                    <a:pt x="42" y="60"/>
                    <a:pt x="42" y="60"/>
                  </a:cubicBezTo>
                  <a:cubicBezTo>
                    <a:pt x="42" y="55"/>
                    <a:pt x="42" y="55"/>
                    <a:pt x="42" y="55"/>
                  </a:cubicBezTo>
                  <a:cubicBezTo>
                    <a:pt x="41" y="52"/>
                    <a:pt x="41" y="52"/>
                    <a:pt x="41" y="52"/>
                  </a:cubicBezTo>
                  <a:cubicBezTo>
                    <a:pt x="39" y="51"/>
                    <a:pt x="39" y="51"/>
                    <a:pt x="39" y="51"/>
                  </a:cubicBezTo>
                  <a:cubicBezTo>
                    <a:pt x="38" y="48"/>
                    <a:pt x="38" y="48"/>
                    <a:pt x="38" y="48"/>
                  </a:cubicBezTo>
                  <a:cubicBezTo>
                    <a:pt x="37" y="45"/>
                    <a:pt x="37" y="45"/>
                    <a:pt x="37" y="45"/>
                  </a:cubicBezTo>
                  <a:cubicBezTo>
                    <a:pt x="34" y="43"/>
                    <a:pt x="34" y="43"/>
                    <a:pt x="34" y="43"/>
                  </a:cubicBezTo>
                  <a:cubicBezTo>
                    <a:pt x="32" y="41"/>
                    <a:pt x="32" y="41"/>
                    <a:pt x="32" y="41"/>
                  </a:cubicBezTo>
                  <a:cubicBezTo>
                    <a:pt x="31" y="38"/>
                    <a:pt x="31" y="38"/>
                    <a:pt x="31" y="38"/>
                  </a:cubicBezTo>
                  <a:cubicBezTo>
                    <a:pt x="29" y="37"/>
                    <a:pt x="29" y="37"/>
                    <a:pt x="29" y="37"/>
                  </a:cubicBezTo>
                  <a:cubicBezTo>
                    <a:pt x="27" y="33"/>
                    <a:pt x="27" y="33"/>
                    <a:pt x="27" y="33"/>
                  </a:cubicBezTo>
                  <a:cubicBezTo>
                    <a:pt x="25" y="28"/>
                    <a:pt x="25" y="28"/>
                    <a:pt x="25" y="28"/>
                  </a:cubicBezTo>
                  <a:cubicBezTo>
                    <a:pt x="21" y="26"/>
                    <a:pt x="21" y="26"/>
                    <a:pt x="21" y="26"/>
                  </a:cubicBezTo>
                  <a:cubicBezTo>
                    <a:pt x="22" y="23"/>
                    <a:pt x="22" y="23"/>
                    <a:pt x="22" y="23"/>
                  </a:cubicBezTo>
                  <a:cubicBezTo>
                    <a:pt x="24" y="21"/>
                    <a:pt x="24" y="21"/>
                    <a:pt x="24" y="21"/>
                  </a:cubicBezTo>
                  <a:cubicBezTo>
                    <a:pt x="26" y="20"/>
                    <a:pt x="26" y="20"/>
                    <a:pt x="26" y="20"/>
                  </a:cubicBezTo>
                  <a:cubicBezTo>
                    <a:pt x="28" y="19"/>
                    <a:pt x="28" y="19"/>
                    <a:pt x="28" y="19"/>
                  </a:cubicBezTo>
                  <a:cubicBezTo>
                    <a:pt x="28" y="15"/>
                    <a:pt x="28" y="15"/>
                    <a:pt x="28" y="15"/>
                  </a:cubicBezTo>
                  <a:cubicBezTo>
                    <a:pt x="26" y="13"/>
                    <a:pt x="26" y="13"/>
                    <a:pt x="26" y="13"/>
                  </a:cubicBezTo>
                  <a:cubicBezTo>
                    <a:pt x="23" y="12"/>
                    <a:pt x="23" y="12"/>
                    <a:pt x="23" y="12"/>
                  </a:cubicBezTo>
                  <a:cubicBezTo>
                    <a:pt x="21" y="14"/>
                    <a:pt x="21" y="14"/>
                    <a:pt x="21" y="14"/>
                  </a:cubicBezTo>
                  <a:cubicBezTo>
                    <a:pt x="18" y="13"/>
                    <a:pt x="18" y="13"/>
                    <a:pt x="18" y="13"/>
                  </a:cubicBezTo>
                  <a:cubicBezTo>
                    <a:pt x="18" y="11"/>
                    <a:pt x="18" y="11"/>
                    <a:pt x="18" y="11"/>
                  </a:cubicBezTo>
                  <a:cubicBezTo>
                    <a:pt x="15" y="10"/>
                    <a:pt x="15" y="10"/>
                    <a:pt x="15" y="10"/>
                  </a:cubicBezTo>
                  <a:cubicBezTo>
                    <a:pt x="13" y="8"/>
                    <a:pt x="13" y="8"/>
                    <a:pt x="13" y="8"/>
                  </a:cubicBezTo>
                  <a:cubicBezTo>
                    <a:pt x="14" y="5"/>
                    <a:pt x="14" y="5"/>
                    <a:pt x="14" y="5"/>
                  </a:cubicBezTo>
                  <a:cubicBezTo>
                    <a:pt x="11" y="1"/>
                    <a:pt x="11" y="1"/>
                    <a:pt x="11" y="1"/>
                  </a:cubicBezTo>
                  <a:cubicBezTo>
                    <a:pt x="8" y="0"/>
                    <a:pt x="8" y="0"/>
                    <a:pt x="8" y="0"/>
                  </a:cubicBezTo>
                  <a:cubicBezTo>
                    <a:pt x="7" y="3"/>
                    <a:pt x="7" y="3"/>
                    <a:pt x="7" y="3"/>
                  </a:cubicBezTo>
                  <a:cubicBezTo>
                    <a:pt x="9" y="6"/>
                    <a:pt x="9" y="6"/>
                    <a:pt x="9" y="6"/>
                  </a:cubicBezTo>
                  <a:cubicBezTo>
                    <a:pt x="8" y="11"/>
                    <a:pt x="8" y="11"/>
                    <a:pt x="8" y="11"/>
                  </a:cubicBezTo>
                  <a:cubicBezTo>
                    <a:pt x="7" y="14"/>
                    <a:pt x="7" y="14"/>
                    <a:pt x="7" y="14"/>
                  </a:cubicBezTo>
                  <a:cubicBezTo>
                    <a:pt x="7" y="14"/>
                    <a:pt x="4" y="14"/>
                    <a:pt x="3"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9" name="Freeform 9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14091F-31E1-4A41-93C9-17FF4BBD9154}"/>
                </a:ext>
              </a:extLst>
            </p:cNvPr>
            <p:cNvSpPr>
              <a:spLocks noEditPoints="1"/>
            </p:cNvSpPr>
            <p:nvPr/>
          </p:nvSpPr>
          <p:spPr bwMode="auto">
            <a:xfrm>
              <a:off x="5937250" y="3057526"/>
              <a:ext cx="255587" cy="127000"/>
            </a:xfrm>
            <a:custGeom>
              <a:avLst/>
              <a:gdLst>
                <a:gd name="T0" fmla="*/ 23 w 68"/>
                <a:gd name="T1" fmla="*/ 33 h 34"/>
                <a:gd name="T2" fmla="*/ 25 w 68"/>
                <a:gd name="T3" fmla="*/ 31 h 34"/>
                <a:gd name="T4" fmla="*/ 27 w 68"/>
                <a:gd name="T5" fmla="*/ 30 h 34"/>
                <a:gd name="T6" fmla="*/ 30 w 68"/>
                <a:gd name="T7" fmla="*/ 27 h 34"/>
                <a:gd name="T8" fmla="*/ 33 w 68"/>
                <a:gd name="T9" fmla="*/ 25 h 34"/>
                <a:gd name="T10" fmla="*/ 36 w 68"/>
                <a:gd name="T11" fmla="*/ 28 h 34"/>
                <a:gd name="T12" fmla="*/ 39 w 68"/>
                <a:gd name="T13" fmla="*/ 26 h 34"/>
                <a:gd name="T14" fmla="*/ 44 w 68"/>
                <a:gd name="T15" fmla="*/ 25 h 34"/>
                <a:gd name="T16" fmla="*/ 46 w 68"/>
                <a:gd name="T17" fmla="*/ 19 h 34"/>
                <a:gd name="T18" fmla="*/ 56 w 68"/>
                <a:gd name="T19" fmla="*/ 16 h 34"/>
                <a:gd name="T20" fmla="*/ 57 w 68"/>
                <a:gd name="T21" fmla="*/ 13 h 34"/>
                <a:gd name="T22" fmla="*/ 60 w 68"/>
                <a:gd name="T23" fmla="*/ 12 h 34"/>
                <a:gd name="T24" fmla="*/ 63 w 68"/>
                <a:gd name="T25" fmla="*/ 9 h 34"/>
                <a:gd name="T26" fmla="*/ 68 w 68"/>
                <a:gd name="T27" fmla="*/ 6 h 34"/>
                <a:gd name="T28" fmla="*/ 65 w 68"/>
                <a:gd name="T29" fmla="*/ 5 h 34"/>
                <a:gd name="T30" fmla="*/ 61 w 68"/>
                <a:gd name="T31" fmla="*/ 3 h 34"/>
                <a:gd name="T32" fmla="*/ 57 w 68"/>
                <a:gd name="T33" fmla="*/ 1 h 34"/>
                <a:gd name="T34" fmla="*/ 52 w 68"/>
                <a:gd name="T35" fmla="*/ 0 h 34"/>
                <a:gd name="T36" fmla="*/ 44 w 68"/>
                <a:gd name="T37" fmla="*/ 1 h 34"/>
                <a:gd name="T38" fmla="*/ 38 w 68"/>
                <a:gd name="T39" fmla="*/ 4 h 34"/>
                <a:gd name="T40" fmla="*/ 35 w 68"/>
                <a:gd name="T41" fmla="*/ 3 h 34"/>
                <a:gd name="T42" fmla="*/ 32 w 68"/>
                <a:gd name="T43" fmla="*/ 1 h 34"/>
                <a:gd name="T44" fmla="*/ 29 w 68"/>
                <a:gd name="T45" fmla="*/ 2 h 34"/>
                <a:gd name="T46" fmla="*/ 26 w 68"/>
                <a:gd name="T47" fmla="*/ 5 h 34"/>
                <a:gd name="T48" fmla="*/ 24 w 68"/>
                <a:gd name="T49" fmla="*/ 7 h 34"/>
                <a:gd name="T50" fmla="*/ 18 w 68"/>
                <a:gd name="T51" fmla="*/ 3 h 34"/>
                <a:gd name="T52" fmla="*/ 13 w 68"/>
                <a:gd name="T53" fmla="*/ 3 h 34"/>
                <a:gd name="T54" fmla="*/ 8 w 68"/>
                <a:gd name="T55" fmla="*/ 8 h 34"/>
                <a:gd name="T56" fmla="*/ 10 w 68"/>
                <a:gd name="T57" fmla="*/ 7 h 34"/>
                <a:gd name="T58" fmla="*/ 11 w 68"/>
                <a:gd name="T59" fmla="*/ 9 h 34"/>
                <a:gd name="T60" fmla="*/ 8 w 68"/>
                <a:gd name="T61" fmla="*/ 12 h 34"/>
                <a:gd name="T62" fmla="*/ 6 w 68"/>
                <a:gd name="T63" fmla="*/ 13 h 34"/>
                <a:gd name="T64" fmla="*/ 10 w 68"/>
                <a:gd name="T65" fmla="*/ 15 h 34"/>
                <a:gd name="T66" fmla="*/ 12 w 68"/>
                <a:gd name="T67" fmla="*/ 15 h 34"/>
                <a:gd name="T68" fmla="*/ 14 w 68"/>
                <a:gd name="T69" fmla="*/ 17 h 34"/>
                <a:gd name="T70" fmla="*/ 18 w 68"/>
                <a:gd name="T71" fmla="*/ 19 h 34"/>
                <a:gd name="T72" fmla="*/ 21 w 68"/>
                <a:gd name="T73" fmla="*/ 19 h 34"/>
                <a:gd name="T74" fmla="*/ 20 w 68"/>
                <a:gd name="T75" fmla="*/ 20 h 34"/>
                <a:gd name="T76" fmla="*/ 15 w 68"/>
                <a:gd name="T77" fmla="*/ 26 h 34"/>
                <a:gd name="T78" fmla="*/ 12 w 68"/>
                <a:gd name="T79" fmla="*/ 26 h 34"/>
                <a:gd name="T80" fmla="*/ 8 w 68"/>
                <a:gd name="T81" fmla="*/ 28 h 34"/>
                <a:gd name="T82" fmla="*/ 7 w 68"/>
                <a:gd name="T83" fmla="*/ 27 h 34"/>
                <a:gd name="T84" fmla="*/ 6 w 68"/>
                <a:gd name="T85" fmla="*/ 28 h 34"/>
                <a:gd name="T86" fmla="*/ 4 w 68"/>
                <a:gd name="T87" fmla="*/ 27 h 34"/>
                <a:gd name="T88" fmla="*/ 0 w 68"/>
                <a:gd name="T89" fmla="*/ 28 h 34"/>
                <a:gd name="T90" fmla="*/ 2 w 68"/>
                <a:gd name="T91" fmla="*/ 31 h 34"/>
                <a:gd name="T92" fmla="*/ 6 w 68"/>
                <a:gd name="T93" fmla="*/ 31 h 34"/>
                <a:gd name="T94" fmla="*/ 8 w 68"/>
                <a:gd name="T95" fmla="*/ 33 h 34"/>
                <a:gd name="T96" fmla="*/ 12 w 68"/>
                <a:gd name="T97" fmla="*/ 32 h 34"/>
                <a:gd name="T98" fmla="*/ 15 w 68"/>
                <a:gd name="T99" fmla="*/ 33 h 34"/>
                <a:gd name="T100" fmla="*/ 19 w 68"/>
                <a:gd name="T101" fmla="*/ 33 h 34"/>
                <a:gd name="T102" fmla="*/ 23 w 68"/>
                <a:gd name="T103" fmla="*/ 33 h 34"/>
                <a:gd name="T104" fmla="*/ 57 w 68"/>
                <a:gd name="T105" fmla="*/ 2 h 34"/>
                <a:gd name="T106" fmla="*/ 57 w 68"/>
                <a:gd name="T107" fmla="*/ 4 h 34"/>
                <a:gd name="T108" fmla="*/ 55 w 68"/>
                <a:gd name="T109" fmla="*/ 4 h 34"/>
                <a:gd name="T110" fmla="*/ 54 w 68"/>
                <a:gd name="T111" fmla="*/ 5 h 34"/>
                <a:gd name="T112" fmla="*/ 50 w 68"/>
                <a:gd name="T113" fmla="*/ 6 h 34"/>
                <a:gd name="T114" fmla="*/ 47 w 68"/>
                <a:gd name="T115" fmla="*/ 3 h 34"/>
                <a:gd name="T116" fmla="*/ 49 w 68"/>
                <a:gd name="T117" fmla="*/ 2 h 34"/>
                <a:gd name="T118" fmla="*/ 54 w 68"/>
                <a:gd name="T119" fmla="*/ 1 h 34"/>
                <a:gd name="T120" fmla="*/ 57 w 68"/>
                <a:gd name="T1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34">
                  <a:moveTo>
                    <a:pt x="23" y="33"/>
                  </a:moveTo>
                  <a:cubicBezTo>
                    <a:pt x="24" y="32"/>
                    <a:pt x="24" y="31"/>
                    <a:pt x="25" y="31"/>
                  </a:cubicBezTo>
                  <a:cubicBezTo>
                    <a:pt x="26" y="30"/>
                    <a:pt x="27" y="30"/>
                    <a:pt x="27" y="30"/>
                  </a:cubicBezTo>
                  <a:cubicBezTo>
                    <a:pt x="29" y="29"/>
                    <a:pt x="29" y="28"/>
                    <a:pt x="30" y="27"/>
                  </a:cubicBezTo>
                  <a:cubicBezTo>
                    <a:pt x="31" y="26"/>
                    <a:pt x="32" y="24"/>
                    <a:pt x="33" y="25"/>
                  </a:cubicBezTo>
                  <a:cubicBezTo>
                    <a:pt x="35" y="25"/>
                    <a:pt x="34" y="28"/>
                    <a:pt x="36" y="28"/>
                  </a:cubicBezTo>
                  <a:cubicBezTo>
                    <a:pt x="37" y="28"/>
                    <a:pt x="38" y="27"/>
                    <a:pt x="39" y="26"/>
                  </a:cubicBezTo>
                  <a:cubicBezTo>
                    <a:pt x="41" y="25"/>
                    <a:pt x="43" y="26"/>
                    <a:pt x="44" y="25"/>
                  </a:cubicBezTo>
                  <a:cubicBezTo>
                    <a:pt x="46" y="23"/>
                    <a:pt x="44" y="21"/>
                    <a:pt x="46" y="19"/>
                  </a:cubicBezTo>
                  <a:cubicBezTo>
                    <a:pt x="48" y="16"/>
                    <a:pt x="56" y="18"/>
                    <a:pt x="56" y="16"/>
                  </a:cubicBezTo>
                  <a:cubicBezTo>
                    <a:pt x="56" y="15"/>
                    <a:pt x="56" y="14"/>
                    <a:pt x="57" y="13"/>
                  </a:cubicBezTo>
                  <a:cubicBezTo>
                    <a:pt x="58" y="12"/>
                    <a:pt x="59" y="12"/>
                    <a:pt x="60" y="12"/>
                  </a:cubicBezTo>
                  <a:cubicBezTo>
                    <a:pt x="61" y="11"/>
                    <a:pt x="62" y="10"/>
                    <a:pt x="63" y="9"/>
                  </a:cubicBezTo>
                  <a:cubicBezTo>
                    <a:pt x="65" y="8"/>
                    <a:pt x="66" y="7"/>
                    <a:pt x="68" y="6"/>
                  </a:cubicBezTo>
                  <a:cubicBezTo>
                    <a:pt x="65" y="5"/>
                    <a:pt x="65" y="5"/>
                    <a:pt x="65" y="5"/>
                  </a:cubicBezTo>
                  <a:cubicBezTo>
                    <a:pt x="65" y="5"/>
                    <a:pt x="62" y="4"/>
                    <a:pt x="61" y="3"/>
                  </a:cubicBezTo>
                  <a:cubicBezTo>
                    <a:pt x="61" y="2"/>
                    <a:pt x="59" y="1"/>
                    <a:pt x="57" y="1"/>
                  </a:cubicBezTo>
                  <a:cubicBezTo>
                    <a:pt x="56" y="1"/>
                    <a:pt x="54" y="0"/>
                    <a:pt x="52" y="0"/>
                  </a:cubicBezTo>
                  <a:cubicBezTo>
                    <a:pt x="50" y="1"/>
                    <a:pt x="46" y="1"/>
                    <a:pt x="44" y="1"/>
                  </a:cubicBezTo>
                  <a:cubicBezTo>
                    <a:pt x="43" y="1"/>
                    <a:pt x="40" y="4"/>
                    <a:pt x="38" y="4"/>
                  </a:cubicBezTo>
                  <a:cubicBezTo>
                    <a:pt x="35" y="4"/>
                    <a:pt x="37" y="3"/>
                    <a:pt x="35" y="3"/>
                  </a:cubicBezTo>
                  <a:cubicBezTo>
                    <a:pt x="33" y="2"/>
                    <a:pt x="33" y="0"/>
                    <a:pt x="32" y="1"/>
                  </a:cubicBezTo>
                  <a:cubicBezTo>
                    <a:pt x="29" y="3"/>
                    <a:pt x="30" y="2"/>
                    <a:pt x="29" y="2"/>
                  </a:cubicBezTo>
                  <a:cubicBezTo>
                    <a:pt x="28" y="2"/>
                    <a:pt x="26" y="5"/>
                    <a:pt x="26" y="5"/>
                  </a:cubicBezTo>
                  <a:cubicBezTo>
                    <a:pt x="26" y="5"/>
                    <a:pt x="24" y="6"/>
                    <a:pt x="24" y="7"/>
                  </a:cubicBezTo>
                  <a:cubicBezTo>
                    <a:pt x="24" y="8"/>
                    <a:pt x="20" y="3"/>
                    <a:pt x="18" y="3"/>
                  </a:cubicBezTo>
                  <a:cubicBezTo>
                    <a:pt x="13" y="3"/>
                    <a:pt x="13" y="3"/>
                    <a:pt x="13" y="3"/>
                  </a:cubicBezTo>
                  <a:cubicBezTo>
                    <a:pt x="11" y="3"/>
                    <a:pt x="8" y="8"/>
                    <a:pt x="8" y="8"/>
                  </a:cubicBezTo>
                  <a:cubicBezTo>
                    <a:pt x="9" y="7"/>
                    <a:pt x="10" y="7"/>
                    <a:pt x="10" y="7"/>
                  </a:cubicBezTo>
                  <a:cubicBezTo>
                    <a:pt x="10" y="7"/>
                    <a:pt x="13" y="8"/>
                    <a:pt x="11" y="9"/>
                  </a:cubicBezTo>
                  <a:cubicBezTo>
                    <a:pt x="9" y="11"/>
                    <a:pt x="10" y="11"/>
                    <a:pt x="8" y="12"/>
                  </a:cubicBezTo>
                  <a:cubicBezTo>
                    <a:pt x="7" y="12"/>
                    <a:pt x="4" y="13"/>
                    <a:pt x="6" y="13"/>
                  </a:cubicBezTo>
                  <a:cubicBezTo>
                    <a:pt x="9" y="13"/>
                    <a:pt x="8" y="16"/>
                    <a:pt x="10" y="15"/>
                  </a:cubicBezTo>
                  <a:cubicBezTo>
                    <a:pt x="11" y="14"/>
                    <a:pt x="13" y="14"/>
                    <a:pt x="12" y="15"/>
                  </a:cubicBezTo>
                  <a:cubicBezTo>
                    <a:pt x="12" y="17"/>
                    <a:pt x="11" y="17"/>
                    <a:pt x="14" y="17"/>
                  </a:cubicBezTo>
                  <a:cubicBezTo>
                    <a:pt x="16" y="17"/>
                    <a:pt x="16" y="17"/>
                    <a:pt x="18" y="19"/>
                  </a:cubicBezTo>
                  <a:cubicBezTo>
                    <a:pt x="19" y="20"/>
                    <a:pt x="21" y="19"/>
                    <a:pt x="21" y="19"/>
                  </a:cubicBezTo>
                  <a:cubicBezTo>
                    <a:pt x="21" y="19"/>
                    <a:pt x="21" y="20"/>
                    <a:pt x="20" y="20"/>
                  </a:cubicBezTo>
                  <a:cubicBezTo>
                    <a:pt x="19" y="22"/>
                    <a:pt x="17" y="26"/>
                    <a:pt x="15" y="26"/>
                  </a:cubicBezTo>
                  <a:cubicBezTo>
                    <a:pt x="12" y="26"/>
                    <a:pt x="12" y="26"/>
                    <a:pt x="12" y="26"/>
                  </a:cubicBezTo>
                  <a:cubicBezTo>
                    <a:pt x="12" y="26"/>
                    <a:pt x="9" y="29"/>
                    <a:pt x="8" y="28"/>
                  </a:cubicBezTo>
                  <a:cubicBezTo>
                    <a:pt x="8" y="27"/>
                    <a:pt x="7" y="27"/>
                    <a:pt x="7" y="27"/>
                  </a:cubicBezTo>
                  <a:cubicBezTo>
                    <a:pt x="6" y="28"/>
                    <a:pt x="6" y="28"/>
                    <a:pt x="6" y="28"/>
                  </a:cubicBezTo>
                  <a:cubicBezTo>
                    <a:pt x="4" y="27"/>
                    <a:pt x="4" y="27"/>
                    <a:pt x="4" y="27"/>
                  </a:cubicBezTo>
                  <a:cubicBezTo>
                    <a:pt x="0" y="28"/>
                    <a:pt x="0" y="28"/>
                    <a:pt x="0" y="28"/>
                  </a:cubicBezTo>
                  <a:cubicBezTo>
                    <a:pt x="2" y="31"/>
                    <a:pt x="2" y="31"/>
                    <a:pt x="2" y="31"/>
                  </a:cubicBezTo>
                  <a:cubicBezTo>
                    <a:pt x="6" y="31"/>
                    <a:pt x="6" y="31"/>
                    <a:pt x="6" y="31"/>
                  </a:cubicBezTo>
                  <a:cubicBezTo>
                    <a:pt x="6" y="31"/>
                    <a:pt x="7" y="33"/>
                    <a:pt x="8" y="33"/>
                  </a:cubicBezTo>
                  <a:cubicBezTo>
                    <a:pt x="10" y="32"/>
                    <a:pt x="11" y="31"/>
                    <a:pt x="12" y="32"/>
                  </a:cubicBezTo>
                  <a:cubicBezTo>
                    <a:pt x="13" y="34"/>
                    <a:pt x="15" y="33"/>
                    <a:pt x="15" y="33"/>
                  </a:cubicBezTo>
                  <a:cubicBezTo>
                    <a:pt x="15" y="33"/>
                    <a:pt x="17" y="34"/>
                    <a:pt x="19" y="33"/>
                  </a:cubicBezTo>
                  <a:cubicBezTo>
                    <a:pt x="20" y="32"/>
                    <a:pt x="22" y="32"/>
                    <a:pt x="23" y="33"/>
                  </a:cubicBezTo>
                  <a:close/>
                  <a:moveTo>
                    <a:pt x="57" y="2"/>
                  </a:moveTo>
                  <a:cubicBezTo>
                    <a:pt x="57" y="3"/>
                    <a:pt x="56" y="3"/>
                    <a:pt x="57" y="4"/>
                  </a:cubicBezTo>
                  <a:cubicBezTo>
                    <a:pt x="56" y="4"/>
                    <a:pt x="55" y="3"/>
                    <a:pt x="55" y="4"/>
                  </a:cubicBezTo>
                  <a:cubicBezTo>
                    <a:pt x="54" y="4"/>
                    <a:pt x="55" y="5"/>
                    <a:pt x="54" y="5"/>
                  </a:cubicBezTo>
                  <a:cubicBezTo>
                    <a:pt x="54" y="5"/>
                    <a:pt x="51" y="6"/>
                    <a:pt x="50" y="6"/>
                  </a:cubicBezTo>
                  <a:cubicBezTo>
                    <a:pt x="47" y="6"/>
                    <a:pt x="44" y="4"/>
                    <a:pt x="47" y="3"/>
                  </a:cubicBezTo>
                  <a:cubicBezTo>
                    <a:pt x="48" y="3"/>
                    <a:pt x="48" y="2"/>
                    <a:pt x="49" y="2"/>
                  </a:cubicBezTo>
                  <a:cubicBezTo>
                    <a:pt x="51" y="2"/>
                    <a:pt x="54" y="1"/>
                    <a:pt x="54" y="1"/>
                  </a:cubicBezTo>
                  <a:cubicBezTo>
                    <a:pt x="56" y="1"/>
                    <a:pt x="57" y="2"/>
                    <a:pt x="57"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9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C66B3F-211F-4373-9EF2-3023DCF6172F}"/>
                </a:ext>
              </a:extLst>
            </p:cNvPr>
            <p:cNvSpPr>
              <a:spLocks/>
            </p:cNvSpPr>
            <p:nvPr/>
          </p:nvSpPr>
          <p:spPr bwMode="auto">
            <a:xfrm>
              <a:off x="5391150" y="3462338"/>
              <a:ext cx="63500" cy="52388"/>
            </a:xfrm>
            <a:custGeom>
              <a:avLst/>
              <a:gdLst>
                <a:gd name="T0" fmla="*/ 14 w 17"/>
                <a:gd name="T1" fmla="*/ 1 h 14"/>
                <a:gd name="T2" fmla="*/ 11 w 17"/>
                <a:gd name="T3" fmla="*/ 0 h 14"/>
                <a:gd name="T4" fmla="*/ 6 w 17"/>
                <a:gd name="T5" fmla="*/ 5 h 14"/>
                <a:gd name="T6" fmla="*/ 0 w 17"/>
                <a:gd name="T7" fmla="*/ 10 h 14"/>
                <a:gd name="T8" fmla="*/ 9 w 17"/>
                <a:gd name="T9" fmla="*/ 11 h 14"/>
                <a:gd name="T10" fmla="*/ 10 w 17"/>
                <a:gd name="T11" fmla="*/ 14 h 14"/>
                <a:gd name="T12" fmla="*/ 15 w 17"/>
                <a:gd name="T13" fmla="*/ 14 h 14"/>
                <a:gd name="T14" fmla="*/ 14 w 17"/>
                <a:gd name="T15" fmla="*/ 10 h 14"/>
                <a:gd name="T16" fmla="*/ 13 w 17"/>
                <a:gd name="T17" fmla="*/ 10 h 14"/>
                <a:gd name="T18" fmla="*/ 14 w 17"/>
                <a:gd name="T19" fmla="*/ 4 h 14"/>
                <a:gd name="T20" fmla="*/ 16 w 17"/>
                <a:gd name="T21" fmla="*/ 5 h 14"/>
                <a:gd name="T22" fmla="*/ 16 w 17"/>
                <a:gd name="T23" fmla="*/ 5 h 14"/>
                <a:gd name="T24" fmla="*/ 17 w 17"/>
                <a:gd name="T25" fmla="*/ 4 h 14"/>
                <a:gd name="T26" fmla="*/ 15 w 17"/>
                <a:gd name="T27" fmla="*/ 4 h 14"/>
                <a:gd name="T28" fmla="*/ 14 w 17"/>
                <a:gd name="T2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4" y="1"/>
                  </a:moveTo>
                  <a:cubicBezTo>
                    <a:pt x="14" y="1"/>
                    <a:pt x="12" y="1"/>
                    <a:pt x="11" y="0"/>
                  </a:cubicBezTo>
                  <a:cubicBezTo>
                    <a:pt x="9" y="0"/>
                    <a:pt x="7" y="3"/>
                    <a:pt x="6" y="5"/>
                  </a:cubicBezTo>
                  <a:cubicBezTo>
                    <a:pt x="5" y="7"/>
                    <a:pt x="0" y="10"/>
                    <a:pt x="0" y="10"/>
                  </a:cubicBezTo>
                  <a:cubicBezTo>
                    <a:pt x="9" y="11"/>
                    <a:pt x="9" y="11"/>
                    <a:pt x="9" y="11"/>
                  </a:cubicBezTo>
                  <a:cubicBezTo>
                    <a:pt x="10" y="14"/>
                    <a:pt x="10" y="14"/>
                    <a:pt x="10" y="14"/>
                  </a:cubicBezTo>
                  <a:cubicBezTo>
                    <a:pt x="15" y="14"/>
                    <a:pt x="15" y="14"/>
                    <a:pt x="15" y="14"/>
                  </a:cubicBezTo>
                  <a:cubicBezTo>
                    <a:pt x="14" y="12"/>
                    <a:pt x="14" y="11"/>
                    <a:pt x="14" y="10"/>
                  </a:cubicBezTo>
                  <a:cubicBezTo>
                    <a:pt x="13" y="10"/>
                    <a:pt x="13" y="10"/>
                    <a:pt x="13" y="10"/>
                  </a:cubicBezTo>
                  <a:cubicBezTo>
                    <a:pt x="12" y="8"/>
                    <a:pt x="13" y="5"/>
                    <a:pt x="14" y="4"/>
                  </a:cubicBezTo>
                  <a:cubicBezTo>
                    <a:pt x="14" y="4"/>
                    <a:pt x="15" y="5"/>
                    <a:pt x="16" y="5"/>
                  </a:cubicBezTo>
                  <a:cubicBezTo>
                    <a:pt x="16" y="5"/>
                    <a:pt x="15" y="5"/>
                    <a:pt x="16" y="5"/>
                  </a:cubicBezTo>
                  <a:cubicBezTo>
                    <a:pt x="17" y="6"/>
                    <a:pt x="17" y="5"/>
                    <a:pt x="17" y="4"/>
                  </a:cubicBezTo>
                  <a:cubicBezTo>
                    <a:pt x="17" y="4"/>
                    <a:pt x="16" y="4"/>
                    <a:pt x="15" y="4"/>
                  </a:cubicBezTo>
                  <a:cubicBezTo>
                    <a:pt x="15" y="3"/>
                    <a:pt x="14" y="1"/>
                    <a:pt x="14"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1" name="Freeform 9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CCFE90-AC79-4A3F-86DE-56974D07A7FE}"/>
                </a:ext>
              </a:extLst>
            </p:cNvPr>
            <p:cNvSpPr>
              <a:spLocks noEditPoints="1"/>
            </p:cNvSpPr>
            <p:nvPr/>
          </p:nvSpPr>
          <p:spPr bwMode="auto">
            <a:xfrm>
              <a:off x="5108575" y="4230688"/>
              <a:ext cx="206375" cy="269875"/>
            </a:xfrm>
            <a:custGeom>
              <a:avLst/>
              <a:gdLst>
                <a:gd name="T0" fmla="*/ 4 w 55"/>
                <a:gd name="T1" fmla="*/ 42 h 72"/>
                <a:gd name="T2" fmla="*/ 6 w 55"/>
                <a:gd name="T3" fmla="*/ 40 h 72"/>
                <a:gd name="T4" fmla="*/ 6 w 55"/>
                <a:gd name="T5" fmla="*/ 42 h 72"/>
                <a:gd name="T6" fmla="*/ 5 w 55"/>
                <a:gd name="T7" fmla="*/ 46 h 72"/>
                <a:gd name="T8" fmla="*/ 24 w 55"/>
                <a:gd name="T9" fmla="*/ 59 h 72"/>
                <a:gd name="T10" fmla="*/ 26 w 55"/>
                <a:gd name="T11" fmla="*/ 66 h 72"/>
                <a:gd name="T12" fmla="*/ 35 w 55"/>
                <a:gd name="T13" fmla="*/ 72 h 72"/>
                <a:gd name="T14" fmla="*/ 37 w 55"/>
                <a:gd name="T15" fmla="*/ 64 h 72"/>
                <a:gd name="T16" fmla="*/ 41 w 55"/>
                <a:gd name="T17" fmla="*/ 59 h 72"/>
                <a:gd name="T18" fmla="*/ 46 w 55"/>
                <a:gd name="T19" fmla="*/ 53 h 72"/>
                <a:gd name="T20" fmla="*/ 50 w 55"/>
                <a:gd name="T21" fmla="*/ 47 h 72"/>
                <a:gd name="T22" fmla="*/ 52 w 55"/>
                <a:gd name="T23" fmla="*/ 43 h 72"/>
                <a:gd name="T24" fmla="*/ 48 w 55"/>
                <a:gd name="T25" fmla="*/ 38 h 72"/>
                <a:gd name="T26" fmla="*/ 51 w 55"/>
                <a:gd name="T27" fmla="*/ 10 h 72"/>
                <a:gd name="T28" fmla="*/ 48 w 55"/>
                <a:gd name="T29" fmla="*/ 2 h 72"/>
                <a:gd name="T30" fmla="*/ 42 w 55"/>
                <a:gd name="T31" fmla="*/ 1 h 72"/>
                <a:gd name="T32" fmla="*/ 36 w 55"/>
                <a:gd name="T33" fmla="*/ 4 h 72"/>
                <a:gd name="T34" fmla="*/ 27 w 55"/>
                <a:gd name="T35" fmla="*/ 2 h 72"/>
                <a:gd name="T36" fmla="*/ 19 w 55"/>
                <a:gd name="T37" fmla="*/ 3 h 72"/>
                <a:gd name="T38" fmla="*/ 11 w 55"/>
                <a:gd name="T39" fmla="*/ 0 h 72"/>
                <a:gd name="T40" fmla="*/ 5 w 55"/>
                <a:gd name="T41" fmla="*/ 0 h 72"/>
                <a:gd name="T42" fmla="*/ 1 w 55"/>
                <a:gd name="T43" fmla="*/ 3 h 72"/>
                <a:gd name="T44" fmla="*/ 2 w 55"/>
                <a:gd name="T45" fmla="*/ 6 h 72"/>
                <a:gd name="T46" fmla="*/ 3 w 55"/>
                <a:gd name="T47" fmla="*/ 11 h 72"/>
                <a:gd name="T48" fmla="*/ 6 w 55"/>
                <a:gd name="T49" fmla="*/ 20 h 72"/>
                <a:gd name="T50" fmla="*/ 3 w 55"/>
                <a:gd name="T51" fmla="*/ 26 h 72"/>
                <a:gd name="T52" fmla="*/ 2 w 55"/>
                <a:gd name="T53" fmla="*/ 37 h 72"/>
                <a:gd name="T54" fmla="*/ 3 w 55"/>
                <a:gd name="T55" fmla="*/ 39 h 72"/>
                <a:gd name="T56" fmla="*/ 17 w 55"/>
                <a:gd name="T57" fmla="*/ 4 h 72"/>
                <a:gd name="T58" fmla="*/ 19 w 55"/>
                <a:gd name="T59" fmla="*/ 15 h 72"/>
                <a:gd name="T60" fmla="*/ 19 w 55"/>
                <a:gd name="T61" fmla="*/ 18 h 72"/>
                <a:gd name="T62" fmla="*/ 15 w 55"/>
                <a:gd name="T63" fmla="*/ 12 h 72"/>
                <a:gd name="T64" fmla="*/ 14 w 55"/>
                <a:gd name="T6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72">
                  <a:moveTo>
                    <a:pt x="3" y="39"/>
                  </a:moveTo>
                  <a:cubicBezTo>
                    <a:pt x="3" y="40"/>
                    <a:pt x="3" y="42"/>
                    <a:pt x="4" y="42"/>
                  </a:cubicBezTo>
                  <a:cubicBezTo>
                    <a:pt x="5" y="42"/>
                    <a:pt x="5" y="42"/>
                    <a:pt x="5" y="42"/>
                  </a:cubicBezTo>
                  <a:cubicBezTo>
                    <a:pt x="5" y="42"/>
                    <a:pt x="6" y="40"/>
                    <a:pt x="6" y="40"/>
                  </a:cubicBezTo>
                  <a:cubicBezTo>
                    <a:pt x="7" y="40"/>
                    <a:pt x="7" y="41"/>
                    <a:pt x="8" y="41"/>
                  </a:cubicBezTo>
                  <a:cubicBezTo>
                    <a:pt x="7" y="42"/>
                    <a:pt x="7" y="41"/>
                    <a:pt x="6" y="42"/>
                  </a:cubicBezTo>
                  <a:cubicBezTo>
                    <a:pt x="6" y="43"/>
                    <a:pt x="6" y="44"/>
                    <a:pt x="6" y="45"/>
                  </a:cubicBezTo>
                  <a:cubicBezTo>
                    <a:pt x="6" y="46"/>
                    <a:pt x="5" y="46"/>
                    <a:pt x="5" y="46"/>
                  </a:cubicBezTo>
                  <a:cubicBezTo>
                    <a:pt x="4" y="48"/>
                    <a:pt x="4" y="49"/>
                    <a:pt x="4" y="50"/>
                  </a:cubicBezTo>
                  <a:cubicBezTo>
                    <a:pt x="24" y="59"/>
                    <a:pt x="24" y="59"/>
                    <a:pt x="24" y="59"/>
                  </a:cubicBezTo>
                  <a:cubicBezTo>
                    <a:pt x="24" y="59"/>
                    <a:pt x="25" y="61"/>
                    <a:pt x="25" y="63"/>
                  </a:cubicBezTo>
                  <a:cubicBezTo>
                    <a:pt x="24" y="64"/>
                    <a:pt x="24" y="66"/>
                    <a:pt x="26" y="66"/>
                  </a:cubicBezTo>
                  <a:cubicBezTo>
                    <a:pt x="27" y="66"/>
                    <a:pt x="28" y="67"/>
                    <a:pt x="28" y="67"/>
                  </a:cubicBezTo>
                  <a:cubicBezTo>
                    <a:pt x="35" y="72"/>
                    <a:pt x="35" y="72"/>
                    <a:pt x="35" y="72"/>
                  </a:cubicBezTo>
                  <a:cubicBezTo>
                    <a:pt x="35" y="71"/>
                    <a:pt x="37" y="71"/>
                    <a:pt x="37" y="70"/>
                  </a:cubicBezTo>
                  <a:cubicBezTo>
                    <a:pt x="37" y="68"/>
                    <a:pt x="35" y="67"/>
                    <a:pt x="37" y="64"/>
                  </a:cubicBezTo>
                  <a:cubicBezTo>
                    <a:pt x="38" y="64"/>
                    <a:pt x="38" y="64"/>
                    <a:pt x="38" y="64"/>
                  </a:cubicBezTo>
                  <a:cubicBezTo>
                    <a:pt x="38" y="62"/>
                    <a:pt x="39" y="60"/>
                    <a:pt x="41" y="59"/>
                  </a:cubicBezTo>
                  <a:cubicBezTo>
                    <a:pt x="41" y="58"/>
                    <a:pt x="43" y="58"/>
                    <a:pt x="44" y="58"/>
                  </a:cubicBezTo>
                  <a:cubicBezTo>
                    <a:pt x="45" y="57"/>
                    <a:pt x="46" y="53"/>
                    <a:pt x="46" y="53"/>
                  </a:cubicBezTo>
                  <a:cubicBezTo>
                    <a:pt x="46" y="53"/>
                    <a:pt x="49" y="53"/>
                    <a:pt x="49" y="52"/>
                  </a:cubicBezTo>
                  <a:cubicBezTo>
                    <a:pt x="50" y="51"/>
                    <a:pt x="49" y="48"/>
                    <a:pt x="50" y="47"/>
                  </a:cubicBezTo>
                  <a:cubicBezTo>
                    <a:pt x="50" y="47"/>
                    <a:pt x="52" y="46"/>
                    <a:pt x="53" y="45"/>
                  </a:cubicBezTo>
                  <a:cubicBezTo>
                    <a:pt x="53" y="44"/>
                    <a:pt x="52" y="44"/>
                    <a:pt x="52" y="43"/>
                  </a:cubicBezTo>
                  <a:cubicBezTo>
                    <a:pt x="52" y="43"/>
                    <a:pt x="53" y="43"/>
                    <a:pt x="53" y="43"/>
                  </a:cubicBezTo>
                  <a:cubicBezTo>
                    <a:pt x="48" y="38"/>
                    <a:pt x="48" y="38"/>
                    <a:pt x="48" y="38"/>
                  </a:cubicBezTo>
                  <a:cubicBezTo>
                    <a:pt x="48" y="12"/>
                    <a:pt x="48" y="12"/>
                    <a:pt x="48" y="12"/>
                  </a:cubicBezTo>
                  <a:cubicBezTo>
                    <a:pt x="51" y="10"/>
                    <a:pt x="51" y="10"/>
                    <a:pt x="51" y="10"/>
                  </a:cubicBezTo>
                  <a:cubicBezTo>
                    <a:pt x="55" y="1"/>
                    <a:pt x="55" y="1"/>
                    <a:pt x="55" y="1"/>
                  </a:cubicBezTo>
                  <a:cubicBezTo>
                    <a:pt x="55" y="1"/>
                    <a:pt x="50" y="3"/>
                    <a:pt x="48" y="2"/>
                  </a:cubicBezTo>
                  <a:cubicBezTo>
                    <a:pt x="46" y="1"/>
                    <a:pt x="46" y="0"/>
                    <a:pt x="46" y="0"/>
                  </a:cubicBezTo>
                  <a:cubicBezTo>
                    <a:pt x="46" y="0"/>
                    <a:pt x="44" y="2"/>
                    <a:pt x="42" y="1"/>
                  </a:cubicBezTo>
                  <a:cubicBezTo>
                    <a:pt x="40" y="0"/>
                    <a:pt x="40" y="4"/>
                    <a:pt x="40" y="4"/>
                  </a:cubicBezTo>
                  <a:cubicBezTo>
                    <a:pt x="40" y="4"/>
                    <a:pt x="38" y="4"/>
                    <a:pt x="36" y="4"/>
                  </a:cubicBezTo>
                  <a:cubicBezTo>
                    <a:pt x="35" y="4"/>
                    <a:pt x="34" y="4"/>
                    <a:pt x="33" y="3"/>
                  </a:cubicBezTo>
                  <a:cubicBezTo>
                    <a:pt x="32" y="2"/>
                    <a:pt x="27" y="2"/>
                    <a:pt x="27" y="2"/>
                  </a:cubicBezTo>
                  <a:cubicBezTo>
                    <a:pt x="27" y="2"/>
                    <a:pt x="24" y="4"/>
                    <a:pt x="23" y="3"/>
                  </a:cubicBezTo>
                  <a:cubicBezTo>
                    <a:pt x="22" y="1"/>
                    <a:pt x="20" y="3"/>
                    <a:pt x="19" y="3"/>
                  </a:cubicBezTo>
                  <a:cubicBezTo>
                    <a:pt x="18" y="3"/>
                    <a:pt x="14" y="3"/>
                    <a:pt x="14" y="3"/>
                  </a:cubicBezTo>
                  <a:cubicBezTo>
                    <a:pt x="11" y="0"/>
                    <a:pt x="11" y="0"/>
                    <a:pt x="11" y="0"/>
                  </a:cubicBezTo>
                  <a:cubicBezTo>
                    <a:pt x="8" y="0"/>
                    <a:pt x="8" y="0"/>
                    <a:pt x="8" y="0"/>
                  </a:cubicBezTo>
                  <a:cubicBezTo>
                    <a:pt x="8" y="0"/>
                    <a:pt x="7" y="0"/>
                    <a:pt x="5" y="0"/>
                  </a:cubicBezTo>
                  <a:cubicBezTo>
                    <a:pt x="4" y="2"/>
                    <a:pt x="4" y="2"/>
                    <a:pt x="4" y="2"/>
                  </a:cubicBezTo>
                  <a:cubicBezTo>
                    <a:pt x="1" y="3"/>
                    <a:pt x="1" y="3"/>
                    <a:pt x="1" y="3"/>
                  </a:cubicBezTo>
                  <a:cubicBezTo>
                    <a:pt x="1" y="4"/>
                    <a:pt x="1" y="4"/>
                    <a:pt x="1" y="4"/>
                  </a:cubicBezTo>
                  <a:cubicBezTo>
                    <a:pt x="1" y="4"/>
                    <a:pt x="1" y="5"/>
                    <a:pt x="2" y="6"/>
                  </a:cubicBezTo>
                  <a:cubicBezTo>
                    <a:pt x="5" y="8"/>
                    <a:pt x="2" y="6"/>
                    <a:pt x="4" y="7"/>
                  </a:cubicBezTo>
                  <a:cubicBezTo>
                    <a:pt x="5" y="9"/>
                    <a:pt x="4" y="9"/>
                    <a:pt x="3" y="11"/>
                  </a:cubicBezTo>
                  <a:cubicBezTo>
                    <a:pt x="3" y="14"/>
                    <a:pt x="3" y="15"/>
                    <a:pt x="4" y="16"/>
                  </a:cubicBezTo>
                  <a:cubicBezTo>
                    <a:pt x="6" y="17"/>
                    <a:pt x="6" y="18"/>
                    <a:pt x="6" y="20"/>
                  </a:cubicBezTo>
                  <a:cubicBezTo>
                    <a:pt x="5" y="21"/>
                    <a:pt x="5" y="23"/>
                    <a:pt x="5" y="24"/>
                  </a:cubicBezTo>
                  <a:cubicBezTo>
                    <a:pt x="4" y="25"/>
                    <a:pt x="3" y="23"/>
                    <a:pt x="3" y="26"/>
                  </a:cubicBezTo>
                  <a:cubicBezTo>
                    <a:pt x="2" y="29"/>
                    <a:pt x="3" y="30"/>
                    <a:pt x="2" y="31"/>
                  </a:cubicBezTo>
                  <a:cubicBezTo>
                    <a:pt x="0" y="32"/>
                    <a:pt x="3" y="36"/>
                    <a:pt x="2" y="37"/>
                  </a:cubicBezTo>
                  <a:cubicBezTo>
                    <a:pt x="1" y="38"/>
                    <a:pt x="2" y="39"/>
                    <a:pt x="2" y="39"/>
                  </a:cubicBezTo>
                  <a:cubicBezTo>
                    <a:pt x="3" y="39"/>
                    <a:pt x="3" y="39"/>
                    <a:pt x="3" y="39"/>
                  </a:cubicBezTo>
                  <a:close/>
                  <a:moveTo>
                    <a:pt x="15" y="3"/>
                  </a:moveTo>
                  <a:cubicBezTo>
                    <a:pt x="15" y="3"/>
                    <a:pt x="16" y="4"/>
                    <a:pt x="17" y="4"/>
                  </a:cubicBezTo>
                  <a:cubicBezTo>
                    <a:pt x="18" y="7"/>
                    <a:pt x="16" y="8"/>
                    <a:pt x="17" y="11"/>
                  </a:cubicBezTo>
                  <a:cubicBezTo>
                    <a:pt x="17" y="12"/>
                    <a:pt x="19" y="14"/>
                    <a:pt x="19" y="15"/>
                  </a:cubicBezTo>
                  <a:cubicBezTo>
                    <a:pt x="19" y="15"/>
                    <a:pt x="20" y="18"/>
                    <a:pt x="20" y="18"/>
                  </a:cubicBezTo>
                  <a:cubicBezTo>
                    <a:pt x="19" y="18"/>
                    <a:pt x="19" y="18"/>
                    <a:pt x="19" y="18"/>
                  </a:cubicBezTo>
                  <a:cubicBezTo>
                    <a:pt x="19" y="18"/>
                    <a:pt x="18" y="15"/>
                    <a:pt x="17" y="15"/>
                  </a:cubicBezTo>
                  <a:cubicBezTo>
                    <a:pt x="17" y="14"/>
                    <a:pt x="15" y="13"/>
                    <a:pt x="15" y="12"/>
                  </a:cubicBezTo>
                  <a:cubicBezTo>
                    <a:pt x="15" y="12"/>
                    <a:pt x="15" y="11"/>
                    <a:pt x="15" y="11"/>
                  </a:cubicBezTo>
                  <a:cubicBezTo>
                    <a:pt x="14" y="11"/>
                    <a:pt x="14" y="11"/>
                    <a:pt x="14" y="11"/>
                  </a:cubicBezTo>
                  <a:cubicBezTo>
                    <a:pt x="13" y="9"/>
                    <a:pt x="15" y="5"/>
                    <a:pt x="15" y="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9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CFF3B86-FF20-49D8-A332-35625A85119B}"/>
                </a:ext>
              </a:extLst>
            </p:cNvPr>
            <p:cNvSpPr>
              <a:spLocks noEditPoints="1"/>
            </p:cNvSpPr>
            <p:nvPr/>
          </p:nvSpPr>
          <p:spPr bwMode="auto">
            <a:xfrm>
              <a:off x="5416550" y="2640013"/>
              <a:ext cx="960437" cy="492125"/>
            </a:xfrm>
            <a:custGeom>
              <a:avLst/>
              <a:gdLst>
                <a:gd name="T0" fmla="*/ 238 w 256"/>
                <a:gd name="T1" fmla="*/ 66 h 131"/>
                <a:gd name="T2" fmla="*/ 226 w 256"/>
                <a:gd name="T3" fmla="*/ 75 h 131"/>
                <a:gd name="T4" fmla="*/ 223 w 256"/>
                <a:gd name="T5" fmla="*/ 92 h 131"/>
                <a:gd name="T6" fmla="*/ 204 w 256"/>
                <a:gd name="T7" fmla="*/ 99 h 131"/>
                <a:gd name="T8" fmla="*/ 207 w 256"/>
                <a:gd name="T9" fmla="*/ 117 h 131"/>
                <a:gd name="T10" fmla="*/ 183 w 256"/>
                <a:gd name="T11" fmla="*/ 112 h 131"/>
                <a:gd name="T12" fmla="*/ 165 w 256"/>
                <a:gd name="T13" fmla="*/ 116 h 131"/>
                <a:gd name="T14" fmla="*/ 143 w 256"/>
                <a:gd name="T15" fmla="*/ 120 h 131"/>
                <a:gd name="T16" fmla="*/ 130 w 256"/>
                <a:gd name="T17" fmla="*/ 130 h 131"/>
                <a:gd name="T18" fmla="*/ 117 w 256"/>
                <a:gd name="T19" fmla="*/ 122 h 131"/>
                <a:gd name="T20" fmla="*/ 107 w 256"/>
                <a:gd name="T21" fmla="*/ 116 h 131"/>
                <a:gd name="T22" fmla="*/ 90 w 256"/>
                <a:gd name="T23" fmla="*/ 103 h 131"/>
                <a:gd name="T24" fmla="*/ 89 w 256"/>
                <a:gd name="T25" fmla="*/ 89 h 131"/>
                <a:gd name="T26" fmla="*/ 89 w 256"/>
                <a:gd name="T27" fmla="*/ 81 h 131"/>
                <a:gd name="T28" fmla="*/ 80 w 256"/>
                <a:gd name="T29" fmla="*/ 85 h 131"/>
                <a:gd name="T30" fmla="*/ 75 w 256"/>
                <a:gd name="T31" fmla="*/ 88 h 131"/>
                <a:gd name="T32" fmla="*/ 64 w 256"/>
                <a:gd name="T33" fmla="*/ 92 h 131"/>
                <a:gd name="T34" fmla="*/ 36 w 256"/>
                <a:gd name="T35" fmla="*/ 121 h 131"/>
                <a:gd name="T36" fmla="*/ 28 w 256"/>
                <a:gd name="T37" fmla="*/ 111 h 131"/>
                <a:gd name="T38" fmla="*/ 29 w 256"/>
                <a:gd name="T39" fmla="*/ 101 h 131"/>
                <a:gd name="T40" fmla="*/ 27 w 256"/>
                <a:gd name="T41" fmla="*/ 96 h 131"/>
                <a:gd name="T42" fmla="*/ 36 w 256"/>
                <a:gd name="T43" fmla="*/ 94 h 131"/>
                <a:gd name="T44" fmla="*/ 46 w 256"/>
                <a:gd name="T45" fmla="*/ 95 h 131"/>
                <a:gd name="T46" fmla="*/ 43 w 256"/>
                <a:gd name="T47" fmla="*/ 83 h 131"/>
                <a:gd name="T48" fmla="*/ 33 w 256"/>
                <a:gd name="T49" fmla="*/ 78 h 131"/>
                <a:gd name="T50" fmla="*/ 25 w 256"/>
                <a:gd name="T51" fmla="*/ 73 h 131"/>
                <a:gd name="T52" fmla="*/ 16 w 256"/>
                <a:gd name="T53" fmla="*/ 79 h 131"/>
                <a:gd name="T54" fmla="*/ 8 w 256"/>
                <a:gd name="T55" fmla="*/ 69 h 131"/>
                <a:gd name="T56" fmla="*/ 5 w 256"/>
                <a:gd name="T57" fmla="*/ 54 h 131"/>
                <a:gd name="T58" fmla="*/ 13 w 256"/>
                <a:gd name="T59" fmla="*/ 48 h 131"/>
                <a:gd name="T60" fmla="*/ 24 w 256"/>
                <a:gd name="T61" fmla="*/ 35 h 131"/>
                <a:gd name="T62" fmla="*/ 36 w 256"/>
                <a:gd name="T63" fmla="*/ 28 h 131"/>
                <a:gd name="T64" fmla="*/ 47 w 256"/>
                <a:gd name="T65" fmla="*/ 35 h 131"/>
                <a:gd name="T66" fmla="*/ 56 w 256"/>
                <a:gd name="T67" fmla="*/ 39 h 131"/>
                <a:gd name="T68" fmla="*/ 76 w 256"/>
                <a:gd name="T69" fmla="*/ 38 h 131"/>
                <a:gd name="T70" fmla="*/ 85 w 256"/>
                <a:gd name="T71" fmla="*/ 37 h 131"/>
                <a:gd name="T72" fmla="*/ 81 w 256"/>
                <a:gd name="T73" fmla="*/ 22 h 131"/>
                <a:gd name="T74" fmla="*/ 85 w 256"/>
                <a:gd name="T75" fmla="*/ 7 h 131"/>
                <a:gd name="T76" fmla="*/ 103 w 256"/>
                <a:gd name="T77" fmla="*/ 8 h 131"/>
                <a:gd name="T78" fmla="*/ 128 w 256"/>
                <a:gd name="T79" fmla="*/ 2 h 131"/>
                <a:gd name="T80" fmla="*/ 139 w 256"/>
                <a:gd name="T81" fmla="*/ 4 h 131"/>
                <a:gd name="T82" fmla="*/ 148 w 256"/>
                <a:gd name="T83" fmla="*/ 7 h 131"/>
                <a:gd name="T84" fmla="*/ 157 w 256"/>
                <a:gd name="T85" fmla="*/ 13 h 131"/>
                <a:gd name="T86" fmla="*/ 184 w 256"/>
                <a:gd name="T87" fmla="*/ 5 h 131"/>
                <a:gd name="T88" fmla="*/ 197 w 256"/>
                <a:gd name="T89" fmla="*/ 34 h 131"/>
                <a:gd name="T90" fmla="*/ 220 w 256"/>
                <a:gd name="T91" fmla="*/ 46 h 131"/>
                <a:gd name="T92" fmla="*/ 239 w 256"/>
                <a:gd name="T93" fmla="*/ 50 h 131"/>
                <a:gd name="T94" fmla="*/ 252 w 256"/>
                <a:gd name="T95" fmla="*/ 57 h 131"/>
                <a:gd name="T96" fmla="*/ 40 w 256"/>
                <a:gd name="T97" fmla="*/ 97 h 131"/>
                <a:gd name="T98" fmla="*/ 206 w 256"/>
                <a:gd name="T99" fmla="*/ 73 h 131"/>
                <a:gd name="T100" fmla="*/ 197 w 256"/>
                <a:gd name="T101" fmla="*/ 78 h 131"/>
                <a:gd name="T102" fmla="*/ 182 w 256"/>
                <a:gd name="T103" fmla="*/ 77 h 131"/>
                <a:gd name="T104" fmla="*/ 171 w 256"/>
                <a:gd name="T105" fmla="*/ 85 h 131"/>
                <a:gd name="T106" fmla="*/ 166 w 256"/>
                <a:gd name="T107" fmla="*/ 94 h 131"/>
                <a:gd name="T108" fmla="*/ 164 w 256"/>
                <a:gd name="T109" fmla="*/ 89 h 131"/>
                <a:gd name="T110" fmla="*/ 168 w 256"/>
                <a:gd name="T111" fmla="*/ 80 h 131"/>
                <a:gd name="T112" fmla="*/ 181 w 256"/>
                <a:gd name="T113" fmla="*/ 76 h 131"/>
                <a:gd name="T114" fmla="*/ 191 w 256"/>
                <a:gd name="T11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131">
                  <a:moveTo>
                    <a:pt x="256" y="58"/>
                  </a:moveTo>
                  <a:cubicBezTo>
                    <a:pt x="247" y="60"/>
                    <a:pt x="247" y="60"/>
                    <a:pt x="247" y="60"/>
                  </a:cubicBezTo>
                  <a:cubicBezTo>
                    <a:pt x="244" y="62"/>
                    <a:pt x="244" y="62"/>
                    <a:pt x="244" y="62"/>
                  </a:cubicBezTo>
                  <a:cubicBezTo>
                    <a:pt x="242" y="65"/>
                    <a:pt x="242" y="65"/>
                    <a:pt x="242" y="65"/>
                  </a:cubicBezTo>
                  <a:cubicBezTo>
                    <a:pt x="238" y="66"/>
                    <a:pt x="238" y="66"/>
                    <a:pt x="238" y="66"/>
                  </a:cubicBezTo>
                  <a:cubicBezTo>
                    <a:pt x="238" y="68"/>
                    <a:pt x="238" y="68"/>
                    <a:pt x="238" y="68"/>
                  </a:cubicBezTo>
                  <a:cubicBezTo>
                    <a:pt x="237" y="71"/>
                    <a:pt x="237" y="71"/>
                    <a:pt x="237" y="71"/>
                  </a:cubicBezTo>
                  <a:cubicBezTo>
                    <a:pt x="232" y="74"/>
                    <a:pt x="232" y="74"/>
                    <a:pt x="232" y="74"/>
                  </a:cubicBezTo>
                  <a:cubicBezTo>
                    <a:pt x="228" y="74"/>
                    <a:pt x="228" y="74"/>
                    <a:pt x="228" y="74"/>
                  </a:cubicBezTo>
                  <a:cubicBezTo>
                    <a:pt x="226" y="75"/>
                    <a:pt x="226" y="75"/>
                    <a:pt x="226" y="75"/>
                  </a:cubicBezTo>
                  <a:cubicBezTo>
                    <a:pt x="224" y="79"/>
                    <a:pt x="224" y="79"/>
                    <a:pt x="224" y="79"/>
                  </a:cubicBezTo>
                  <a:cubicBezTo>
                    <a:pt x="221" y="81"/>
                    <a:pt x="221" y="81"/>
                    <a:pt x="221" y="81"/>
                  </a:cubicBezTo>
                  <a:cubicBezTo>
                    <a:pt x="220" y="86"/>
                    <a:pt x="220" y="86"/>
                    <a:pt x="220" y="86"/>
                  </a:cubicBezTo>
                  <a:cubicBezTo>
                    <a:pt x="221" y="90"/>
                    <a:pt x="221" y="90"/>
                    <a:pt x="221" y="90"/>
                  </a:cubicBezTo>
                  <a:cubicBezTo>
                    <a:pt x="223" y="92"/>
                    <a:pt x="223" y="92"/>
                    <a:pt x="223" y="92"/>
                  </a:cubicBezTo>
                  <a:cubicBezTo>
                    <a:pt x="221" y="94"/>
                    <a:pt x="221" y="94"/>
                    <a:pt x="221" y="94"/>
                  </a:cubicBezTo>
                  <a:cubicBezTo>
                    <a:pt x="215" y="94"/>
                    <a:pt x="215" y="94"/>
                    <a:pt x="215" y="94"/>
                  </a:cubicBezTo>
                  <a:cubicBezTo>
                    <a:pt x="210" y="96"/>
                    <a:pt x="210" y="96"/>
                    <a:pt x="210" y="96"/>
                  </a:cubicBezTo>
                  <a:cubicBezTo>
                    <a:pt x="205" y="97"/>
                    <a:pt x="205" y="97"/>
                    <a:pt x="205" y="97"/>
                  </a:cubicBezTo>
                  <a:cubicBezTo>
                    <a:pt x="204" y="99"/>
                    <a:pt x="204" y="99"/>
                    <a:pt x="204" y="99"/>
                  </a:cubicBezTo>
                  <a:cubicBezTo>
                    <a:pt x="205" y="101"/>
                    <a:pt x="205" y="101"/>
                    <a:pt x="205" y="101"/>
                  </a:cubicBezTo>
                  <a:cubicBezTo>
                    <a:pt x="208" y="104"/>
                    <a:pt x="208" y="104"/>
                    <a:pt x="208" y="104"/>
                  </a:cubicBezTo>
                  <a:cubicBezTo>
                    <a:pt x="210" y="107"/>
                    <a:pt x="210" y="107"/>
                    <a:pt x="210" y="107"/>
                  </a:cubicBezTo>
                  <a:cubicBezTo>
                    <a:pt x="207" y="112"/>
                    <a:pt x="207" y="112"/>
                    <a:pt x="207" y="112"/>
                  </a:cubicBezTo>
                  <a:cubicBezTo>
                    <a:pt x="207" y="117"/>
                    <a:pt x="207" y="117"/>
                    <a:pt x="207" y="117"/>
                  </a:cubicBezTo>
                  <a:cubicBezTo>
                    <a:pt x="204" y="116"/>
                    <a:pt x="204" y="116"/>
                    <a:pt x="204" y="116"/>
                  </a:cubicBezTo>
                  <a:cubicBezTo>
                    <a:pt x="204" y="116"/>
                    <a:pt x="201" y="115"/>
                    <a:pt x="200" y="114"/>
                  </a:cubicBezTo>
                  <a:cubicBezTo>
                    <a:pt x="200" y="113"/>
                    <a:pt x="198" y="112"/>
                    <a:pt x="196" y="112"/>
                  </a:cubicBezTo>
                  <a:cubicBezTo>
                    <a:pt x="195" y="112"/>
                    <a:pt x="193" y="111"/>
                    <a:pt x="191" y="111"/>
                  </a:cubicBezTo>
                  <a:cubicBezTo>
                    <a:pt x="189" y="112"/>
                    <a:pt x="185" y="112"/>
                    <a:pt x="183" y="112"/>
                  </a:cubicBezTo>
                  <a:cubicBezTo>
                    <a:pt x="182" y="112"/>
                    <a:pt x="179" y="115"/>
                    <a:pt x="177" y="115"/>
                  </a:cubicBezTo>
                  <a:cubicBezTo>
                    <a:pt x="174" y="115"/>
                    <a:pt x="176" y="114"/>
                    <a:pt x="174" y="114"/>
                  </a:cubicBezTo>
                  <a:cubicBezTo>
                    <a:pt x="172" y="113"/>
                    <a:pt x="172" y="111"/>
                    <a:pt x="171" y="112"/>
                  </a:cubicBezTo>
                  <a:cubicBezTo>
                    <a:pt x="168" y="114"/>
                    <a:pt x="169" y="113"/>
                    <a:pt x="168" y="113"/>
                  </a:cubicBezTo>
                  <a:cubicBezTo>
                    <a:pt x="167" y="113"/>
                    <a:pt x="165" y="116"/>
                    <a:pt x="165" y="116"/>
                  </a:cubicBezTo>
                  <a:cubicBezTo>
                    <a:pt x="165" y="116"/>
                    <a:pt x="163" y="117"/>
                    <a:pt x="163" y="118"/>
                  </a:cubicBezTo>
                  <a:cubicBezTo>
                    <a:pt x="163" y="119"/>
                    <a:pt x="159" y="114"/>
                    <a:pt x="157" y="114"/>
                  </a:cubicBezTo>
                  <a:cubicBezTo>
                    <a:pt x="152" y="114"/>
                    <a:pt x="152" y="114"/>
                    <a:pt x="152" y="114"/>
                  </a:cubicBezTo>
                  <a:cubicBezTo>
                    <a:pt x="150" y="114"/>
                    <a:pt x="147" y="119"/>
                    <a:pt x="147" y="119"/>
                  </a:cubicBezTo>
                  <a:cubicBezTo>
                    <a:pt x="145" y="120"/>
                    <a:pt x="145" y="119"/>
                    <a:pt x="143" y="120"/>
                  </a:cubicBezTo>
                  <a:cubicBezTo>
                    <a:pt x="141" y="120"/>
                    <a:pt x="140" y="120"/>
                    <a:pt x="139" y="121"/>
                  </a:cubicBezTo>
                  <a:cubicBezTo>
                    <a:pt x="139" y="123"/>
                    <a:pt x="137" y="122"/>
                    <a:pt x="136" y="123"/>
                  </a:cubicBezTo>
                  <a:cubicBezTo>
                    <a:pt x="135" y="123"/>
                    <a:pt x="134" y="127"/>
                    <a:pt x="134" y="127"/>
                  </a:cubicBezTo>
                  <a:cubicBezTo>
                    <a:pt x="134" y="127"/>
                    <a:pt x="132" y="127"/>
                    <a:pt x="130" y="127"/>
                  </a:cubicBezTo>
                  <a:cubicBezTo>
                    <a:pt x="130" y="130"/>
                    <a:pt x="130" y="130"/>
                    <a:pt x="130" y="130"/>
                  </a:cubicBezTo>
                  <a:cubicBezTo>
                    <a:pt x="130" y="130"/>
                    <a:pt x="129" y="131"/>
                    <a:pt x="128" y="131"/>
                  </a:cubicBezTo>
                  <a:cubicBezTo>
                    <a:pt x="127" y="131"/>
                    <a:pt x="128" y="129"/>
                    <a:pt x="127" y="127"/>
                  </a:cubicBezTo>
                  <a:cubicBezTo>
                    <a:pt x="127" y="126"/>
                    <a:pt x="124" y="125"/>
                    <a:pt x="123" y="126"/>
                  </a:cubicBezTo>
                  <a:cubicBezTo>
                    <a:pt x="122" y="127"/>
                    <a:pt x="118" y="126"/>
                    <a:pt x="117" y="125"/>
                  </a:cubicBezTo>
                  <a:cubicBezTo>
                    <a:pt x="116" y="124"/>
                    <a:pt x="117" y="123"/>
                    <a:pt x="117" y="122"/>
                  </a:cubicBezTo>
                  <a:cubicBezTo>
                    <a:pt x="117" y="121"/>
                    <a:pt x="116" y="122"/>
                    <a:pt x="116" y="121"/>
                  </a:cubicBezTo>
                  <a:cubicBezTo>
                    <a:pt x="116" y="119"/>
                    <a:pt x="115" y="119"/>
                    <a:pt x="113" y="119"/>
                  </a:cubicBezTo>
                  <a:cubicBezTo>
                    <a:pt x="112" y="120"/>
                    <a:pt x="111" y="119"/>
                    <a:pt x="110" y="118"/>
                  </a:cubicBezTo>
                  <a:cubicBezTo>
                    <a:pt x="109" y="117"/>
                    <a:pt x="108" y="115"/>
                    <a:pt x="108" y="115"/>
                  </a:cubicBezTo>
                  <a:cubicBezTo>
                    <a:pt x="107" y="116"/>
                    <a:pt x="107" y="116"/>
                    <a:pt x="107" y="116"/>
                  </a:cubicBezTo>
                  <a:cubicBezTo>
                    <a:pt x="107" y="116"/>
                    <a:pt x="102" y="115"/>
                    <a:pt x="99" y="115"/>
                  </a:cubicBezTo>
                  <a:cubicBezTo>
                    <a:pt x="97" y="114"/>
                    <a:pt x="93" y="114"/>
                    <a:pt x="93" y="114"/>
                  </a:cubicBezTo>
                  <a:cubicBezTo>
                    <a:pt x="93" y="114"/>
                    <a:pt x="92" y="109"/>
                    <a:pt x="92" y="107"/>
                  </a:cubicBezTo>
                  <a:cubicBezTo>
                    <a:pt x="92" y="106"/>
                    <a:pt x="91" y="104"/>
                    <a:pt x="91" y="104"/>
                  </a:cubicBezTo>
                  <a:cubicBezTo>
                    <a:pt x="90" y="103"/>
                    <a:pt x="90" y="103"/>
                    <a:pt x="90" y="103"/>
                  </a:cubicBezTo>
                  <a:cubicBezTo>
                    <a:pt x="91" y="102"/>
                    <a:pt x="92" y="102"/>
                    <a:pt x="92" y="102"/>
                  </a:cubicBezTo>
                  <a:cubicBezTo>
                    <a:pt x="92" y="99"/>
                    <a:pt x="91" y="100"/>
                    <a:pt x="94" y="98"/>
                  </a:cubicBezTo>
                  <a:cubicBezTo>
                    <a:pt x="94" y="97"/>
                    <a:pt x="94" y="97"/>
                    <a:pt x="94" y="97"/>
                  </a:cubicBezTo>
                  <a:cubicBezTo>
                    <a:pt x="92" y="96"/>
                    <a:pt x="89" y="95"/>
                    <a:pt x="88" y="93"/>
                  </a:cubicBezTo>
                  <a:cubicBezTo>
                    <a:pt x="88" y="92"/>
                    <a:pt x="89" y="90"/>
                    <a:pt x="89" y="89"/>
                  </a:cubicBezTo>
                  <a:cubicBezTo>
                    <a:pt x="89" y="89"/>
                    <a:pt x="88" y="87"/>
                    <a:pt x="88" y="86"/>
                  </a:cubicBezTo>
                  <a:cubicBezTo>
                    <a:pt x="88" y="86"/>
                    <a:pt x="91" y="81"/>
                    <a:pt x="92" y="80"/>
                  </a:cubicBezTo>
                  <a:cubicBezTo>
                    <a:pt x="91" y="80"/>
                    <a:pt x="91" y="81"/>
                    <a:pt x="90" y="80"/>
                  </a:cubicBezTo>
                  <a:cubicBezTo>
                    <a:pt x="90" y="80"/>
                    <a:pt x="89" y="79"/>
                    <a:pt x="89" y="79"/>
                  </a:cubicBezTo>
                  <a:cubicBezTo>
                    <a:pt x="88" y="80"/>
                    <a:pt x="88" y="80"/>
                    <a:pt x="89" y="81"/>
                  </a:cubicBezTo>
                  <a:cubicBezTo>
                    <a:pt x="86" y="81"/>
                    <a:pt x="86" y="81"/>
                    <a:pt x="84" y="80"/>
                  </a:cubicBezTo>
                  <a:cubicBezTo>
                    <a:pt x="84" y="80"/>
                    <a:pt x="83" y="83"/>
                    <a:pt x="84" y="82"/>
                  </a:cubicBezTo>
                  <a:cubicBezTo>
                    <a:pt x="84" y="83"/>
                    <a:pt x="84" y="84"/>
                    <a:pt x="84" y="84"/>
                  </a:cubicBezTo>
                  <a:cubicBezTo>
                    <a:pt x="82" y="84"/>
                    <a:pt x="82" y="84"/>
                    <a:pt x="81" y="84"/>
                  </a:cubicBezTo>
                  <a:cubicBezTo>
                    <a:pt x="80" y="85"/>
                    <a:pt x="80" y="85"/>
                    <a:pt x="80" y="85"/>
                  </a:cubicBezTo>
                  <a:cubicBezTo>
                    <a:pt x="80" y="85"/>
                    <a:pt x="79" y="85"/>
                    <a:pt x="79" y="85"/>
                  </a:cubicBezTo>
                  <a:cubicBezTo>
                    <a:pt x="78" y="87"/>
                    <a:pt x="78" y="87"/>
                    <a:pt x="78" y="88"/>
                  </a:cubicBezTo>
                  <a:cubicBezTo>
                    <a:pt x="77" y="89"/>
                    <a:pt x="78" y="90"/>
                    <a:pt x="77" y="90"/>
                  </a:cubicBezTo>
                  <a:cubicBezTo>
                    <a:pt x="75" y="92"/>
                    <a:pt x="77" y="87"/>
                    <a:pt x="77" y="87"/>
                  </a:cubicBezTo>
                  <a:cubicBezTo>
                    <a:pt x="77" y="87"/>
                    <a:pt x="74" y="88"/>
                    <a:pt x="75" y="88"/>
                  </a:cubicBezTo>
                  <a:cubicBezTo>
                    <a:pt x="74" y="88"/>
                    <a:pt x="74" y="88"/>
                    <a:pt x="73" y="88"/>
                  </a:cubicBezTo>
                  <a:cubicBezTo>
                    <a:pt x="73" y="89"/>
                    <a:pt x="73" y="90"/>
                    <a:pt x="73" y="91"/>
                  </a:cubicBezTo>
                  <a:cubicBezTo>
                    <a:pt x="72" y="91"/>
                    <a:pt x="72" y="91"/>
                    <a:pt x="72" y="91"/>
                  </a:cubicBezTo>
                  <a:cubicBezTo>
                    <a:pt x="72" y="91"/>
                    <a:pt x="70" y="91"/>
                    <a:pt x="69" y="91"/>
                  </a:cubicBezTo>
                  <a:cubicBezTo>
                    <a:pt x="68" y="90"/>
                    <a:pt x="66" y="92"/>
                    <a:pt x="64" y="92"/>
                  </a:cubicBezTo>
                  <a:cubicBezTo>
                    <a:pt x="63" y="92"/>
                    <a:pt x="58" y="94"/>
                    <a:pt x="58" y="94"/>
                  </a:cubicBezTo>
                  <a:cubicBezTo>
                    <a:pt x="57" y="124"/>
                    <a:pt x="57" y="124"/>
                    <a:pt x="57" y="124"/>
                  </a:cubicBezTo>
                  <a:cubicBezTo>
                    <a:pt x="57" y="124"/>
                    <a:pt x="53" y="124"/>
                    <a:pt x="51" y="124"/>
                  </a:cubicBezTo>
                  <a:cubicBezTo>
                    <a:pt x="50" y="123"/>
                    <a:pt x="49" y="117"/>
                    <a:pt x="42" y="117"/>
                  </a:cubicBezTo>
                  <a:cubicBezTo>
                    <a:pt x="40" y="118"/>
                    <a:pt x="36" y="117"/>
                    <a:pt x="36" y="121"/>
                  </a:cubicBezTo>
                  <a:cubicBezTo>
                    <a:pt x="36" y="123"/>
                    <a:pt x="34" y="123"/>
                    <a:pt x="34" y="123"/>
                  </a:cubicBezTo>
                  <a:cubicBezTo>
                    <a:pt x="34" y="123"/>
                    <a:pt x="34" y="123"/>
                    <a:pt x="34" y="123"/>
                  </a:cubicBezTo>
                  <a:cubicBezTo>
                    <a:pt x="35" y="120"/>
                    <a:pt x="35" y="117"/>
                    <a:pt x="36" y="115"/>
                  </a:cubicBezTo>
                  <a:cubicBezTo>
                    <a:pt x="36" y="114"/>
                    <a:pt x="32" y="114"/>
                    <a:pt x="31" y="114"/>
                  </a:cubicBezTo>
                  <a:cubicBezTo>
                    <a:pt x="29" y="112"/>
                    <a:pt x="33" y="111"/>
                    <a:pt x="28" y="111"/>
                  </a:cubicBezTo>
                  <a:cubicBezTo>
                    <a:pt x="27" y="110"/>
                    <a:pt x="28" y="110"/>
                    <a:pt x="28" y="109"/>
                  </a:cubicBezTo>
                  <a:cubicBezTo>
                    <a:pt x="27" y="109"/>
                    <a:pt x="27" y="109"/>
                    <a:pt x="27" y="109"/>
                  </a:cubicBezTo>
                  <a:cubicBezTo>
                    <a:pt x="26" y="105"/>
                    <a:pt x="24" y="104"/>
                    <a:pt x="21" y="103"/>
                  </a:cubicBezTo>
                  <a:cubicBezTo>
                    <a:pt x="21" y="102"/>
                    <a:pt x="22" y="101"/>
                    <a:pt x="22" y="101"/>
                  </a:cubicBezTo>
                  <a:cubicBezTo>
                    <a:pt x="25" y="101"/>
                    <a:pt x="26" y="101"/>
                    <a:pt x="29" y="101"/>
                  </a:cubicBezTo>
                  <a:cubicBezTo>
                    <a:pt x="30" y="100"/>
                    <a:pt x="30" y="100"/>
                    <a:pt x="30" y="100"/>
                  </a:cubicBezTo>
                  <a:cubicBezTo>
                    <a:pt x="29" y="99"/>
                    <a:pt x="28" y="100"/>
                    <a:pt x="27" y="100"/>
                  </a:cubicBezTo>
                  <a:cubicBezTo>
                    <a:pt x="26" y="99"/>
                    <a:pt x="25" y="97"/>
                    <a:pt x="25" y="97"/>
                  </a:cubicBezTo>
                  <a:cubicBezTo>
                    <a:pt x="25" y="96"/>
                    <a:pt x="26" y="96"/>
                    <a:pt x="26" y="95"/>
                  </a:cubicBezTo>
                  <a:cubicBezTo>
                    <a:pt x="26" y="95"/>
                    <a:pt x="27" y="96"/>
                    <a:pt x="27" y="96"/>
                  </a:cubicBezTo>
                  <a:cubicBezTo>
                    <a:pt x="29" y="97"/>
                    <a:pt x="29" y="95"/>
                    <a:pt x="30" y="95"/>
                  </a:cubicBezTo>
                  <a:cubicBezTo>
                    <a:pt x="31" y="95"/>
                    <a:pt x="31" y="96"/>
                    <a:pt x="32" y="96"/>
                  </a:cubicBezTo>
                  <a:cubicBezTo>
                    <a:pt x="32" y="94"/>
                    <a:pt x="32" y="93"/>
                    <a:pt x="32" y="92"/>
                  </a:cubicBezTo>
                  <a:cubicBezTo>
                    <a:pt x="33" y="92"/>
                    <a:pt x="33" y="92"/>
                    <a:pt x="34" y="92"/>
                  </a:cubicBezTo>
                  <a:cubicBezTo>
                    <a:pt x="35" y="92"/>
                    <a:pt x="36" y="94"/>
                    <a:pt x="36" y="94"/>
                  </a:cubicBezTo>
                  <a:cubicBezTo>
                    <a:pt x="38" y="94"/>
                    <a:pt x="40" y="95"/>
                    <a:pt x="42" y="95"/>
                  </a:cubicBezTo>
                  <a:cubicBezTo>
                    <a:pt x="41" y="96"/>
                    <a:pt x="40" y="96"/>
                    <a:pt x="40" y="97"/>
                  </a:cubicBezTo>
                  <a:cubicBezTo>
                    <a:pt x="41" y="97"/>
                    <a:pt x="42" y="96"/>
                    <a:pt x="43" y="96"/>
                  </a:cubicBezTo>
                  <a:cubicBezTo>
                    <a:pt x="44" y="96"/>
                    <a:pt x="44" y="97"/>
                    <a:pt x="45" y="96"/>
                  </a:cubicBezTo>
                  <a:cubicBezTo>
                    <a:pt x="45" y="96"/>
                    <a:pt x="45" y="95"/>
                    <a:pt x="46" y="95"/>
                  </a:cubicBezTo>
                  <a:cubicBezTo>
                    <a:pt x="46" y="93"/>
                    <a:pt x="46" y="92"/>
                    <a:pt x="47" y="91"/>
                  </a:cubicBezTo>
                  <a:cubicBezTo>
                    <a:pt x="47" y="90"/>
                    <a:pt x="46" y="90"/>
                    <a:pt x="45" y="90"/>
                  </a:cubicBezTo>
                  <a:cubicBezTo>
                    <a:pt x="45" y="90"/>
                    <a:pt x="45" y="89"/>
                    <a:pt x="45" y="89"/>
                  </a:cubicBezTo>
                  <a:cubicBezTo>
                    <a:pt x="44" y="88"/>
                    <a:pt x="44" y="89"/>
                    <a:pt x="43" y="88"/>
                  </a:cubicBezTo>
                  <a:cubicBezTo>
                    <a:pt x="43" y="87"/>
                    <a:pt x="43" y="84"/>
                    <a:pt x="43" y="83"/>
                  </a:cubicBezTo>
                  <a:cubicBezTo>
                    <a:pt x="42" y="82"/>
                    <a:pt x="41" y="83"/>
                    <a:pt x="40" y="82"/>
                  </a:cubicBezTo>
                  <a:cubicBezTo>
                    <a:pt x="39" y="82"/>
                    <a:pt x="39" y="80"/>
                    <a:pt x="39" y="80"/>
                  </a:cubicBezTo>
                  <a:cubicBezTo>
                    <a:pt x="38" y="79"/>
                    <a:pt x="38" y="80"/>
                    <a:pt x="37" y="79"/>
                  </a:cubicBezTo>
                  <a:cubicBezTo>
                    <a:pt x="37" y="79"/>
                    <a:pt x="35" y="77"/>
                    <a:pt x="35" y="77"/>
                  </a:cubicBezTo>
                  <a:cubicBezTo>
                    <a:pt x="34" y="77"/>
                    <a:pt x="34" y="78"/>
                    <a:pt x="33" y="78"/>
                  </a:cubicBezTo>
                  <a:cubicBezTo>
                    <a:pt x="33" y="77"/>
                    <a:pt x="33" y="77"/>
                    <a:pt x="33" y="77"/>
                  </a:cubicBezTo>
                  <a:cubicBezTo>
                    <a:pt x="31" y="77"/>
                    <a:pt x="31" y="76"/>
                    <a:pt x="29" y="77"/>
                  </a:cubicBezTo>
                  <a:cubicBezTo>
                    <a:pt x="28" y="76"/>
                    <a:pt x="29" y="75"/>
                    <a:pt x="29" y="75"/>
                  </a:cubicBezTo>
                  <a:cubicBezTo>
                    <a:pt x="28" y="74"/>
                    <a:pt x="27" y="73"/>
                    <a:pt x="27" y="73"/>
                  </a:cubicBezTo>
                  <a:cubicBezTo>
                    <a:pt x="26" y="73"/>
                    <a:pt x="25" y="73"/>
                    <a:pt x="25" y="73"/>
                  </a:cubicBezTo>
                  <a:cubicBezTo>
                    <a:pt x="25" y="73"/>
                    <a:pt x="24" y="74"/>
                    <a:pt x="24" y="74"/>
                  </a:cubicBezTo>
                  <a:cubicBezTo>
                    <a:pt x="24" y="74"/>
                    <a:pt x="24" y="75"/>
                    <a:pt x="24" y="76"/>
                  </a:cubicBezTo>
                  <a:cubicBezTo>
                    <a:pt x="23" y="77"/>
                    <a:pt x="21" y="77"/>
                    <a:pt x="20" y="78"/>
                  </a:cubicBezTo>
                  <a:cubicBezTo>
                    <a:pt x="20" y="78"/>
                    <a:pt x="20" y="79"/>
                    <a:pt x="19" y="79"/>
                  </a:cubicBezTo>
                  <a:cubicBezTo>
                    <a:pt x="18" y="79"/>
                    <a:pt x="17" y="79"/>
                    <a:pt x="16" y="79"/>
                  </a:cubicBezTo>
                  <a:cubicBezTo>
                    <a:pt x="15" y="79"/>
                    <a:pt x="15" y="81"/>
                    <a:pt x="14" y="81"/>
                  </a:cubicBezTo>
                  <a:cubicBezTo>
                    <a:pt x="13" y="82"/>
                    <a:pt x="12" y="81"/>
                    <a:pt x="11" y="81"/>
                  </a:cubicBezTo>
                  <a:cubicBezTo>
                    <a:pt x="11" y="81"/>
                    <a:pt x="10" y="79"/>
                    <a:pt x="10" y="78"/>
                  </a:cubicBezTo>
                  <a:cubicBezTo>
                    <a:pt x="11" y="77"/>
                    <a:pt x="10" y="75"/>
                    <a:pt x="10" y="75"/>
                  </a:cubicBezTo>
                  <a:cubicBezTo>
                    <a:pt x="8" y="69"/>
                    <a:pt x="8" y="69"/>
                    <a:pt x="8" y="69"/>
                  </a:cubicBezTo>
                  <a:cubicBezTo>
                    <a:pt x="8" y="69"/>
                    <a:pt x="5" y="71"/>
                    <a:pt x="5" y="69"/>
                  </a:cubicBezTo>
                  <a:cubicBezTo>
                    <a:pt x="4" y="68"/>
                    <a:pt x="6" y="65"/>
                    <a:pt x="4" y="64"/>
                  </a:cubicBezTo>
                  <a:cubicBezTo>
                    <a:pt x="2" y="63"/>
                    <a:pt x="0" y="62"/>
                    <a:pt x="1" y="61"/>
                  </a:cubicBezTo>
                  <a:cubicBezTo>
                    <a:pt x="2" y="60"/>
                    <a:pt x="4" y="56"/>
                    <a:pt x="4" y="56"/>
                  </a:cubicBezTo>
                  <a:cubicBezTo>
                    <a:pt x="4" y="56"/>
                    <a:pt x="6" y="56"/>
                    <a:pt x="5" y="54"/>
                  </a:cubicBezTo>
                  <a:cubicBezTo>
                    <a:pt x="5" y="53"/>
                    <a:pt x="3" y="53"/>
                    <a:pt x="3" y="53"/>
                  </a:cubicBezTo>
                  <a:cubicBezTo>
                    <a:pt x="3" y="53"/>
                    <a:pt x="7" y="50"/>
                    <a:pt x="5" y="47"/>
                  </a:cubicBezTo>
                  <a:cubicBezTo>
                    <a:pt x="5" y="46"/>
                    <a:pt x="8" y="46"/>
                    <a:pt x="8" y="45"/>
                  </a:cubicBezTo>
                  <a:cubicBezTo>
                    <a:pt x="8" y="44"/>
                    <a:pt x="11" y="41"/>
                    <a:pt x="11" y="43"/>
                  </a:cubicBezTo>
                  <a:cubicBezTo>
                    <a:pt x="12" y="44"/>
                    <a:pt x="13" y="48"/>
                    <a:pt x="13" y="48"/>
                  </a:cubicBezTo>
                  <a:cubicBezTo>
                    <a:pt x="18" y="45"/>
                    <a:pt x="18" y="45"/>
                    <a:pt x="18" y="45"/>
                  </a:cubicBezTo>
                  <a:cubicBezTo>
                    <a:pt x="18" y="45"/>
                    <a:pt x="14" y="43"/>
                    <a:pt x="15" y="42"/>
                  </a:cubicBezTo>
                  <a:cubicBezTo>
                    <a:pt x="15" y="40"/>
                    <a:pt x="15" y="37"/>
                    <a:pt x="16" y="37"/>
                  </a:cubicBezTo>
                  <a:cubicBezTo>
                    <a:pt x="18" y="37"/>
                    <a:pt x="18" y="34"/>
                    <a:pt x="19" y="35"/>
                  </a:cubicBezTo>
                  <a:cubicBezTo>
                    <a:pt x="21" y="36"/>
                    <a:pt x="24" y="35"/>
                    <a:pt x="24" y="35"/>
                  </a:cubicBezTo>
                  <a:cubicBezTo>
                    <a:pt x="24" y="35"/>
                    <a:pt x="28" y="31"/>
                    <a:pt x="29" y="30"/>
                  </a:cubicBezTo>
                  <a:cubicBezTo>
                    <a:pt x="30" y="29"/>
                    <a:pt x="28" y="28"/>
                    <a:pt x="28" y="28"/>
                  </a:cubicBezTo>
                  <a:cubicBezTo>
                    <a:pt x="33" y="27"/>
                    <a:pt x="33" y="27"/>
                    <a:pt x="33" y="27"/>
                  </a:cubicBezTo>
                  <a:cubicBezTo>
                    <a:pt x="33" y="29"/>
                    <a:pt x="33" y="29"/>
                    <a:pt x="33" y="29"/>
                  </a:cubicBezTo>
                  <a:cubicBezTo>
                    <a:pt x="36" y="28"/>
                    <a:pt x="36" y="28"/>
                    <a:pt x="36" y="28"/>
                  </a:cubicBezTo>
                  <a:cubicBezTo>
                    <a:pt x="36" y="28"/>
                    <a:pt x="35" y="27"/>
                    <a:pt x="36" y="27"/>
                  </a:cubicBezTo>
                  <a:cubicBezTo>
                    <a:pt x="37" y="27"/>
                    <a:pt x="39" y="27"/>
                    <a:pt x="40" y="29"/>
                  </a:cubicBezTo>
                  <a:cubicBezTo>
                    <a:pt x="40" y="30"/>
                    <a:pt x="40" y="32"/>
                    <a:pt x="40" y="32"/>
                  </a:cubicBezTo>
                  <a:cubicBezTo>
                    <a:pt x="40" y="32"/>
                    <a:pt x="42" y="32"/>
                    <a:pt x="44" y="32"/>
                  </a:cubicBezTo>
                  <a:cubicBezTo>
                    <a:pt x="45" y="33"/>
                    <a:pt x="46" y="34"/>
                    <a:pt x="47" y="35"/>
                  </a:cubicBezTo>
                  <a:cubicBezTo>
                    <a:pt x="48" y="37"/>
                    <a:pt x="48" y="38"/>
                    <a:pt x="50" y="38"/>
                  </a:cubicBezTo>
                  <a:cubicBezTo>
                    <a:pt x="51" y="38"/>
                    <a:pt x="53" y="37"/>
                    <a:pt x="53" y="38"/>
                  </a:cubicBezTo>
                  <a:cubicBezTo>
                    <a:pt x="54" y="40"/>
                    <a:pt x="52" y="42"/>
                    <a:pt x="52" y="42"/>
                  </a:cubicBezTo>
                  <a:cubicBezTo>
                    <a:pt x="55" y="43"/>
                    <a:pt x="55" y="43"/>
                    <a:pt x="55" y="43"/>
                  </a:cubicBezTo>
                  <a:cubicBezTo>
                    <a:pt x="55" y="43"/>
                    <a:pt x="55" y="39"/>
                    <a:pt x="56" y="39"/>
                  </a:cubicBezTo>
                  <a:cubicBezTo>
                    <a:pt x="57" y="39"/>
                    <a:pt x="57" y="37"/>
                    <a:pt x="59" y="38"/>
                  </a:cubicBezTo>
                  <a:cubicBezTo>
                    <a:pt x="62" y="39"/>
                    <a:pt x="64" y="41"/>
                    <a:pt x="65" y="40"/>
                  </a:cubicBezTo>
                  <a:cubicBezTo>
                    <a:pt x="66" y="39"/>
                    <a:pt x="68" y="37"/>
                    <a:pt x="70" y="37"/>
                  </a:cubicBezTo>
                  <a:cubicBezTo>
                    <a:pt x="72" y="36"/>
                    <a:pt x="72" y="39"/>
                    <a:pt x="73" y="38"/>
                  </a:cubicBezTo>
                  <a:cubicBezTo>
                    <a:pt x="75" y="38"/>
                    <a:pt x="74" y="37"/>
                    <a:pt x="76" y="38"/>
                  </a:cubicBezTo>
                  <a:cubicBezTo>
                    <a:pt x="77" y="39"/>
                    <a:pt x="79" y="43"/>
                    <a:pt x="79" y="43"/>
                  </a:cubicBezTo>
                  <a:cubicBezTo>
                    <a:pt x="83" y="44"/>
                    <a:pt x="83" y="44"/>
                    <a:pt x="83" y="44"/>
                  </a:cubicBezTo>
                  <a:cubicBezTo>
                    <a:pt x="86" y="44"/>
                    <a:pt x="86" y="44"/>
                    <a:pt x="86" y="44"/>
                  </a:cubicBezTo>
                  <a:cubicBezTo>
                    <a:pt x="86" y="44"/>
                    <a:pt x="89" y="43"/>
                    <a:pt x="88" y="40"/>
                  </a:cubicBezTo>
                  <a:cubicBezTo>
                    <a:pt x="87" y="38"/>
                    <a:pt x="85" y="37"/>
                    <a:pt x="85" y="37"/>
                  </a:cubicBezTo>
                  <a:cubicBezTo>
                    <a:pt x="82" y="35"/>
                    <a:pt x="82" y="35"/>
                    <a:pt x="82" y="35"/>
                  </a:cubicBezTo>
                  <a:cubicBezTo>
                    <a:pt x="84" y="31"/>
                    <a:pt x="84" y="31"/>
                    <a:pt x="84" y="31"/>
                  </a:cubicBezTo>
                  <a:cubicBezTo>
                    <a:pt x="84" y="29"/>
                    <a:pt x="84" y="29"/>
                    <a:pt x="84" y="29"/>
                  </a:cubicBezTo>
                  <a:cubicBezTo>
                    <a:pt x="81" y="25"/>
                    <a:pt x="81" y="25"/>
                    <a:pt x="81" y="25"/>
                  </a:cubicBezTo>
                  <a:cubicBezTo>
                    <a:pt x="81" y="22"/>
                    <a:pt x="81" y="22"/>
                    <a:pt x="81" y="22"/>
                  </a:cubicBezTo>
                  <a:cubicBezTo>
                    <a:pt x="82" y="19"/>
                    <a:pt x="82" y="19"/>
                    <a:pt x="82" y="19"/>
                  </a:cubicBezTo>
                  <a:cubicBezTo>
                    <a:pt x="82" y="16"/>
                    <a:pt x="82" y="16"/>
                    <a:pt x="82" y="16"/>
                  </a:cubicBezTo>
                  <a:cubicBezTo>
                    <a:pt x="85" y="13"/>
                    <a:pt x="85" y="13"/>
                    <a:pt x="85" y="13"/>
                  </a:cubicBezTo>
                  <a:cubicBezTo>
                    <a:pt x="85" y="10"/>
                    <a:pt x="85" y="10"/>
                    <a:pt x="85" y="10"/>
                  </a:cubicBezTo>
                  <a:cubicBezTo>
                    <a:pt x="85" y="7"/>
                    <a:pt x="85" y="7"/>
                    <a:pt x="85" y="7"/>
                  </a:cubicBezTo>
                  <a:cubicBezTo>
                    <a:pt x="88" y="6"/>
                    <a:pt x="88" y="6"/>
                    <a:pt x="88" y="6"/>
                  </a:cubicBezTo>
                  <a:cubicBezTo>
                    <a:pt x="91" y="7"/>
                    <a:pt x="91" y="7"/>
                    <a:pt x="91" y="7"/>
                  </a:cubicBezTo>
                  <a:cubicBezTo>
                    <a:pt x="95" y="8"/>
                    <a:pt x="95" y="8"/>
                    <a:pt x="95" y="8"/>
                  </a:cubicBezTo>
                  <a:cubicBezTo>
                    <a:pt x="98" y="9"/>
                    <a:pt x="98" y="9"/>
                    <a:pt x="98" y="9"/>
                  </a:cubicBezTo>
                  <a:cubicBezTo>
                    <a:pt x="103" y="8"/>
                    <a:pt x="103" y="8"/>
                    <a:pt x="103" y="8"/>
                  </a:cubicBezTo>
                  <a:cubicBezTo>
                    <a:pt x="108" y="7"/>
                    <a:pt x="108" y="7"/>
                    <a:pt x="108" y="7"/>
                  </a:cubicBezTo>
                  <a:cubicBezTo>
                    <a:pt x="114" y="7"/>
                    <a:pt x="114" y="7"/>
                    <a:pt x="114" y="7"/>
                  </a:cubicBezTo>
                  <a:cubicBezTo>
                    <a:pt x="120" y="5"/>
                    <a:pt x="120" y="5"/>
                    <a:pt x="120" y="5"/>
                  </a:cubicBezTo>
                  <a:cubicBezTo>
                    <a:pt x="122" y="5"/>
                    <a:pt x="122" y="5"/>
                    <a:pt x="122" y="5"/>
                  </a:cubicBezTo>
                  <a:cubicBezTo>
                    <a:pt x="128" y="2"/>
                    <a:pt x="128" y="2"/>
                    <a:pt x="128" y="2"/>
                  </a:cubicBezTo>
                  <a:cubicBezTo>
                    <a:pt x="132" y="1"/>
                    <a:pt x="132" y="1"/>
                    <a:pt x="132" y="1"/>
                  </a:cubicBezTo>
                  <a:cubicBezTo>
                    <a:pt x="135" y="0"/>
                    <a:pt x="135" y="0"/>
                    <a:pt x="135" y="0"/>
                  </a:cubicBezTo>
                  <a:cubicBezTo>
                    <a:pt x="136" y="2"/>
                    <a:pt x="136" y="2"/>
                    <a:pt x="136" y="2"/>
                  </a:cubicBezTo>
                  <a:cubicBezTo>
                    <a:pt x="139" y="3"/>
                    <a:pt x="139" y="3"/>
                    <a:pt x="139" y="3"/>
                  </a:cubicBezTo>
                  <a:cubicBezTo>
                    <a:pt x="139" y="4"/>
                    <a:pt x="139" y="4"/>
                    <a:pt x="139" y="4"/>
                  </a:cubicBezTo>
                  <a:cubicBezTo>
                    <a:pt x="138" y="8"/>
                    <a:pt x="138" y="8"/>
                    <a:pt x="138" y="8"/>
                  </a:cubicBezTo>
                  <a:cubicBezTo>
                    <a:pt x="140" y="8"/>
                    <a:pt x="140" y="8"/>
                    <a:pt x="140" y="8"/>
                  </a:cubicBezTo>
                  <a:cubicBezTo>
                    <a:pt x="143" y="11"/>
                    <a:pt x="143" y="11"/>
                    <a:pt x="143" y="11"/>
                  </a:cubicBezTo>
                  <a:cubicBezTo>
                    <a:pt x="145" y="10"/>
                    <a:pt x="145" y="10"/>
                    <a:pt x="145" y="10"/>
                  </a:cubicBezTo>
                  <a:cubicBezTo>
                    <a:pt x="148" y="7"/>
                    <a:pt x="148" y="7"/>
                    <a:pt x="148" y="7"/>
                  </a:cubicBezTo>
                  <a:cubicBezTo>
                    <a:pt x="152" y="9"/>
                    <a:pt x="152" y="9"/>
                    <a:pt x="152" y="9"/>
                  </a:cubicBezTo>
                  <a:cubicBezTo>
                    <a:pt x="153" y="10"/>
                    <a:pt x="153" y="10"/>
                    <a:pt x="153" y="10"/>
                  </a:cubicBezTo>
                  <a:cubicBezTo>
                    <a:pt x="155" y="9"/>
                    <a:pt x="155" y="9"/>
                    <a:pt x="155" y="9"/>
                  </a:cubicBezTo>
                  <a:cubicBezTo>
                    <a:pt x="155" y="9"/>
                    <a:pt x="156" y="8"/>
                    <a:pt x="157" y="10"/>
                  </a:cubicBezTo>
                  <a:cubicBezTo>
                    <a:pt x="158" y="12"/>
                    <a:pt x="157" y="13"/>
                    <a:pt x="157" y="13"/>
                  </a:cubicBezTo>
                  <a:cubicBezTo>
                    <a:pt x="163" y="13"/>
                    <a:pt x="163" y="13"/>
                    <a:pt x="163" y="13"/>
                  </a:cubicBezTo>
                  <a:cubicBezTo>
                    <a:pt x="168" y="11"/>
                    <a:pt x="168" y="11"/>
                    <a:pt x="168" y="11"/>
                  </a:cubicBezTo>
                  <a:cubicBezTo>
                    <a:pt x="174" y="8"/>
                    <a:pt x="174" y="8"/>
                    <a:pt x="174" y="8"/>
                  </a:cubicBezTo>
                  <a:cubicBezTo>
                    <a:pt x="179" y="6"/>
                    <a:pt x="179" y="6"/>
                    <a:pt x="179" y="6"/>
                  </a:cubicBezTo>
                  <a:cubicBezTo>
                    <a:pt x="184" y="5"/>
                    <a:pt x="184" y="5"/>
                    <a:pt x="184" y="5"/>
                  </a:cubicBezTo>
                  <a:cubicBezTo>
                    <a:pt x="185" y="6"/>
                    <a:pt x="185" y="6"/>
                    <a:pt x="185" y="6"/>
                  </a:cubicBezTo>
                  <a:cubicBezTo>
                    <a:pt x="185" y="10"/>
                    <a:pt x="185" y="10"/>
                    <a:pt x="185" y="10"/>
                  </a:cubicBezTo>
                  <a:cubicBezTo>
                    <a:pt x="189" y="17"/>
                    <a:pt x="189" y="17"/>
                    <a:pt x="189" y="17"/>
                  </a:cubicBezTo>
                  <a:cubicBezTo>
                    <a:pt x="193" y="27"/>
                    <a:pt x="193" y="27"/>
                    <a:pt x="193" y="27"/>
                  </a:cubicBezTo>
                  <a:cubicBezTo>
                    <a:pt x="197" y="34"/>
                    <a:pt x="197" y="34"/>
                    <a:pt x="197" y="34"/>
                  </a:cubicBezTo>
                  <a:cubicBezTo>
                    <a:pt x="197" y="34"/>
                    <a:pt x="199" y="38"/>
                    <a:pt x="201" y="39"/>
                  </a:cubicBezTo>
                  <a:cubicBezTo>
                    <a:pt x="202" y="39"/>
                    <a:pt x="207" y="37"/>
                    <a:pt x="207" y="37"/>
                  </a:cubicBezTo>
                  <a:cubicBezTo>
                    <a:pt x="214" y="37"/>
                    <a:pt x="214" y="37"/>
                    <a:pt x="214" y="37"/>
                  </a:cubicBezTo>
                  <a:cubicBezTo>
                    <a:pt x="215" y="37"/>
                    <a:pt x="219" y="43"/>
                    <a:pt x="219" y="43"/>
                  </a:cubicBezTo>
                  <a:cubicBezTo>
                    <a:pt x="220" y="46"/>
                    <a:pt x="220" y="46"/>
                    <a:pt x="220" y="46"/>
                  </a:cubicBezTo>
                  <a:cubicBezTo>
                    <a:pt x="222" y="51"/>
                    <a:pt x="222" y="51"/>
                    <a:pt x="222" y="51"/>
                  </a:cubicBezTo>
                  <a:cubicBezTo>
                    <a:pt x="223" y="53"/>
                    <a:pt x="223" y="53"/>
                    <a:pt x="223" y="53"/>
                  </a:cubicBezTo>
                  <a:cubicBezTo>
                    <a:pt x="227" y="55"/>
                    <a:pt x="227" y="55"/>
                    <a:pt x="227" y="55"/>
                  </a:cubicBezTo>
                  <a:cubicBezTo>
                    <a:pt x="231" y="54"/>
                    <a:pt x="231" y="54"/>
                    <a:pt x="231" y="54"/>
                  </a:cubicBezTo>
                  <a:cubicBezTo>
                    <a:pt x="239" y="50"/>
                    <a:pt x="239" y="50"/>
                    <a:pt x="239" y="50"/>
                  </a:cubicBezTo>
                  <a:cubicBezTo>
                    <a:pt x="243" y="49"/>
                    <a:pt x="243" y="49"/>
                    <a:pt x="243" y="49"/>
                  </a:cubicBezTo>
                  <a:cubicBezTo>
                    <a:pt x="246" y="50"/>
                    <a:pt x="246" y="50"/>
                    <a:pt x="246" y="50"/>
                  </a:cubicBezTo>
                  <a:cubicBezTo>
                    <a:pt x="248" y="53"/>
                    <a:pt x="248" y="53"/>
                    <a:pt x="248" y="53"/>
                  </a:cubicBezTo>
                  <a:cubicBezTo>
                    <a:pt x="250" y="55"/>
                    <a:pt x="250" y="55"/>
                    <a:pt x="250" y="55"/>
                  </a:cubicBezTo>
                  <a:cubicBezTo>
                    <a:pt x="252" y="57"/>
                    <a:pt x="252" y="57"/>
                    <a:pt x="252" y="57"/>
                  </a:cubicBezTo>
                  <a:cubicBezTo>
                    <a:pt x="256" y="58"/>
                    <a:pt x="256" y="58"/>
                    <a:pt x="256" y="58"/>
                  </a:cubicBezTo>
                  <a:close/>
                  <a:moveTo>
                    <a:pt x="40" y="97"/>
                  </a:moveTo>
                  <a:cubicBezTo>
                    <a:pt x="40" y="97"/>
                    <a:pt x="38" y="100"/>
                    <a:pt x="38" y="101"/>
                  </a:cubicBezTo>
                  <a:cubicBezTo>
                    <a:pt x="35" y="104"/>
                    <a:pt x="36" y="102"/>
                    <a:pt x="33" y="101"/>
                  </a:cubicBezTo>
                  <a:cubicBezTo>
                    <a:pt x="37" y="101"/>
                    <a:pt x="36" y="99"/>
                    <a:pt x="40" y="97"/>
                  </a:cubicBezTo>
                  <a:close/>
                  <a:moveTo>
                    <a:pt x="86" y="84"/>
                  </a:moveTo>
                  <a:cubicBezTo>
                    <a:pt x="86" y="85"/>
                    <a:pt x="86" y="85"/>
                    <a:pt x="86" y="85"/>
                  </a:cubicBezTo>
                  <a:cubicBezTo>
                    <a:pt x="88" y="85"/>
                    <a:pt x="87" y="84"/>
                    <a:pt x="86" y="84"/>
                  </a:cubicBezTo>
                  <a:close/>
                  <a:moveTo>
                    <a:pt x="205" y="71"/>
                  </a:moveTo>
                  <a:cubicBezTo>
                    <a:pt x="205" y="71"/>
                    <a:pt x="205" y="73"/>
                    <a:pt x="206" y="73"/>
                  </a:cubicBezTo>
                  <a:cubicBezTo>
                    <a:pt x="205" y="74"/>
                    <a:pt x="204" y="74"/>
                    <a:pt x="204" y="74"/>
                  </a:cubicBezTo>
                  <a:cubicBezTo>
                    <a:pt x="204" y="75"/>
                    <a:pt x="204" y="76"/>
                    <a:pt x="204" y="76"/>
                  </a:cubicBezTo>
                  <a:cubicBezTo>
                    <a:pt x="202" y="76"/>
                    <a:pt x="201" y="77"/>
                    <a:pt x="199" y="77"/>
                  </a:cubicBezTo>
                  <a:cubicBezTo>
                    <a:pt x="199" y="77"/>
                    <a:pt x="200" y="78"/>
                    <a:pt x="199" y="79"/>
                  </a:cubicBezTo>
                  <a:cubicBezTo>
                    <a:pt x="198" y="79"/>
                    <a:pt x="197" y="78"/>
                    <a:pt x="197" y="78"/>
                  </a:cubicBezTo>
                  <a:cubicBezTo>
                    <a:pt x="195" y="77"/>
                    <a:pt x="191" y="79"/>
                    <a:pt x="190" y="79"/>
                  </a:cubicBezTo>
                  <a:cubicBezTo>
                    <a:pt x="189" y="78"/>
                    <a:pt x="186" y="76"/>
                    <a:pt x="185" y="78"/>
                  </a:cubicBezTo>
                  <a:cubicBezTo>
                    <a:pt x="184" y="78"/>
                    <a:pt x="185" y="78"/>
                    <a:pt x="184" y="78"/>
                  </a:cubicBezTo>
                  <a:cubicBezTo>
                    <a:pt x="184" y="78"/>
                    <a:pt x="184" y="77"/>
                    <a:pt x="184" y="77"/>
                  </a:cubicBezTo>
                  <a:cubicBezTo>
                    <a:pt x="184" y="77"/>
                    <a:pt x="183" y="77"/>
                    <a:pt x="182" y="77"/>
                  </a:cubicBezTo>
                  <a:cubicBezTo>
                    <a:pt x="182" y="77"/>
                    <a:pt x="182" y="78"/>
                    <a:pt x="182" y="79"/>
                  </a:cubicBezTo>
                  <a:cubicBezTo>
                    <a:pt x="182" y="79"/>
                    <a:pt x="180" y="80"/>
                    <a:pt x="180" y="80"/>
                  </a:cubicBezTo>
                  <a:cubicBezTo>
                    <a:pt x="179" y="81"/>
                    <a:pt x="178" y="80"/>
                    <a:pt x="177" y="80"/>
                  </a:cubicBezTo>
                  <a:cubicBezTo>
                    <a:pt x="177" y="80"/>
                    <a:pt x="174" y="84"/>
                    <a:pt x="174" y="84"/>
                  </a:cubicBezTo>
                  <a:cubicBezTo>
                    <a:pt x="173" y="85"/>
                    <a:pt x="172" y="84"/>
                    <a:pt x="171" y="85"/>
                  </a:cubicBezTo>
                  <a:cubicBezTo>
                    <a:pt x="171" y="85"/>
                    <a:pt x="169" y="88"/>
                    <a:pt x="168" y="88"/>
                  </a:cubicBezTo>
                  <a:cubicBezTo>
                    <a:pt x="167" y="88"/>
                    <a:pt x="167" y="88"/>
                    <a:pt x="167" y="88"/>
                  </a:cubicBezTo>
                  <a:cubicBezTo>
                    <a:pt x="167" y="89"/>
                    <a:pt x="167" y="90"/>
                    <a:pt x="166" y="91"/>
                  </a:cubicBezTo>
                  <a:cubicBezTo>
                    <a:pt x="166" y="91"/>
                    <a:pt x="166" y="91"/>
                    <a:pt x="166" y="91"/>
                  </a:cubicBezTo>
                  <a:cubicBezTo>
                    <a:pt x="166" y="93"/>
                    <a:pt x="166" y="93"/>
                    <a:pt x="166" y="94"/>
                  </a:cubicBezTo>
                  <a:cubicBezTo>
                    <a:pt x="167" y="94"/>
                    <a:pt x="168" y="94"/>
                    <a:pt x="168" y="94"/>
                  </a:cubicBezTo>
                  <a:cubicBezTo>
                    <a:pt x="168" y="94"/>
                    <a:pt x="168" y="95"/>
                    <a:pt x="168" y="95"/>
                  </a:cubicBezTo>
                  <a:cubicBezTo>
                    <a:pt x="166" y="95"/>
                    <a:pt x="165" y="94"/>
                    <a:pt x="164" y="93"/>
                  </a:cubicBezTo>
                  <a:cubicBezTo>
                    <a:pt x="164" y="93"/>
                    <a:pt x="165" y="89"/>
                    <a:pt x="164" y="90"/>
                  </a:cubicBezTo>
                  <a:cubicBezTo>
                    <a:pt x="164" y="89"/>
                    <a:pt x="164" y="89"/>
                    <a:pt x="164" y="89"/>
                  </a:cubicBezTo>
                  <a:cubicBezTo>
                    <a:pt x="164" y="89"/>
                    <a:pt x="162" y="89"/>
                    <a:pt x="162" y="89"/>
                  </a:cubicBezTo>
                  <a:cubicBezTo>
                    <a:pt x="162" y="89"/>
                    <a:pt x="161" y="88"/>
                    <a:pt x="162" y="87"/>
                  </a:cubicBezTo>
                  <a:cubicBezTo>
                    <a:pt x="162" y="85"/>
                    <a:pt x="164" y="86"/>
                    <a:pt x="165" y="85"/>
                  </a:cubicBezTo>
                  <a:cubicBezTo>
                    <a:pt x="165" y="83"/>
                    <a:pt x="165" y="83"/>
                    <a:pt x="165" y="83"/>
                  </a:cubicBezTo>
                  <a:cubicBezTo>
                    <a:pt x="166" y="82"/>
                    <a:pt x="167" y="81"/>
                    <a:pt x="168" y="80"/>
                  </a:cubicBezTo>
                  <a:cubicBezTo>
                    <a:pt x="168" y="80"/>
                    <a:pt x="169" y="81"/>
                    <a:pt x="169" y="81"/>
                  </a:cubicBezTo>
                  <a:cubicBezTo>
                    <a:pt x="170" y="81"/>
                    <a:pt x="170" y="79"/>
                    <a:pt x="170" y="79"/>
                  </a:cubicBezTo>
                  <a:cubicBezTo>
                    <a:pt x="171" y="78"/>
                    <a:pt x="172" y="78"/>
                    <a:pt x="173" y="78"/>
                  </a:cubicBezTo>
                  <a:cubicBezTo>
                    <a:pt x="173" y="77"/>
                    <a:pt x="173" y="76"/>
                    <a:pt x="174" y="76"/>
                  </a:cubicBezTo>
                  <a:cubicBezTo>
                    <a:pt x="176" y="75"/>
                    <a:pt x="179" y="76"/>
                    <a:pt x="181" y="76"/>
                  </a:cubicBezTo>
                  <a:cubicBezTo>
                    <a:pt x="182" y="75"/>
                    <a:pt x="182" y="75"/>
                    <a:pt x="182" y="75"/>
                  </a:cubicBezTo>
                  <a:cubicBezTo>
                    <a:pt x="182" y="75"/>
                    <a:pt x="186" y="75"/>
                    <a:pt x="186" y="75"/>
                  </a:cubicBezTo>
                  <a:cubicBezTo>
                    <a:pt x="187" y="76"/>
                    <a:pt x="187" y="76"/>
                    <a:pt x="187" y="76"/>
                  </a:cubicBezTo>
                  <a:cubicBezTo>
                    <a:pt x="188" y="76"/>
                    <a:pt x="188" y="75"/>
                    <a:pt x="190" y="75"/>
                  </a:cubicBezTo>
                  <a:cubicBezTo>
                    <a:pt x="190" y="75"/>
                    <a:pt x="191" y="77"/>
                    <a:pt x="191" y="77"/>
                  </a:cubicBezTo>
                  <a:cubicBezTo>
                    <a:pt x="193" y="77"/>
                    <a:pt x="195" y="76"/>
                    <a:pt x="195" y="76"/>
                  </a:cubicBezTo>
                  <a:cubicBezTo>
                    <a:pt x="199" y="77"/>
                    <a:pt x="199" y="77"/>
                    <a:pt x="199" y="77"/>
                  </a:cubicBezTo>
                  <a:cubicBezTo>
                    <a:pt x="201" y="72"/>
                    <a:pt x="201" y="74"/>
                    <a:pt x="205" y="7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3" name="Freeform 9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132EEF-3920-4C71-8DAC-763F4DD7B879}"/>
                </a:ext>
              </a:extLst>
            </p:cNvPr>
            <p:cNvSpPr>
              <a:spLocks/>
            </p:cNvSpPr>
            <p:nvPr/>
          </p:nvSpPr>
          <p:spPr bwMode="auto">
            <a:xfrm>
              <a:off x="5138738" y="3382963"/>
              <a:ext cx="104775" cy="123825"/>
            </a:xfrm>
            <a:custGeom>
              <a:avLst/>
              <a:gdLst>
                <a:gd name="T0" fmla="*/ 5 w 28"/>
                <a:gd name="T1" fmla="*/ 11 h 33"/>
                <a:gd name="T2" fmla="*/ 5 w 28"/>
                <a:gd name="T3" fmla="*/ 9 h 33"/>
                <a:gd name="T4" fmla="*/ 6 w 28"/>
                <a:gd name="T5" fmla="*/ 6 h 33"/>
                <a:gd name="T6" fmla="*/ 10 w 28"/>
                <a:gd name="T7" fmla="*/ 5 h 33"/>
                <a:gd name="T8" fmla="*/ 15 w 28"/>
                <a:gd name="T9" fmla="*/ 7 h 33"/>
                <a:gd name="T10" fmla="*/ 25 w 28"/>
                <a:gd name="T11" fmla="*/ 0 h 33"/>
                <a:gd name="T12" fmla="*/ 28 w 28"/>
                <a:gd name="T13" fmla="*/ 10 h 33"/>
                <a:gd name="T14" fmla="*/ 28 w 28"/>
                <a:gd name="T15" fmla="*/ 12 h 33"/>
                <a:gd name="T16" fmla="*/ 16 w 28"/>
                <a:gd name="T17" fmla="*/ 15 h 33"/>
                <a:gd name="T18" fmla="*/ 19 w 28"/>
                <a:gd name="T19" fmla="*/ 21 h 33"/>
                <a:gd name="T20" fmla="*/ 16 w 28"/>
                <a:gd name="T21" fmla="*/ 24 h 33"/>
                <a:gd name="T22" fmla="*/ 14 w 28"/>
                <a:gd name="T23" fmla="*/ 27 h 33"/>
                <a:gd name="T24" fmla="*/ 11 w 28"/>
                <a:gd name="T25" fmla="*/ 30 h 33"/>
                <a:gd name="T26" fmla="*/ 7 w 28"/>
                <a:gd name="T27" fmla="*/ 33 h 33"/>
                <a:gd name="T28" fmla="*/ 0 w 28"/>
                <a:gd name="T29" fmla="*/ 33 h 33"/>
                <a:gd name="T30" fmla="*/ 0 w 28"/>
                <a:gd name="T31" fmla="*/ 32 h 33"/>
                <a:gd name="T32" fmla="*/ 4 w 28"/>
                <a:gd name="T33" fmla="*/ 25 h 33"/>
                <a:gd name="T34" fmla="*/ 6 w 28"/>
                <a:gd name="T35" fmla="*/ 17 h 33"/>
                <a:gd name="T36" fmla="*/ 5 w 28"/>
                <a:gd name="T37" fmla="*/ 14 h 33"/>
                <a:gd name="T38" fmla="*/ 5 w 28"/>
                <a:gd name="T39" fmla="*/ 14 h 33"/>
                <a:gd name="T40" fmla="*/ 6 w 28"/>
                <a:gd name="T41" fmla="*/ 13 h 33"/>
                <a:gd name="T42" fmla="*/ 5 w 28"/>
                <a:gd name="T4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33">
                  <a:moveTo>
                    <a:pt x="5" y="11"/>
                  </a:moveTo>
                  <a:cubicBezTo>
                    <a:pt x="5" y="10"/>
                    <a:pt x="5" y="10"/>
                    <a:pt x="5" y="9"/>
                  </a:cubicBezTo>
                  <a:cubicBezTo>
                    <a:pt x="6" y="11"/>
                    <a:pt x="6" y="6"/>
                    <a:pt x="6" y="6"/>
                  </a:cubicBezTo>
                  <a:cubicBezTo>
                    <a:pt x="7" y="6"/>
                    <a:pt x="9" y="4"/>
                    <a:pt x="10" y="5"/>
                  </a:cubicBezTo>
                  <a:cubicBezTo>
                    <a:pt x="11" y="6"/>
                    <a:pt x="15" y="7"/>
                    <a:pt x="15" y="7"/>
                  </a:cubicBezTo>
                  <a:cubicBezTo>
                    <a:pt x="25" y="0"/>
                    <a:pt x="25" y="0"/>
                    <a:pt x="25" y="0"/>
                  </a:cubicBezTo>
                  <a:cubicBezTo>
                    <a:pt x="28" y="10"/>
                    <a:pt x="28" y="10"/>
                    <a:pt x="28" y="10"/>
                  </a:cubicBezTo>
                  <a:cubicBezTo>
                    <a:pt x="28" y="12"/>
                    <a:pt x="28" y="12"/>
                    <a:pt x="28" y="12"/>
                  </a:cubicBezTo>
                  <a:cubicBezTo>
                    <a:pt x="16" y="15"/>
                    <a:pt x="16" y="15"/>
                    <a:pt x="16" y="15"/>
                  </a:cubicBezTo>
                  <a:cubicBezTo>
                    <a:pt x="19" y="21"/>
                    <a:pt x="19" y="21"/>
                    <a:pt x="19" y="21"/>
                  </a:cubicBezTo>
                  <a:cubicBezTo>
                    <a:pt x="19" y="21"/>
                    <a:pt x="16" y="23"/>
                    <a:pt x="16" y="24"/>
                  </a:cubicBezTo>
                  <a:cubicBezTo>
                    <a:pt x="16" y="26"/>
                    <a:pt x="14" y="26"/>
                    <a:pt x="14" y="27"/>
                  </a:cubicBezTo>
                  <a:cubicBezTo>
                    <a:pt x="13" y="29"/>
                    <a:pt x="11" y="30"/>
                    <a:pt x="11" y="30"/>
                  </a:cubicBezTo>
                  <a:cubicBezTo>
                    <a:pt x="7" y="33"/>
                    <a:pt x="7" y="33"/>
                    <a:pt x="7" y="33"/>
                  </a:cubicBezTo>
                  <a:cubicBezTo>
                    <a:pt x="0" y="33"/>
                    <a:pt x="0" y="33"/>
                    <a:pt x="0" y="33"/>
                  </a:cubicBezTo>
                  <a:cubicBezTo>
                    <a:pt x="0" y="33"/>
                    <a:pt x="0" y="32"/>
                    <a:pt x="0" y="32"/>
                  </a:cubicBezTo>
                  <a:cubicBezTo>
                    <a:pt x="0" y="32"/>
                    <a:pt x="5" y="26"/>
                    <a:pt x="4" y="25"/>
                  </a:cubicBezTo>
                  <a:cubicBezTo>
                    <a:pt x="3" y="21"/>
                    <a:pt x="6" y="17"/>
                    <a:pt x="6" y="17"/>
                  </a:cubicBezTo>
                  <a:cubicBezTo>
                    <a:pt x="6" y="17"/>
                    <a:pt x="6" y="15"/>
                    <a:pt x="5" y="14"/>
                  </a:cubicBezTo>
                  <a:cubicBezTo>
                    <a:pt x="5" y="14"/>
                    <a:pt x="5" y="14"/>
                    <a:pt x="5" y="14"/>
                  </a:cubicBezTo>
                  <a:cubicBezTo>
                    <a:pt x="6" y="14"/>
                    <a:pt x="6" y="13"/>
                    <a:pt x="6" y="13"/>
                  </a:cubicBezTo>
                  <a:cubicBezTo>
                    <a:pt x="6" y="13"/>
                    <a:pt x="5" y="12"/>
                    <a:pt x="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9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F443B9-C9B3-41CE-A469-04F72BE07F73}"/>
                </a:ext>
              </a:extLst>
            </p:cNvPr>
            <p:cNvSpPr>
              <a:spLocks noEditPoints="1"/>
            </p:cNvSpPr>
            <p:nvPr/>
          </p:nvSpPr>
          <p:spPr bwMode="auto">
            <a:xfrm>
              <a:off x="7283450" y="2978151"/>
              <a:ext cx="439737" cy="608013"/>
            </a:xfrm>
            <a:custGeom>
              <a:avLst/>
              <a:gdLst>
                <a:gd name="T0" fmla="*/ 7 w 117"/>
                <a:gd name="T1" fmla="*/ 159 h 162"/>
                <a:gd name="T2" fmla="*/ 1 w 117"/>
                <a:gd name="T3" fmla="*/ 159 h 162"/>
                <a:gd name="T4" fmla="*/ 24 w 117"/>
                <a:gd name="T5" fmla="*/ 129 h 162"/>
                <a:gd name="T6" fmla="*/ 19 w 117"/>
                <a:gd name="T7" fmla="*/ 105 h 162"/>
                <a:gd name="T8" fmla="*/ 18 w 117"/>
                <a:gd name="T9" fmla="*/ 110 h 162"/>
                <a:gd name="T10" fmla="*/ 17 w 117"/>
                <a:gd name="T11" fmla="*/ 113 h 162"/>
                <a:gd name="T12" fmla="*/ 22 w 117"/>
                <a:gd name="T13" fmla="*/ 113 h 162"/>
                <a:gd name="T14" fmla="*/ 22 w 117"/>
                <a:gd name="T15" fmla="*/ 113 h 162"/>
                <a:gd name="T16" fmla="*/ 18 w 117"/>
                <a:gd name="T17" fmla="*/ 121 h 162"/>
                <a:gd name="T18" fmla="*/ 22 w 117"/>
                <a:gd name="T19" fmla="*/ 121 h 162"/>
                <a:gd name="T20" fmla="*/ 24 w 117"/>
                <a:gd name="T21" fmla="*/ 122 h 162"/>
                <a:gd name="T22" fmla="*/ 29 w 117"/>
                <a:gd name="T23" fmla="*/ 109 h 162"/>
                <a:gd name="T24" fmla="*/ 25 w 117"/>
                <a:gd name="T25" fmla="*/ 101 h 162"/>
                <a:gd name="T26" fmla="*/ 47 w 117"/>
                <a:gd name="T27" fmla="*/ 99 h 162"/>
                <a:gd name="T28" fmla="*/ 40 w 117"/>
                <a:gd name="T29" fmla="*/ 100 h 162"/>
                <a:gd name="T30" fmla="*/ 32 w 117"/>
                <a:gd name="T31" fmla="*/ 106 h 162"/>
                <a:gd name="T32" fmla="*/ 36 w 117"/>
                <a:gd name="T33" fmla="*/ 112 h 162"/>
                <a:gd name="T34" fmla="*/ 41 w 117"/>
                <a:gd name="T35" fmla="*/ 107 h 162"/>
                <a:gd name="T36" fmla="*/ 45 w 117"/>
                <a:gd name="T37" fmla="*/ 105 h 162"/>
                <a:gd name="T38" fmla="*/ 43 w 117"/>
                <a:gd name="T39" fmla="*/ 98 h 162"/>
                <a:gd name="T40" fmla="*/ 38 w 117"/>
                <a:gd name="T41" fmla="*/ 93 h 162"/>
                <a:gd name="T42" fmla="*/ 79 w 117"/>
                <a:gd name="T43" fmla="*/ 44 h 162"/>
                <a:gd name="T44" fmla="*/ 80 w 117"/>
                <a:gd name="T45" fmla="*/ 51 h 162"/>
                <a:gd name="T46" fmla="*/ 76 w 117"/>
                <a:gd name="T47" fmla="*/ 61 h 162"/>
                <a:gd name="T48" fmla="*/ 67 w 117"/>
                <a:gd name="T49" fmla="*/ 75 h 162"/>
                <a:gd name="T50" fmla="*/ 59 w 117"/>
                <a:gd name="T51" fmla="*/ 78 h 162"/>
                <a:gd name="T52" fmla="*/ 61 w 117"/>
                <a:gd name="T53" fmla="*/ 72 h 162"/>
                <a:gd name="T54" fmla="*/ 54 w 117"/>
                <a:gd name="T55" fmla="*/ 84 h 162"/>
                <a:gd name="T56" fmla="*/ 49 w 117"/>
                <a:gd name="T57" fmla="*/ 88 h 162"/>
                <a:gd name="T58" fmla="*/ 38 w 117"/>
                <a:gd name="T59" fmla="*/ 92 h 162"/>
                <a:gd name="T60" fmla="*/ 35 w 117"/>
                <a:gd name="T61" fmla="*/ 93 h 162"/>
                <a:gd name="T62" fmla="*/ 24 w 117"/>
                <a:gd name="T63" fmla="*/ 97 h 162"/>
                <a:gd name="T64" fmla="*/ 39 w 117"/>
                <a:gd name="T65" fmla="*/ 98 h 162"/>
                <a:gd name="T66" fmla="*/ 50 w 117"/>
                <a:gd name="T67" fmla="*/ 97 h 162"/>
                <a:gd name="T68" fmla="*/ 52 w 117"/>
                <a:gd name="T69" fmla="*/ 106 h 162"/>
                <a:gd name="T70" fmla="*/ 59 w 117"/>
                <a:gd name="T71" fmla="*/ 96 h 162"/>
                <a:gd name="T72" fmla="*/ 62 w 117"/>
                <a:gd name="T73" fmla="*/ 98 h 162"/>
                <a:gd name="T74" fmla="*/ 70 w 117"/>
                <a:gd name="T75" fmla="*/ 96 h 162"/>
                <a:gd name="T76" fmla="*/ 74 w 117"/>
                <a:gd name="T77" fmla="*/ 98 h 162"/>
                <a:gd name="T78" fmla="*/ 78 w 117"/>
                <a:gd name="T79" fmla="*/ 92 h 162"/>
                <a:gd name="T80" fmla="*/ 80 w 117"/>
                <a:gd name="T81" fmla="*/ 90 h 162"/>
                <a:gd name="T82" fmla="*/ 85 w 117"/>
                <a:gd name="T83" fmla="*/ 86 h 162"/>
                <a:gd name="T84" fmla="*/ 85 w 117"/>
                <a:gd name="T85" fmla="*/ 73 h 162"/>
                <a:gd name="T86" fmla="*/ 88 w 117"/>
                <a:gd name="T87" fmla="*/ 60 h 162"/>
                <a:gd name="T88" fmla="*/ 91 w 117"/>
                <a:gd name="T89" fmla="*/ 48 h 162"/>
                <a:gd name="T90" fmla="*/ 84 w 117"/>
                <a:gd name="T91" fmla="*/ 39 h 162"/>
                <a:gd name="T92" fmla="*/ 89 w 117"/>
                <a:gd name="T93" fmla="*/ 38 h 162"/>
                <a:gd name="T94" fmla="*/ 90 w 117"/>
                <a:gd name="T95" fmla="*/ 6 h 162"/>
                <a:gd name="T96" fmla="*/ 88 w 117"/>
                <a:gd name="T97" fmla="*/ 16 h 162"/>
                <a:gd name="T98" fmla="*/ 79 w 117"/>
                <a:gd name="T99" fmla="*/ 25 h 162"/>
                <a:gd name="T100" fmla="*/ 82 w 117"/>
                <a:gd name="T101" fmla="*/ 35 h 162"/>
                <a:gd name="T102" fmla="*/ 83 w 117"/>
                <a:gd name="T103" fmla="*/ 27 h 162"/>
                <a:gd name="T104" fmla="*/ 91 w 117"/>
                <a:gd name="T105" fmla="*/ 26 h 162"/>
                <a:gd name="T106" fmla="*/ 100 w 117"/>
                <a:gd name="T107" fmla="*/ 30 h 162"/>
                <a:gd name="T108" fmla="*/ 113 w 117"/>
                <a:gd name="T109" fmla="*/ 23 h 162"/>
                <a:gd name="T110" fmla="*/ 107 w 117"/>
                <a:gd name="T111" fmla="*/ 13 h 162"/>
                <a:gd name="T112" fmla="*/ 94 w 117"/>
                <a:gd name="T113"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7" h="162">
                  <a:moveTo>
                    <a:pt x="6" y="159"/>
                  </a:moveTo>
                  <a:cubicBezTo>
                    <a:pt x="5" y="160"/>
                    <a:pt x="5" y="161"/>
                    <a:pt x="4" y="161"/>
                  </a:cubicBezTo>
                  <a:cubicBezTo>
                    <a:pt x="5" y="162"/>
                    <a:pt x="4" y="162"/>
                    <a:pt x="5" y="162"/>
                  </a:cubicBezTo>
                  <a:cubicBezTo>
                    <a:pt x="6" y="161"/>
                    <a:pt x="6" y="160"/>
                    <a:pt x="7" y="159"/>
                  </a:cubicBezTo>
                  <a:lnTo>
                    <a:pt x="6" y="159"/>
                  </a:lnTo>
                  <a:close/>
                  <a:moveTo>
                    <a:pt x="0" y="157"/>
                  </a:moveTo>
                  <a:cubicBezTo>
                    <a:pt x="0" y="157"/>
                    <a:pt x="0" y="159"/>
                    <a:pt x="0" y="159"/>
                  </a:cubicBezTo>
                  <a:cubicBezTo>
                    <a:pt x="0" y="159"/>
                    <a:pt x="1" y="159"/>
                    <a:pt x="1" y="159"/>
                  </a:cubicBezTo>
                  <a:cubicBezTo>
                    <a:pt x="1" y="158"/>
                    <a:pt x="2" y="158"/>
                    <a:pt x="0" y="157"/>
                  </a:cubicBezTo>
                  <a:close/>
                  <a:moveTo>
                    <a:pt x="24" y="129"/>
                  </a:moveTo>
                  <a:cubicBezTo>
                    <a:pt x="24" y="129"/>
                    <a:pt x="22" y="132"/>
                    <a:pt x="24" y="131"/>
                  </a:cubicBezTo>
                  <a:cubicBezTo>
                    <a:pt x="24" y="131"/>
                    <a:pt x="26" y="128"/>
                    <a:pt x="24" y="129"/>
                  </a:cubicBezTo>
                  <a:close/>
                  <a:moveTo>
                    <a:pt x="22" y="101"/>
                  </a:moveTo>
                  <a:cubicBezTo>
                    <a:pt x="21" y="101"/>
                    <a:pt x="22" y="103"/>
                    <a:pt x="21" y="103"/>
                  </a:cubicBezTo>
                  <a:cubicBezTo>
                    <a:pt x="20" y="104"/>
                    <a:pt x="20" y="102"/>
                    <a:pt x="19" y="103"/>
                  </a:cubicBezTo>
                  <a:cubicBezTo>
                    <a:pt x="19" y="103"/>
                    <a:pt x="19" y="104"/>
                    <a:pt x="19" y="105"/>
                  </a:cubicBezTo>
                  <a:cubicBezTo>
                    <a:pt x="18" y="104"/>
                    <a:pt x="18" y="105"/>
                    <a:pt x="17" y="105"/>
                  </a:cubicBezTo>
                  <a:cubicBezTo>
                    <a:pt x="17" y="105"/>
                    <a:pt x="17" y="104"/>
                    <a:pt x="16" y="104"/>
                  </a:cubicBezTo>
                  <a:cubicBezTo>
                    <a:pt x="16" y="104"/>
                    <a:pt x="15" y="107"/>
                    <a:pt x="16" y="108"/>
                  </a:cubicBezTo>
                  <a:cubicBezTo>
                    <a:pt x="16" y="109"/>
                    <a:pt x="18" y="109"/>
                    <a:pt x="18" y="110"/>
                  </a:cubicBezTo>
                  <a:cubicBezTo>
                    <a:pt x="19" y="111"/>
                    <a:pt x="18" y="113"/>
                    <a:pt x="17" y="111"/>
                  </a:cubicBezTo>
                  <a:cubicBezTo>
                    <a:pt x="17" y="110"/>
                    <a:pt x="17" y="110"/>
                    <a:pt x="17" y="110"/>
                  </a:cubicBezTo>
                  <a:cubicBezTo>
                    <a:pt x="16" y="111"/>
                    <a:pt x="15" y="110"/>
                    <a:pt x="16" y="112"/>
                  </a:cubicBezTo>
                  <a:cubicBezTo>
                    <a:pt x="17" y="113"/>
                    <a:pt x="17" y="113"/>
                    <a:pt x="17" y="113"/>
                  </a:cubicBezTo>
                  <a:cubicBezTo>
                    <a:pt x="18" y="113"/>
                    <a:pt x="18" y="114"/>
                    <a:pt x="18" y="114"/>
                  </a:cubicBezTo>
                  <a:cubicBezTo>
                    <a:pt x="19" y="114"/>
                    <a:pt x="18" y="114"/>
                    <a:pt x="19" y="113"/>
                  </a:cubicBezTo>
                  <a:cubicBezTo>
                    <a:pt x="20" y="114"/>
                    <a:pt x="19" y="115"/>
                    <a:pt x="21" y="114"/>
                  </a:cubicBezTo>
                  <a:cubicBezTo>
                    <a:pt x="21" y="114"/>
                    <a:pt x="21" y="113"/>
                    <a:pt x="22" y="113"/>
                  </a:cubicBezTo>
                  <a:cubicBezTo>
                    <a:pt x="21" y="112"/>
                    <a:pt x="21" y="111"/>
                    <a:pt x="20" y="109"/>
                  </a:cubicBezTo>
                  <a:cubicBezTo>
                    <a:pt x="20" y="109"/>
                    <a:pt x="21" y="109"/>
                    <a:pt x="22" y="109"/>
                  </a:cubicBezTo>
                  <a:cubicBezTo>
                    <a:pt x="22" y="110"/>
                    <a:pt x="22" y="111"/>
                    <a:pt x="23" y="112"/>
                  </a:cubicBezTo>
                  <a:cubicBezTo>
                    <a:pt x="23" y="112"/>
                    <a:pt x="22" y="113"/>
                    <a:pt x="22" y="113"/>
                  </a:cubicBezTo>
                  <a:cubicBezTo>
                    <a:pt x="21" y="116"/>
                    <a:pt x="21" y="115"/>
                    <a:pt x="19" y="116"/>
                  </a:cubicBezTo>
                  <a:cubicBezTo>
                    <a:pt x="19" y="117"/>
                    <a:pt x="18" y="119"/>
                    <a:pt x="18" y="120"/>
                  </a:cubicBezTo>
                  <a:cubicBezTo>
                    <a:pt x="18" y="120"/>
                    <a:pt x="19" y="121"/>
                    <a:pt x="19" y="121"/>
                  </a:cubicBezTo>
                  <a:cubicBezTo>
                    <a:pt x="19" y="121"/>
                    <a:pt x="18" y="121"/>
                    <a:pt x="18" y="121"/>
                  </a:cubicBezTo>
                  <a:cubicBezTo>
                    <a:pt x="18" y="122"/>
                    <a:pt x="18" y="122"/>
                    <a:pt x="18" y="122"/>
                  </a:cubicBezTo>
                  <a:cubicBezTo>
                    <a:pt x="20" y="123"/>
                    <a:pt x="20" y="123"/>
                    <a:pt x="20" y="123"/>
                  </a:cubicBezTo>
                  <a:cubicBezTo>
                    <a:pt x="20" y="123"/>
                    <a:pt x="20" y="123"/>
                    <a:pt x="21" y="121"/>
                  </a:cubicBezTo>
                  <a:cubicBezTo>
                    <a:pt x="21" y="119"/>
                    <a:pt x="22" y="121"/>
                    <a:pt x="22" y="121"/>
                  </a:cubicBezTo>
                  <a:cubicBezTo>
                    <a:pt x="21" y="121"/>
                    <a:pt x="22" y="125"/>
                    <a:pt x="22" y="125"/>
                  </a:cubicBezTo>
                  <a:cubicBezTo>
                    <a:pt x="22" y="125"/>
                    <a:pt x="23" y="125"/>
                    <a:pt x="23" y="125"/>
                  </a:cubicBezTo>
                  <a:cubicBezTo>
                    <a:pt x="24" y="125"/>
                    <a:pt x="25" y="123"/>
                    <a:pt x="25" y="123"/>
                  </a:cubicBezTo>
                  <a:cubicBezTo>
                    <a:pt x="25" y="123"/>
                    <a:pt x="24" y="123"/>
                    <a:pt x="24" y="122"/>
                  </a:cubicBezTo>
                  <a:cubicBezTo>
                    <a:pt x="25" y="122"/>
                    <a:pt x="26" y="121"/>
                    <a:pt x="26" y="121"/>
                  </a:cubicBezTo>
                  <a:cubicBezTo>
                    <a:pt x="27" y="119"/>
                    <a:pt x="26" y="118"/>
                    <a:pt x="27" y="116"/>
                  </a:cubicBezTo>
                  <a:cubicBezTo>
                    <a:pt x="27" y="114"/>
                    <a:pt x="29" y="111"/>
                    <a:pt x="30" y="110"/>
                  </a:cubicBezTo>
                  <a:cubicBezTo>
                    <a:pt x="30" y="110"/>
                    <a:pt x="29" y="110"/>
                    <a:pt x="29" y="109"/>
                  </a:cubicBezTo>
                  <a:cubicBezTo>
                    <a:pt x="28" y="109"/>
                    <a:pt x="28" y="108"/>
                    <a:pt x="28" y="108"/>
                  </a:cubicBezTo>
                  <a:cubicBezTo>
                    <a:pt x="27" y="108"/>
                    <a:pt x="27" y="106"/>
                    <a:pt x="28" y="104"/>
                  </a:cubicBezTo>
                  <a:cubicBezTo>
                    <a:pt x="27" y="104"/>
                    <a:pt x="25" y="104"/>
                    <a:pt x="24" y="104"/>
                  </a:cubicBezTo>
                  <a:cubicBezTo>
                    <a:pt x="24" y="103"/>
                    <a:pt x="25" y="102"/>
                    <a:pt x="25" y="101"/>
                  </a:cubicBezTo>
                  <a:cubicBezTo>
                    <a:pt x="24" y="101"/>
                    <a:pt x="22" y="101"/>
                    <a:pt x="22" y="101"/>
                  </a:cubicBezTo>
                  <a:close/>
                  <a:moveTo>
                    <a:pt x="46" y="98"/>
                  </a:moveTo>
                  <a:cubicBezTo>
                    <a:pt x="46" y="99"/>
                    <a:pt x="46" y="99"/>
                    <a:pt x="46" y="99"/>
                  </a:cubicBezTo>
                  <a:cubicBezTo>
                    <a:pt x="47" y="99"/>
                    <a:pt x="47" y="99"/>
                    <a:pt x="47" y="99"/>
                  </a:cubicBezTo>
                  <a:cubicBezTo>
                    <a:pt x="46" y="99"/>
                    <a:pt x="47" y="98"/>
                    <a:pt x="46" y="98"/>
                  </a:cubicBezTo>
                  <a:close/>
                  <a:moveTo>
                    <a:pt x="43" y="98"/>
                  </a:moveTo>
                  <a:cubicBezTo>
                    <a:pt x="42" y="98"/>
                    <a:pt x="41" y="98"/>
                    <a:pt x="40" y="98"/>
                  </a:cubicBezTo>
                  <a:cubicBezTo>
                    <a:pt x="40" y="99"/>
                    <a:pt x="40" y="100"/>
                    <a:pt x="40" y="100"/>
                  </a:cubicBezTo>
                  <a:cubicBezTo>
                    <a:pt x="39" y="101"/>
                    <a:pt x="36" y="100"/>
                    <a:pt x="36" y="100"/>
                  </a:cubicBezTo>
                  <a:cubicBezTo>
                    <a:pt x="36" y="101"/>
                    <a:pt x="35" y="102"/>
                    <a:pt x="35" y="103"/>
                  </a:cubicBezTo>
                  <a:cubicBezTo>
                    <a:pt x="34" y="104"/>
                    <a:pt x="33" y="104"/>
                    <a:pt x="33" y="105"/>
                  </a:cubicBezTo>
                  <a:cubicBezTo>
                    <a:pt x="32" y="105"/>
                    <a:pt x="32" y="106"/>
                    <a:pt x="32" y="106"/>
                  </a:cubicBezTo>
                  <a:cubicBezTo>
                    <a:pt x="30" y="104"/>
                    <a:pt x="34" y="108"/>
                    <a:pt x="34" y="108"/>
                  </a:cubicBezTo>
                  <a:cubicBezTo>
                    <a:pt x="34" y="108"/>
                    <a:pt x="34" y="108"/>
                    <a:pt x="34" y="108"/>
                  </a:cubicBezTo>
                  <a:cubicBezTo>
                    <a:pt x="34" y="108"/>
                    <a:pt x="34" y="110"/>
                    <a:pt x="35" y="111"/>
                  </a:cubicBezTo>
                  <a:cubicBezTo>
                    <a:pt x="35" y="111"/>
                    <a:pt x="36" y="112"/>
                    <a:pt x="36" y="112"/>
                  </a:cubicBezTo>
                  <a:cubicBezTo>
                    <a:pt x="36" y="112"/>
                    <a:pt x="36" y="114"/>
                    <a:pt x="37" y="113"/>
                  </a:cubicBezTo>
                  <a:cubicBezTo>
                    <a:pt x="37" y="113"/>
                    <a:pt x="38" y="111"/>
                    <a:pt x="38" y="111"/>
                  </a:cubicBezTo>
                  <a:cubicBezTo>
                    <a:pt x="38" y="110"/>
                    <a:pt x="38" y="108"/>
                    <a:pt x="38" y="107"/>
                  </a:cubicBezTo>
                  <a:cubicBezTo>
                    <a:pt x="39" y="107"/>
                    <a:pt x="40" y="107"/>
                    <a:pt x="41" y="107"/>
                  </a:cubicBezTo>
                  <a:cubicBezTo>
                    <a:pt x="41" y="107"/>
                    <a:pt x="42" y="106"/>
                    <a:pt x="42" y="106"/>
                  </a:cubicBezTo>
                  <a:cubicBezTo>
                    <a:pt x="43" y="106"/>
                    <a:pt x="43" y="107"/>
                    <a:pt x="43" y="107"/>
                  </a:cubicBezTo>
                  <a:cubicBezTo>
                    <a:pt x="43" y="107"/>
                    <a:pt x="45" y="107"/>
                    <a:pt x="45" y="107"/>
                  </a:cubicBezTo>
                  <a:cubicBezTo>
                    <a:pt x="45" y="106"/>
                    <a:pt x="44" y="105"/>
                    <a:pt x="45" y="105"/>
                  </a:cubicBezTo>
                  <a:cubicBezTo>
                    <a:pt x="45" y="105"/>
                    <a:pt x="46" y="104"/>
                    <a:pt x="46" y="104"/>
                  </a:cubicBezTo>
                  <a:cubicBezTo>
                    <a:pt x="47" y="101"/>
                    <a:pt x="45" y="102"/>
                    <a:pt x="45" y="100"/>
                  </a:cubicBezTo>
                  <a:cubicBezTo>
                    <a:pt x="44" y="100"/>
                    <a:pt x="45" y="99"/>
                    <a:pt x="44" y="98"/>
                  </a:cubicBezTo>
                  <a:cubicBezTo>
                    <a:pt x="44" y="98"/>
                    <a:pt x="43" y="98"/>
                    <a:pt x="43" y="98"/>
                  </a:cubicBezTo>
                  <a:close/>
                  <a:moveTo>
                    <a:pt x="38" y="92"/>
                  </a:moveTo>
                  <a:cubicBezTo>
                    <a:pt x="38" y="92"/>
                    <a:pt x="41" y="93"/>
                    <a:pt x="39" y="95"/>
                  </a:cubicBezTo>
                  <a:cubicBezTo>
                    <a:pt x="39" y="94"/>
                    <a:pt x="38" y="94"/>
                    <a:pt x="37" y="94"/>
                  </a:cubicBezTo>
                  <a:cubicBezTo>
                    <a:pt x="37" y="94"/>
                    <a:pt x="37" y="92"/>
                    <a:pt x="38" y="93"/>
                  </a:cubicBezTo>
                  <a:lnTo>
                    <a:pt x="38" y="92"/>
                  </a:lnTo>
                  <a:close/>
                  <a:moveTo>
                    <a:pt x="83" y="38"/>
                  </a:moveTo>
                  <a:cubicBezTo>
                    <a:pt x="83" y="38"/>
                    <a:pt x="82" y="38"/>
                    <a:pt x="82" y="38"/>
                  </a:cubicBezTo>
                  <a:cubicBezTo>
                    <a:pt x="81" y="42"/>
                    <a:pt x="82" y="42"/>
                    <a:pt x="79" y="44"/>
                  </a:cubicBezTo>
                  <a:cubicBezTo>
                    <a:pt x="79" y="46"/>
                    <a:pt x="79" y="45"/>
                    <a:pt x="80" y="45"/>
                  </a:cubicBezTo>
                  <a:cubicBezTo>
                    <a:pt x="79" y="49"/>
                    <a:pt x="79" y="50"/>
                    <a:pt x="77" y="51"/>
                  </a:cubicBezTo>
                  <a:cubicBezTo>
                    <a:pt x="78" y="51"/>
                    <a:pt x="78" y="52"/>
                    <a:pt x="78" y="52"/>
                  </a:cubicBezTo>
                  <a:cubicBezTo>
                    <a:pt x="78" y="52"/>
                    <a:pt x="80" y="51"/>
                    <a:pt x="80" y="51"/>
                  </a:cubicBezTo>
                  <a:cubicBezTo>
                    <a:pt x="80" y="53"/>
                    <a:pt x="80" y="54"/>
                    <a:pt x="80" y="55"/>
                  </a:cubicBezTo>
                  <a:cubicBezTo>
                    <a:pt x="79" y="56"/>
                    <a:pt x="78" y="56"/>
                    <a:pt x="78" y="57"/>
                  </a:cubicBezTo>
                  <a:cubicBezTo>
                    <a:pt x="78" y="58"/>
                    <a:pt x="78" y="59"/>
                    <a:pt x="78" y="61"/>
                  </a:cubicBezTo>
                  <a:cubicBezTo>
                    <a:pt x="78" y="61"/>
                    <a:pt x="76" y="61"/>
                    <a:pt x="76" y="61"/>
                  </a:cubicBezTo>
                  <a:cubicBezTo>
                    <a:pt x="76" y="63"/>
                    <a:pt x="76" y="64"/>
                    <a:pt x="75" y="65"/>
                  </a:cubicBezTo>
                  <a:cubicBezTo>
                    <a:pt x="75" y="65"/>
                    <a:pt x="72" y="69"/>
                    <a:pt x="71" y="69"/>
                  </a:cubicBezTo>
                  <a:cubicBezTo>
                    <a:pt x="71" y="70"/>
                    <a:pt x="70" y="70"/>
                    <a:pt x="69" y="71"/>
                  </a:cubicBezTo>
                  <a:cubicBezTo>
                    <a:pt x="68" y="72"/>
                    <a:pt x="69" y="74"/>
                    <a:pt x="67" y="75"/>
                  </a:cubicBezTo>
                  <a:cubicBezTo>
                    <a:pt x="67" y="75"/>
                    <a:pt x="67" y="75"/>
                    <a:pt x="67" y="75"/>
                  </a:cubicBezTo>
                  <a:cubicBezTo>
                    <a:pt x="67" y="76"/>
                    <a:pt x="66" y="75"/>
                    <a:pt x="65" y="75"/>
                  </a:cubicBezTo>
                  <a:cubicBezTo>
                    <a:pt x="64" y="76"/>
                    <a:pt x="62" y="78"/>
                    <a:pt x="61" y="79"/>
                  </a:cubicBezTo>
                  <a:cubicBezTo>
                    <a:pt x="61" y="78"/>
                    <a:pt x="60" y="78"/>
                    <a:pt x="59" y="78"/>
                  </a:cubicBezTo>
                  <a:cubicBezTo>
                    <a:pt x="59" y="78"/>
                    <a:pt x="59" y="76"/>
                    <a:pt x="59" y="76"/>
                  </a:cubicBezTo>
                  <a:cubicBezTo>
                    <a:pt x="58" y="77"/>
                    <a:pt x="59" y="75"/>
                    <a:pt x="59" y="75"/>
                  </a:cubicBezTo>
                  <a:cubicBezTo>
                    <a:pt x="60" y="74"/>
                    <a:pt x="60" y="74"/>
                    <a:pt x="61" y="73"/>
                  </a:cubicBezTo>
                  <a:cubicBezTo>
                    <a:pt x="61" y="73"/>
                    <a:pt x="61" y="72"/>
                    <a:pt x="61" y="72"/>
                  </a:cubicBezTo>
                  <a:cubicBezTo>
                    <a:pt x="62" y="70"/>
                    <a:pt x="61" y="72"/>
                    <a:pt x="60" y="72"/>
                  </a:cubicBezTo>
                  <a:cubicBezTo>
                    <a:pt x="59" y="73"/>
                    <a:pt x="57" y="73"/>
                    <a:pt x="57" y="74"/>
                  </a:cubicBezTo>
                  <a:cubicBezTo>
                    <a:pt x="57" y="76"/>
                    <a:pt x="57" y="77"/>
                    <a:pt x="57" y="79"/>
                  </a:cubicBezTo>
                  <a:cubicBezTo>
                    <a:pt x="57" y="79"/>
                    <a:pt x="54" y="83"/>
                    <a:pt x="54" y="84"/>
                  </a:cubicBezTo>
                  <a:cubicBezTo>
                    <a:pt x="54" y="84"/>
                    <a:pt x="54" y="86"/>
                    <a:pt x="54" y="86"/>
                  </a:cubicBezTo>
                  <a:cubicBezTo>
                    <a:pt x="55" y="86"/>
                    <a:pt x="54" y="87"/>
                    <a:pt x="54" y="87"/>
                  </a:cubicBezTo>
                  <a:cubicBezTo>
                    <a:pt x="53" y="90"/>
                    <a:pt x="52" y="90"/>
                    <a:pt x="49" y="89"/>
                  </a:cubicBezTo>
                  <a:cubicBezTo>
                    <a:pt x="49" y="88"/>
                    <a:pt x="49" y="88"/>
                    <a:pt x="49" y="88"/>
                  </a:cubicBezTo>
                  <a:cubicBezTo>
                    <a:pt x="45" y="87"/>
                    <a:pt x="45" y="89"/>
                    <a:pt x="44" y="90"/>
                  </a:cubicBezTo>
                  <a:cubicBezTo>
                    <a:pt x="41" y="90"/>
                    <a:pt x="40" y="89"/>
                    <a:pt x="39" y="89"/>
                  </a:cubicBezTo>
                  <a:cubicBezTo>
                    <a:pt x="39" y="89"/>
                    <a:pt x="38" y="91"/>
                    <a:pt x="40" y="90"/>
                  </a:cubicBezTo>
                  <a:cubicBezTo>
                    <a:pt x="39" y="91"/>
                    <a:pt x="39" y="92"/>
                    <a:pt x="38" y="92"/>
                  </a:cubicBezTo>
                  <a:cubicBezTo>
                    <a:pt x="38" y="92"/>
                    <a:pt x="38" y="90"/>
                    <a:pt x="38" y="89"/>
                  </a:cubicBezTo>
                  <a:cubicBezTo>
                    <a:pt x="37" y="89"/>
                    <a:pt x="37" y="89"/>
                    <a:pt x="37" y="89"/>
                  </a:cubicBezTo>
                  <a:cubicBezTo>
                    <a:pt x="36" y="90"/>
                    <a:pt x="36" y="90"/>
                    <a:pt x="35" y="90"/>
                  </a:cubicBezTo>
                  <a:cubicBezTo>
                    <a:pt x="35" y="91"/>
                    <a:pt x="35" y="92"/>
                    <a:pt x="35" y="93"/>
                  </a:cubicBezTo>
                  <a:cubicBezTo>
                    <a:pt x="34" y="93"/>
                    <a:pt x="33" y="93"/>
                    <a:pt x="32" y="94"/>
                  </a:cubicBezTo>
                  <a:cubicBezTo>
                    <a:pt x="32" y="94"/>
                    <a:pt x="32" y="96"/>
                    <a:pt x="31" y="97"/>
                  </a:cubicBezTo>
                  <a:cubicBezTo>
                    <a:pt x="30" y="98"/>
                    <a:pt x="27" y="98"/>
                    <a:pt x="25" y="98"/>
                  </a:cubicBezTo>
                  <a:cubicBezTo>
                    <a:pt x="25" y="98"/>
                    <a:pt x="25" y="97"/>
                    <a:pt x="24" y="97"/>
                  </a:cubicBezTo>
                  <a:cubicBezTo>
                    <a:pt x="24" y="98"/>
                    <a:pt x="24" y="99"/>
                    <a:pt x="23" y="100"/>
                  </a:cubicBezTo>
                  <a:cubicBezTo>
                    <a:pt x="25" y="100"/>
                    <a:pt x="30" y="101"/>
                    <a:pt x="32" y="101"/>
                  </a:cubicBezTo>
                  <a:cubicBezTo>
                    <a:pt x="32" y="101"/>
                    <a:pt x="33" y="99"/>
                    <a:pt x="33" y="98"/>
                  </a:cubicBezTo>
                  <a:cubicBezTo>
                    <a:pt x="36" y="99"/>
                    <a:pt x="37" y="99"/>
                    <a:pt x="39" y="98"/>
                  </a:cubicBezTo>
                  <a:cubicBezTo>
                    <a:pt x="39" y="98"/>
                    <a:pt x="41" y="97"/>
                    <a:pt x="41" y="97"/>
                  </a:cubicBezTo>
                  <a:cubicBezTo>
                    <a:pt x="42" y="96"/>
                    <a:pt x="42" y="97"/>
                    <a:pt x="43" y="97"/>
                  </a:cubicBezTo>
                  <a:cubicBezTo>
                    <a:pt x="43" y="97"/>
                    <a:pt x="45" y="96"/>
                    <a:pt x="45" y="96"/>
                  </a:cubicBezTo>
                  <a:cubicBezTo>
                    <a:pt x="46" y="95"/>
                    <a:pt x="48" y="96"/>
                    <a:pt x="50" y="97"/>
                  </a:cubicBezTo>
                  <a:cubicBezTo>
                    <a:pt x="50" y="97"/>
                    <a:pt x="50" y="98"/>
                    <a:pt x="50" y="98"/>
                  </a:cubicBezTo>
                  <a:cubicBezTo>
                    <a:pt x="48" y="100"/>
                    <a:pt x="49" y="98"/>
                    <a:pt x="48" y="101"/>
                  </a:cubicBezTo>
                  <a:cubicBezTo>
                    <a:pt x="48" y="101"/>
                    <a:pt x="48" y="102"/>
                    <a:pt x="48" y="102"/>
                  </a:cubicBezTo>
                  <a:cubicBezTo>
                    <a:pt x="49" y="103"/>
                    <a:pt x="49" y="106"/>
                    <a:pt x="52" y="106"/>
                  </a:cubicBezTo>
                  <a:cubicBezTo>
                    <a:pt x="54" y="105"/>
                    <a:pt x="55" y="103"/>
                    <a:pt x="56" y="102"/>
                  </a:cubicBezTo>
                  <a:cubicBezTo>
                    <a:pt x="57" y="101"/>
                    <a:pt x="58" y="101"/>
                    <a:pt x="59" y="100"/>
                  </a:cubicBezTo>
                  <a:cubicBezTo>
                    <a:pt x="59" y="99"/>
                    <a:pt x="58" y="97"/>
                    <a:pt x="58" y="97"/>
                  </a:cubicBezTo>
                  <a:cubicBezTo>
                    <a:pt x="58" y="97"/>
                    <a:pt x="59" y="97"/>
                    <a:pt x="59" y="96"/>
                  </a:cubicBezTo>
                  <a:cubicBezTo>
                    <a:pt x="59" y="96"/>
                    <a:pt x="60" y="96"/>
                    <a:pt x="60" y="96"/>
                  </a:cubicBezTo>
                  <a:cubicBezTo>
                    <a:pt x="60" y="96"/>
                    <a:pt x="62" y="96"/>
                    <a:pt x="63" y="96"/>
                  </a:cubicBezTo>
                  <a:cubicBezTo>
                    <a:pt x="63" y="97"/>
                    <a:pt x="63" y="97"/>
                    <a:pt x="63" y="97"/>
                  </a:cubicBezTo>
                  <a:cubicBezTo>
                    <a:pt x="62" y="97"/>
                    <a:pt x="62" y="98"/>
                    <a:pt x="62" y="98"/>
                  </a:cubicBezTo>
                  <a:cubicBezTo>
                    <a:pt x="63" y="98"/>
                    <a:pt x="64" y="99"/>
                    <a:pt x="64" y="98"/>
                  </a:cubicBezTo>
                  <a:cubicBezTo>
                    <a:pt x="65" y="98"/>
                    <a:pt x="65" y="97"/>
                    <a:pt x="65" y="97"/>
                  </a:cubicBezTo>
                  <a:cubicBezTo>
                    <a:pt x="66" y="97"/>
                    <a:pt x="67" y="98"/>
                    <a:pt x="69" y="97"/>
                  </a:cubicBezTo>
                  <a:cubicBezTo>
                    <a:pt x="70" y="97"/>
                    <a:pt x="69" y="96"/>
                    <a:pt x="70" y="96"/>
                  </a:cubicBezTo>
                  <a:cubicBezTo>
                    <a:pt x="70" y="96"/>
                    <a:pt x="70" y="96"/>
                    <a:pt x="71" y="96"/>
                  </a:cubicBezTo>
                  <a:cubicBezTo>
                    <a:pt x="71" y="96"/>
                    <a:pt x="72" y="95"/>
                    <a:pt x="73" y="95"/>
                  </a:cubicBezTo>
                  <a:cubicBezTo>
                    <a:pt x="73" y="96"/>
                    <a:pt x="73" y="97"/>
                    <a:pt x="73" y="98"/>
                  </a:cubicBezTo>
                  <a:cubicBezTo>
                    <a:pt x="74" y="98"/>
                    <a:pt x="74" y="98"/>
                    <a:pt x="74" y="98"/>
                  </a:cubicBezTo>
                  <a:cubicBezTo>
                    <a:pt x="75" y="97"/>
                    <a:pt x="75" y="96"/>
                    <a:pt x="75" y="93"/>
                  </a:cubicBezTo>
                  <a:cubicBezTo>
                    <a:pt x="77" y="93"/>
                    <a:pt x="77" y="93"/>
                    <a:pt x="77" y="93"/>
                  </a:cubicBezTo>
                  <a:cubicBezTo>
                    <a:pt x="78" y="93"/>
                    <a:pt x="77" y="94"/>
                    <a:pt x="78" y="94"/>
                  </a:cubicBezTo>
                  <a:cubicBezTo>
                    <a:pt x="78" y="93"/>
                    <a:pt x="79" y="92"/>
                    <a:pt x="78" y="92"/>
                  </a:cubicBezTo>
                  <a:cubicBezTo>
                    <a:pt x="78" y="91"/>
                    <a:pt x="79" y="88"/>
                    <a:pt x="79" y="87"/>
                  </a:cubicBezTo>
                  <a:cubicBezTo>
                    <a:pt x="80" y="87"/>
                    <a:pt x="81" y="87"/>
                    <a:pt x="81" y="87"/>
                  </a:cubicBezTo>
                  <a:cubicBezTo>
                    <a:pt x="81" y="87"/>
                    <a:pt x="82" y="88"/>
                    <a:pt x="82" y="89"/>
                  </a:cubicBezTo>
                  <a:cubicBezTo>
                    <a:pt x="81" y="89"/>
                    <a:pt x="80" y="90"/>
                    <a:pt x="80" y="90"/>
                  </a:cubicBezTo>
                  <a:cubicBezTo>
                    <a:pt x="80" y="91"/>
                    <a:pt x="80" y="92"/>
                    <a:pt x="80" y="94"/>
                  </a:cubicBezTo>
                  <a:cubicBezTo>
                    <a:pt x="81" y="95"/>
                    <a:pt x="81" y="95"/>
                    <a:pt x="81" y="95"/>
                  </a:cubicBezTo>
                  <a:cubicBezTo>
                    <a:pt x="83" y="93"/>
                    <a:pt x="84" y="90"/>
                    <a:pt x="85" y="88"/>
                  </a:cubicBezTo>
                  <a:cubicBezTo>
                    <a:pt x="85" y="88"/>
                    <a:pt x="85" y="87"/>
                    <a:pt x="85" y="86"/>
                  </a:cubicBezTo>
                  <a:cubicBezTo>
                    <a:pt x="84" y="86"/>
                    <a:pt x="83" y="86"/>
                    <a:pt x="82" y="85"/>
                  </a:cubicBezTo>
                  <a:cubicBezTo>
                    <a:pt x="83" y="85"/>
                    <a:pt x="83" y="85"/>
                    <a:pt x="84" y="85"/>
                  </a:cubicBezTo>
                  <a:cubicBezTo>
                    <a:pt x="84" y="83"/>
                    <a:pt x="83" y="80"/>
                    <a:pt x="83" y="79"/>
                  </a:cubicBezTo>
                  <a:cubicBezTo>
                    <a:pt x="83" y="78"/>
                    <a:pt x="85" y="75"/>
                    <a:pt x="85" y="73"/>
                  </a:cubicBezTo>
                  <a:cubicBezTo>
                    <a:pt x="86" y="70"/>
                    <a:pt x="85" y="66"/>
                    <a:pt x="85" y="63"/>
                  </a:cubicBezTo>
                  <a:cubicBezTo>
                    <a:pt x="86" y="63"/>
                    <a:pt x="87" y="63"/>
                    <a:pt x="88" y="63"/>
                  </a:cubicBezTo>
                  <a:cubicBezTo>
                    <a:pt x="88" y="62"/>
                    <a:pt x="88" y="61"/>
                    <a:pt x="88" y="61"/>
                  </a:cubicBezTo>
                  <a:cubicBezTo>
                    <a:pt x="88" y="60"/>
                    <a:pt x="88" y="60"/>
                    <a:pt x="88" y="60"/>
                  </a:cubicBezTo>
                  <a:cubicBezTo>
                    <a:pt x="88" y="60"/>
                    <a:pt x="90" y="60"/>
                    <a:pt x="90" y="60"/>
                  </a:cubicBezTo>
                  <a:cubicBezTo>
                    <a:pt x="90" y="59"/>
                    <a:pt x="90" y="58"/>
                    <a:pt x="90" y="58"/>
                  </a:cubicBezTo>
                  <a:cubicBezTo>
                    <a:pt x="90" y="57"/>
                    <a:pt x="91" y="56"/>
                    <a:pt x="92" y="55"/>
                  </a:cubicBezTo>
                  <a:cubicBezTo>
                    <a:pt x="92" y="54"/>
                    <a:pt x="92" y="49"/>
                    <a:pt x="91" y="48"/>
                  </a:cubicBezTo>
                  <a:cubicBezTo>
                    <a:pt x="90" y="47"/>
                    <a:pt x="90" y="47"/>
                    <a:pt x="90" y="47"/>
                  </a:cubicBezTo>
                  <a:cubicBezTo>
                    <a:pt x="89" y="46"/>
                    <a:pt x="89" y="42"/>
                    <a:pt x="88" y="41"/>
                  </a:cubicBezTo>
                  <a:cubicBezTo>
                    <a:pt x="87" y="41"/>
                    <a:pt x="85" y="41"/>
                    <a:pt x="84" y="40"/>
                  </a:cubicBezTo>
                  <a:cubicBezTo>
                    <a:pt x="84" y="40"/>
                    <a:pt x="85" y="40"/>
                    <a:pt x="84" y="39"/>
                  </a:cubicBezTo>
                  <a:cubicBezTo>
                    <a:pt x="84" y="39"/>
                    <a:pt x="83" y="38"/>
                    <a:pt x="83" y="38"/>
                  </a:cubicBezTo>
                  <a:close/>
                  <a:moveTo>
                    <a:pt x="87" y="36"/>
                  </a:moveTo>
                  <a:cubicBezTo>
                    <a:pt x="86" y="37"/>
                    <a:pt x="86" y="37"/>
                    <a:pt x="86" y="37"/>
                  </a:cubicBezTo>
                  <a:cubicBezTo>
                    <a:pt x="88" y="37"/>
                    <a:pt x="88" y="38"/>
                    <a:pt x="89" y="38"/>
                  </a:cubicBezTo>
                  <a:cubicBezTo>
                    <a:pt x="89" y="38"/>
                    <a:pt x="89" y="36"/>
                    <a:pt x="89" y="36"/>
                  </a:cubicBezTo>
                  <a:cubicBezTo>
                    <a:pt x="88" y="36"/>
                    <a:pt x="87" y="36"/>
                    <a:pt x="87" y="36"/>
                  </a:cubicBezTo>
                  <a:close/>
                  <a:moveTo>
                    <a:pt x="91" y="0"/>
                  </a:moveTo>
                  <a:cubicBezTo>
                    <a:pt x="88" y="2"/>
                    <a:pt x="88" y="3"/>
                    <a:pt x="90" y="6"/>
                  </a:cubicBezTo>
                  <a:cubicBezTo>
                    <a:pt x="90" y="6"/>
                    <a:pt x="92" y="7"/>
                    <a:pt x="92" y="7"/>
                  </a:cubicBezTo>
                  <a:cubicBezTo>
                    <a:pt x="92" y="8"/>
                    <a:pt x="90" y="10"/>
                    <a:pt x="90" y="11"/>
                  </a:cubicBezTo>
                  <a:cubicBezTo>
                    <a:pt x="90" y="12"/>
                    <a:pt x="91" y="13"/>
                    <a:pt x="90" y="14"/>
                  </a:cubicBezTo>
                  <a:cubicBezTo>
                    <a:pt x="90" y="15"/>
                    <a:pt x="89" y="15"/>
                    <a:pt x="88" y="16"/>
                  </a:cubicBezTo>
                  <a:cubicBezTo>
                    <a:pt x="87" y="19"/>
                    <a:pt x="92" y="23"/>
                    <a:pt x="85" y="22"/>
                  </a:cubicBezTo>
                  <a:cubicBezTo>
                    <a:pt x="84" y="21"/>
                    <a:pt x="84" y="21"/>
                    <a:pt x="82" y="20"/>
                  </a:cubicBezTo>
                  <a:cubicBezTo>
                    <a:pt x="81" y="20"/>
                    <a:pt x="81" y="21"/>
                    <a:pt x="83" y="21"/>
                  </a:cubicBezTo>
                  <a:cubicBezTo>
                    <a:pt x="81" y="24"/>
                    <a:pt x="81" y="24"/>
                    <a:pt x="79" y="25"/>
                  </a:cubicBezTo>
                  <a:cubicBezTo>
                    <a:pt x="79" y="26"/>
                    <a:pt x="78" y="27"/>
                    <a:pt x="79" y="28"/>
                  </a:cubicBezTo>
                  <a:cubicBezTo>
                    <a:pt x="79" y="29"/>
                    <a:pt x="80" y="30"/>
                    <a:pt x="81" y="30"/>
                  </a:cubicBezTo>
                  <a:cubicBezTo>
                    <a:pt x="81" y="31"/>
                    <a:pt x="81" y="33"/>
                    <a:pt x="81" y="35"/>
                  </a:cubicBezTo>
                  <a:cubicBezTo>
                    <a:pt x="82" y="34"/>
                    <a:pt x="81" y="35"/>
                    <a:pt x="82" y="35"/>
                  </a:cubicBezTo>
                  <a:cubicBezTo>
                    <a:pt x="83" y="35"/>
                    <a:pt x="84" y="33"/>
                    <a:pt x="84" y="33"/>
                  </a:cubicBezTo>
                  <a:cubicBezTo>
                    <a:pt x="85" y="33"/>
                    <a:pt x="87" y="33"/>
                    <a:pt x="88" y="33"/>
                  </a:cubicBezTo>
                  <a:cubicBezTo>
                    <a:pt x="86" y="31"/>
                    <a:pt x="85" y="31"/>
                    <a:pt x="83" y="30"/>
                  </a:cubicBezTo>
                  <a:cubicBezTo>
                    <a:pt x="83" y="29"/>
                    <a:pt x="83" y="28"/>
                    <a:pt x="83" y="27"/>
                  </a:cubicBezTo>
                  <a:cubicBezTo>
                    <a:pt x="84" y="27"/>
                    <a:pt x="85" y="26"/>
                    <a:pt x="86" y="26"/>
                  </a:cubicBezTo>
                  <a:cubicBezTo>
                    <a:pt x="87" y="27"/>
                    <a:pt x="87" y="28"/>
                    <a:pt x="88" y="27"/>
                  </a:cubicBezTo>
                  <a:cubicBezTo>
                    <a:pt x="88" y="27"/>
                    <a:pt x="89" y="26"/>
                    <a:pt x="89" y="26"/>
                  </a:cubicBezTo>
                  <a:cubicBezTo>
                    <a:pt x="89" y="26"/>
                    <a:pt x="91" y="26"/>
                    <a:pt x="91" y="26"/>
                  </a:cubicBezTo>
                  <a:cubicBezTo>
                    <a:pt x="92" y="26"/>
                    <a:pt x="92" y="26"/>
                    <a:pt x="92" y="26"/>
                  </a:cubicBezTo>
                  <a:cubicBezTo>
                    <a:pt x="92" y="27"/>
                    <a:pt x="92" y="28"/>
                    <a:pt x="93" y="28"/>
                  </a:cubicBezTo>
                  <a:cubicBezTo>
                    <a:pt x="93" y="29"/>
                    <a:pt x="93" y="29"/>
                    <a:pt x="93" y="30"/>
                  </a:cubicBezTo>
                  <a:cubicBezTo>
                    <a:pt x="95" y="30"/>
                    <a:pt x="98" y="30"/>
                    <a:pt x="100" y="30"/>
                  </a:cubicBezTo>
                  <a:cubicBezTo>
                    <a:pt x="102" y="26"/>
                    <a:pt x="102" y="22"/>
                    <a:pt x="107" y="23"/>
                  </a:cubicBezTo>
                  <a:cubicBezTo>
                    <a:pt x="108" y="23"/>
                    <a:pt x="109" y="24"/>
                    <a:pt x="109" y="24"/>
                  </a:cubicBezTo>
                  <a:cubicBezTo>
                    <a:pt x="110" y="24"/>
                    <a:pt x="109" y="23"/>
                    <a:pt x="110" y="23"/>
                  </a:cubicBezTo>
                  <a:cubicBezTo>
                    <a:pt x="111" y="23"/>
                    <a:pt x="112" y="23"/>
                    <a:pt x="113" y="23"/>
                  </a:cubicBezTo>
                  <a:cubicBezTo>
                    <a:pt x="113" y="22"/>
                    <a:pt x="117" y="20"/>
                    <a:pt x="114" y="20"/>
                  </a:cubicBezTo>
                  <a:cubicBezTo>
                    <a:pt x="114" y="20"/>
                    <a:pt x="114" y="19"/>
                    <a:pt x="114" y="19"/>
                  </a:cubicBezTo>
                  <a:cubicBezTo>
                    <a:pt x="112" y="19"/>
                    <a:pt x="113" y="17"/>
                    <a:pt x="113" y="15"/>
                  </a:cubicBezTo>
                  <a:cubicBezTo>
                    <a:pt x="109" y="16"/>
                    <a:pt x="109" y="16"/>
                    <a:pt x="107" y="13"/>
                  </a:cubicBezTo>
                  <a:cubicBezTo>
                    <a:pt x="105" y="13"/>
                    <a:pt x="104" y="14"/>
                    <a:pt x="101" y="13"/>
                  </a:cubicBezTo>
                  <a:cubicBezTo>
                    <a:pt x="100" y="13"/>
                    <a:pt x="100" y="13"/>
                    <a:pt x="100" y="13"/>
                  </a:cubicBezTo>
                  <a:cubicBezTo>
                    <a:pt x="99" y="12"/>
                    <a:pt x="97" y="6"/>
                    <a:pt x="96" y="5"/>
                  </a:cubicBezTo>
                  <a:cubicBezTo>
                    <a:pt x="96" y="4"/>
                    <a:pt x="94" y="4"/>
                    <a:pt x="94" y="4"/>
                  </a:cubicBezTo>
                  <a:cubicBezTo>
                    <a:pt x="93" y="3"/>
                    <a:pt x="94" y="2"/>
                    <a:pt x="93" y="1"/>
                  </a:cubicBezTo>
                  <a:cubicBezTo>
                    <a:pt x="93" y="0"/>
                    <a:pt x="91" y="0"/>
                    <a:pt x="9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Freeform 1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5649F1-934B-46F5-8363-5964CB656DD7}"/>
                </a:ext>
              </a:extLst>
            </p:cNvPr>
            <p:cNvSpPr>
              <a:spLocks/>
            </p:cNvSpPr>
            <p:nvPr/>
          </p:nvSpPr>
          <p:spPr bwMode="auto">
            <a:xfrm>
              <a:off x="2487613" y="3811588"/>
              <a:ext cx="52387" cy="25400"/>
            </a:xfrm>
            <a:custGeom>
              <a:avLst/>
              <a:gdLst>
                <a:gd name="T0" fmla="*/ 4 w 14"/>
                <a:gd name="T1" fmla="*/ 0 h 7"/>
                <a:gd name="T2" fmla="*/ 0 w 14"/>
                <a:gd name="T3" fmla="*/ 2 h 7"/>
                <a:gd name="T4" fmla="*/ 0 w 14"/>
                <a:gd name="T5" fmla="*/ 3 h 7"/>
                <a:gd name="T6" fmla="*/ 3 w 14"/>
                <a:gd name="T7" fmla="*/ 3 h 7"/>
                <a:gd name="T8" fmla="*/ 3 w 14"/>
                <a:gd name="T9" fmla="*/ 5 h 7"/>
                <a:gd name="T10" fmla="*/ 10 w 14"/>
                <a:gd name="T11" fmla="*/ 7 h 7"/>
                <a:gd name="T12" fmla="*/ 11 w 14"/>
                <a:gd name="T13" fmla="*/ 6 h 7"/>
                <a:gd name="T14" fmla="*/ 14 w 14"/>
                <a:gd name="T15" fmla="*/ 6 h 7"/>
                <a:gd name="T16" fmla="*/ 14 w 14"/>
                <a:gd name="T17" fmla="*/ 4 h 7"/>
                <a:gd name="T18" fmla="*/ 11 w 14"/>
                <a:gd name="T19" fmla="*/ 1 h 7"/>
                <a:gd name="T20" fmla="*/ 7 w 14"/>
                <a:gd name="T21" fmla="*/ 1 h 7"/>
                <a:gd name="T22" fmla="*/ 4 w 1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4" y="0"/>
                  </a:moveTo>
                  <a:cubicBezTo>
                    <a:pt x="2" y="0"/>
                    <a:pt x="1" y="1"/>
                    <a:pt x="0" y="2"/>
                  </a:cubicBezTo>
                  <a:cubicBezTo>
                    <a:pt x="0" y="2"/>
                    <a:pt x="1" y="3"/>
                    <a:pt x="0" y="3"/>
                  </a:cubicBezTo>
                  <a:cubicBezTo>
                    <a:pt x="1" y="3"/>
                    <a:pt x="2" y="3"/>
                    <a:pt x="3" y="3"/>
                  </a:cubicBezTo>
                  <a:cubicBezTo>
                    <a:pt x="3" y="4"/>
                    <a:pt x="3" y="4"/>
                    <a:pt x="3" y="5"/>
                  </a:cubicBezTo>
                  <a:cubicBezTo>
                    <a:pt x="4" y="6"/>
                    <a:pt x="8" y="7"/>
                    <a:pt x="10" y="7"/>
                  </a:cubicBezTo>
                  <a:cubicBezTo>
                    <a:pt x="10" y="7"/>
                    <a:pt x="10" y="6"/>
                    <a:pt x="11" y="6"/>
                  </a:cubicBezTo>
                  <a:cubicBezTo>
                    <a:pt x="12" y="5"/>
                    <a:pt x="13" y="6"/>
                    <a:pt x="14" y="6"/>
                  </a:cubicBezTo>
                  <a:cubicBezTo>
                    <a:pt x="14" y="5"/>
                    <a:pt x="14" y="5"/>
                    <a:pt x="14" y="4"/>
                  </a:cubicBezTo>
                  <a:cubicBezTo>
                    <a:pt x="14" y="4"/>
                    <a:pt x="11" y="1"/>
                    <a:pt x="11" y="1"/>
                  </a:cubicBezTo>
                  <a:cubicBezTo>
                    <a:pt x="10" y="1"/>
                    <a:pt x="8" y="2"/>
                    <a:pt x="7" y="1"/>
                  </a:cubicBezTo>
                  <a:cubicBezTo>
                    <a:pt x="7" y="1"/>
                    <a:pt x="6" y="0"/>
                    <a:pt x="4"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6" name="Freeform 1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03F320-F4A5-4850-B4CD-581B9A57C440}"/>
                </a:ext>
              </a:extLst>
            </p:cNvPr>
            <p:cNvSpPr>
              <a:spLocks/>
            </p:cNvSpPr>
            <p:nvPr/>
          </p:nvSpPr>
          <p:spPr bwMode="auto">
            <a:xfrm>
              <a:off x="4111625" y="4051301"/>
              <a:ext cx="150812" cy="190500"/>
            </a:xfrm>
            <a:custGeom>
              <a:avLst/>
              <a:gdLst>
                <a:gd name="T0" fmla="*/ 7 w 40"/>
                <a:gd name="T1" fmla="*/ 51 h 51"/>
                <a:gd name="T2" fmla="*/ 16 w 40"/>
                <a:gd name="T3" fmla="*/ 47 h 51"/>
                <a:gd name="T4" fmla="*/ 18 w 40"/>
                <a:gd name="T5" fmla="*/ 44 h 51"/>
                <a:gd name="T6" fmla="*/ 28 w 40"/>
                <a:gd name="T7" fmla="*/ 44 h 51"/>
                <a:gd name="T8" fmla="*/ 32 w 40"/>
                <a:gd name="T9" fmla="*/ 47 h 51"/>
                <a:gd name="T10" fmla="*/ 34 w 40"/>
                <a:gd name="T11" fmla="*/ 43 h 51"/>
                <a:gd name="T12" fmla="*/ 33 w 40"/>
                <a:gd name="T13" fmla="*/ 40 h 51"/>
                <a:gd name="T14" fmla="*/ 33 w 40"/>
                <a:gd name="T15" fmla="*/ 35 h 51"/>
                <a:gd name="T16" fmla="*/ 34 w 40"/>
                <a:gd name="T17" fmla="*/ 31 h 51"/>
                <a:gd name="T18" fmla="*/ 36 w 40"/>
                <a:gd name="T19" fmla="*/ 26 h 51"/>
                <a:gd name="T20" fmla="*/ 38 w 40"/>
                <a:gd name="T21" fmla="*/ 21 h 51"/>
                <a:gd name="T22" fmla="*/ 40 w 40"/>
                <a:gd name="T23" fmla="*/ 18 h 51"/>
                <a:gd name="T24" fmla="*/ 40 w 40"/>
                <a:gd name="T25" fmla="*/ 13 h 51"/>
                <a:gd name="T26" fmla="*/ 39 w 40"/>
                <a:gd name="T27" fmla="*/ 8 h 51"/>
                <a:gd name="T28" fmla="*/ 38 w 40"/>
                <a:gd name="T29" fmla="*/ 4 h 51"/>
                <a:gd name="T30" fmla="*/ 34 w 40"/>
                <a:gd name="T31" fmla="*/ 5 h 51"/>
                <a:gd name="T32" fmla="*/ 33 w 40"/>
                <a:gd name="T33" fmla="*/ 2 h 51"/>
                <a:gd name="T34" fmla="*/ 30 w 40"/>
                <a:gd name="T35" fmla="*/ 1 h 51"/>
                <a:gd name="T36" fmla="*/ 28 w 40"/>
                <a:gd name="T37" fmla="*/ 3 h 51"/>
                <a:gd name="T38" fmla="*/ 26 w 40"/>
                <a:gd name="T39" fmla="*/ 3 h 51"/>
                <a:gd name="T40" fmla="*/ 25 w 40"/>
                <a:gd name="T41" fmla="*/ 0 h 51"/>
                <a:gd name="T42" fmla="*/ 20 w 40"/>
                <a:gd name="T43" fmla="*/ 0 h 51"/>
                <a:gd name="T44" fmla="*/ 19 w 40"/>
                <a:gd name="T45" fmla="*/ 2 h 51"/>
                <a:gd name="T46" fmla="*/ 17 w 40"/>
                <a:gd name="T47" fmla="*/ 5 h 51"/>
                <a:gd name="T48" fmla="*/ 15 w 40"/>
                <a:gd name="T49" fmla="*/ 3 h 51"/>
                <a:gd name="T50" fmla="*/ 13 w 40"/>
                <a:gd name="T51" fmla="*/ 4 h 51"/>
                <a:gd name="T52" fmla="*/ 12 w 40"/>
                <a:gd name="T53" fmla="*/ 8 h 51"/>
                <a:gd name="T54" fmla="*/ 10 w 40"/>
                <a:gd name="T55" fmla="*/ 7 h 51"/>
                <a:gd name="T56" fmla="*/ 8 w 40"/>
                <a:gd name="T57" fmla="*/ 9 h 51"/>
                <a:gd name="T58" fmla="*/ 6 w 40"/>
                <a:gd name="T59" fmla="*/ 12 h 51"/>
                <a:gd name="T60" fmla="*/ 8 w 40"/>
                <a:gd name="T61" fmla="*/ 16 h 51"/>
                <a:gd name="T62" fmla="*/ 4 w 40"/>
                <a:gd name="T63" fmla="*/ 19 h 51"/>
                <a:gd name="T64" fmla="*/ 4 w 40"/>
                <a:gd name="T65" fmla="*/ 21 h 51"/>
                <a:gd name="T66" fmla="*/ 2 w 40"/>
                <a:gd name="T67" fmla="*/ 22 h 51"/>
                <a:gd name="T68" fmla="*/ 3 w 40"/>
                <a:gd name="T69" fmla="*/ 27 h 51"/>
                <a:gd name="T70" fmla="*/ 0 w 40"/>
                <a:gd name="T71" fmla="*/ 32 h 51"/>
                <a:gd name="T72" fmla="*/ 4 w 40"/>
                <a:gd name="T73" fmla="*/ 33 h 51"/>
                <a:gd name="T74" fmla="*/ 6 w 40"/>
                <a:gd name="T75" fmla="*/ 37 h 51"/>
                <a:gd name="T76" fmla="*/ 9 w 40"/>
                <a:gd name="T77" fmla="*/ 40 h 51"/>
                <a:gd name="T78" fmla="*/ 9 w 40"/>
                <a:gd name="T79" fmla="*/ 42 h 51"/>
                <a:gd name="T80" fmla="*/ 7 w 40"/>
                <a:gd name="T81" fmla="*/ 46 h 51"/>
                <a:gd name="T82" fmla="*/ 7 w 40"/>
                <a:gd name="T83" fmla="*/ 49 h 51"/>
                <a:gd name="T84" fmla="*/ 7 w 40"/>
                <a:gd name="T8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51">
                  <a:moveTo>
                    <a:pt x="7" y="51"/>
                  </a:moveTo>
                  <a:cubicBezTo>
                    <a:pt x="10" y="50"/>
                    <a:pt x="14" y="48"/>
                    <a:pt x="16" y="47"/>
                  </a:cubicBezTo>
                  <a:cubicBezTo>
                    <a:pt x="16" y="46"/>
                    <a:pt x="17" y="44"/>
                    <a:pt x="18" y="44"/>
                  </a:cubicBezTo>
                  <a:cubicBezTo>
                    <a:pt x="20" y="44"/>
                    <a:pt x="25" y="44"/>
                    <a:pt x="28" y="44"/>
                  </a:cubicBezTo>
                  <a:cubicBezTo>
                    <a:pt x="29" y="45"/>
                    <a:pt x="30" y="46"/>
                    <a:pt x="32" y="47"/>
                  </a:cubicBezTo>
                  <a:cubicBezTo>
                    <a:pt x="32" y="47"/>
                    <a:pt x="33" y="45"/>
                    <a:pt x="34" y="43"/>
                  </a:cubicBezTo>
                  <a:cubicBezTo>
                    <a:pt x="34" y="42"/>
                    <a:pt x="33" y="40"/>
                    <a:pt x="33" y="40"/>
                  </a:cubicBezTo>
                  <a:cubicBezTo>
                    <a:pt x="33" y="35"/>
                    <a:pt x="33" y="35"/>
                    <a:pt x="33" y="35"/>
                  </a:cubicBezTo>
                  <a:cubicBezTo>
                    <a:pt x="34" y="31"/>
                    <a:pt x="34" y="31"/>
                    <a:pt x="34" y="31"/>
                  </a:cubicBezTo>
                  <a:cubicBezTo>
                    <a:pt x="34" y="31"/>
                    <a:pt x="36" y="28"/>
                    <a:pt x="36" y="26"/>
                  </a:cubicBezTo>
                  <a:cubicBezTo>
                    <a:pt x="37" y="24"/>
                    <a:pt x="37" y="23"/>
                    <a:pt x="38" y="21"/>
                  </a:cubicBezTo>
                  <a:cubicBezTo>
                    <a:pt x="38" y="19"/>
                    <a:pt x="40" y="18"/>
                    <a:pt x="40" y="18"/>
                  </a:cubicBezTo>
                  <a:cubicBezTo>
                    <a:pt x="40" y="18"/>
                    <a:pt x="40" y="15"/>
                    <a:pt x="40" y="13"/>
                  </a:cubicBezTo>
                  <a:cubicBezTo>
                    <a:pt x="40" y="10"/>
                    <a:pt x="38" y="10"/>
                    <a:pt x="39" y="8"/>
                  </a:cubicBezTo>
                  <a:cubicBezTo>
                    <a:pt x="39" y="7"/>
                    <a:pt x="38" y="4"/>
                    <a:pt x="38" y="4"/>
                  </a:cubicBezTo>
                  <a:cubicBezTo>
                    <a:pt x="38" y="4"/>
                    <a:pt x="35" y="5"/>
                    <a:pt x="34" y="5"/>
                  </a:cubicBezTo>
                  <a:cubicBezTo>
                    <a:pt x="33" y="4"/>
                    <a:pt x="33" y="2"/>
                    <a:pt x="33" y="2"/>
                  </a:cubicBezTo>
                  <a:cubicBezTo>
                    <a:pt x="30" y="1"/>
                    <a:pt x="30" y="1"/>
                    <a:pt x="30" y="1"/>
                  </a:cubicBezTo>
                  <a:cubicBezTo>
                    <a:pt x="28" y="3"/>
                    <a:pt x="28" y="3"/>
                    <a:pt x="28" y="3"/>
                  </a:cubicBezTo>
                  <a:cubicBezTo>
                    <a:pt x="26" y="3"/>
                    <a:pt x="26" y="3"/>
                    <a:pt x="26" y="3"/>
                  </a:cubicBezTo>
                  <a:cubicBezTo>
                    <a:pt x="25" y="0"/>
                    <a:pt x="25" y="0"/>
                    <a:pt x="25" y="0"/>
                  </a:cubicBezTo>
                  <a:cubicBezTo>
                    <a:pt x="20" y="0"/>
                    <a:pt x="20" y="0"/>
                    <a:pt x="20" y="0"/>
                  </a:cubicBezTo>
                  <a:cubicBezTo>
                    <a:pt x="19" y="2"/>
                    <a:pt x="19" y="2"/>
                    <a:pt x="19" y="2"/>
                  </a:cubicBezTo>
                  <a:cubicBezTo>
                    <a:pt x="19" y="2"/>
                    <a:pt x="19" y="4"/>
                    <a:pt x="17" y="5"/>
                  </a:cubicBezTo>
                  <a:cubicBezTo>
                    <a:pt x="16" y="5"/>
                    <a:pt x="15" y="3"/>
                    <a:pt x="15" y="3"/>
                  </a:cubicBezTo>
                  <a:cubicBezTo>
                    <a:pt x="13" y="4"/>
                    <a:pt x="13" y="4"/>
                    <a:pt x="13" y="4"/>
                  </a:cubicBezTo>
                  <a:cubicBezTo>
                    <a:pt x="12" y="8"/>
                    <a:pt x="12" y="8"/>
                    <a:pt x="12" y="8"/>
                  </a:cubicBezTo>
                  <a:cubicBezTo>
                    <a:pt x="12" y="8"/>
                    <a:pt x="12" y="6"/>
                    <a:pt x="10" y="7"/>
                  </a:cubicBezTo>
                  <a:cubicBezTo>
                    <a:pt x="8" y="8"/>
                    <a:pt x="8" y="9"/>
                    <a:pt x="8" y="9"/>
                  </a:cubicBezTo>
                  <a:cubicBezTo>
                    <a:pt x="8" y="9"/>
                    <a:pt x="5" y="11"/>
                    <a:pt x="6" y="12"/>
                  </a:cubicBezTo>
                  <a:cubicBezTo>
                    <a:pt x="7" y="14"/>
                    <a:pt x="9" y="14"/>
                    <a:pt x="8" y="16"/>
                  </a:cubicBezTo>
                  <a:cubicBezTo>
                    <a:pt x="7" y="18"/>
                    <a:pt x="3" y="18"/>
                    <a:pt x="4" y="19"/>
                  </a:cubicBezTo>
                  <a:cubicBezTo>
                    <a:pt x="4" y="20"/>
                    <a:pt x="4" y="21"/>
                    <a:pt x="4" y="21"/>
                  </a:cubicBezTo>
                  <a:cubicBezTo>
                    <a:pt x="2" y="22"/>
                    <a:pt x="2" y="22"/>
                    <a:pt x="2" y="22"/>
                  </a:cubicBezTo>
                  <a:cubicBezTo>
                    <a:pt x="2" y="22"/>
                    <a:pt x="4" y="26"/>
                    <a:pt x="3" y="27"/>
                  </a:cubicBezTo>
                  <a:cubicBezTo>
                    <a:pt x="1" y="28"/>
                    <a:pt x="0" y="32"/>
                    <a:pt x="0" y="32"/>
                  </a:cubicBezTo>
                  <a:cubicBezTo>
                    <a:pt x="0" y="32"/>
                    <a:pt x="3" y="33"/>
                    <a:pt x="4" y="33"/>
                  </a:cubicBezTo>
                  <a:cubicBezTo>
                    <a:pt x="5" y="33"/>
                    <a:pt x="5" y="35"/>
                    <a:pt x="6" y="37"/>
                  </a:cubicBezTo>
                  <a:cubicBezTo>
                    <a:pt x="7" y="38"/>
                    <a:pt x="7" y="40"/>
                    <a:pt x="9" y="40"/>
                  </a:cubicBezTo>
                  <a:cubicBezTo>
                    <a:pt x="10" y="40"/>
                    <a:pt x="9" y="41"/>
                    <a:pt x="9" y="42"/>
                  </a:cubicBezTo>
                  <a:cubicBezTo>
                    <a:pt x="8" y="44"/>
                    <a:pt x="9" y="45"/>
                    <a:pt x="7" y="46"/>
                  </a:cubicBezTo>
                  <a:cubicBezTo>
                    <a:pt x="6" y="47"/>
                    <a:pt x="7" y="48"/>
                    <a:pt x="7" y="49"/>
                  </a:cubicBezTo>
                  <a:cubicBezTo>
                    <a:pt x="7" y="50"/>
                    <a:pt x="7" y="51"/>
                    <a:pt x="7"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Freeform 10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93885F-4945-44D4-9AD5-2CD4CD859EE9}"/>
                </a:ext>
              </a:extLst>
            </p:cNvPr>
            <p:cNvSpPr>
              <a:spLocks noEditPoints="1"/>
            </p:cNvSpPr>
            <p:nvPr/>
          </p:nvSpPr>
          <p:spPr bwMode="auto">
            <a:xfrm>
              <a:off x="4475163" y="2928938"/>
              <a:ext cx="269875" cy="341313"/>
            </a:xfrm>
            <a:custGeom>
              <a:avLst/>
              <a:gdLst>
                <a:gd name="T0" fmla="*/ 36 w 72"/>
                <a:gd name="T1" fmla="*/ 79 h 91"/>
                <a:gd name="T2" fmla="*/ 39 w 72"/>
                <a:gd name="T3" fmla="*/ 84 h 91"/>
                <a:gd name="T4" fmla="*/ 43 w 72"/>
                <a:gd name="T5" fmla="*/ 87 h 91"/>
                <a:gd name="T6" fmla="*/ 49 w 72"/>
                <a:gd name="T7" fmla="*/ 89 h 91"/>
                <a:gd name="T8" fmla="*/ 52 w 72"/>
                <a:gd name="T9" fmla="*/ 90 h 91"/>
                <a:gd name="T10" fmla="*/ 53 w 72"/>
                <a:gd name="T11" fmla="*/ 87 h 91"/>
                <a:gd name="T12" fmla="*/ 53 w 72"/>
                <a:gd name="T13" fmla="*/ 82 h 91"/>
                <a:gd name="T14" fmla="*/ 54 w 72"/>
                <a:gd name="T15" fmla="*/ 79 h 91"/>
                <a:gd name="T16" fmla="*/ 42 w 72"/>
                <a:gd name="T17" fmla="*/ 79 h 91"/>
                <a:gd name="T18" fmla="*/ 37 w 72"/>
                <a:gd name="T19" fmla="*/ 79 h 91"/>
                <a:gd name="T20" fmla="*/ 6 w 72"/>
                <a:gd name="T21" fmla="*/ 29 h 91"/>
                <a:gd name="T22" fmla="*/ 9 w 72"/>
                <a:gd name="T23" fmla="*/ 27 h 91"/>
                <a:gd name="T24" fmla="*/ 11 w 72"/>
                <a:gd name="T25" fmla="*/ 24 h 91"/>
                <a:gd name="T26" fmla="*/ 17 w 72"/>
                <a:gd name="T27" fmla="*/ 25 h 91"/>
                <a:gd name="T28" fmla="*/ 21 w 72"/>
                <a:gd name="T29" fmla="*/ 27 h 91"/>
                <a:gd name="T30" fmla="*/ 22 w 72"/>
                <a:gd name="T31" fmla="*/ 28 h 91"/>
                <a:gd name="T32" fmla="*/ 25 w 72"/>
                <a:gd name="T33" fmla="*/ 33 h 91"/>
                <a:gd name="T34" fmla="*/ 26 w 72"/>
                <a:gd name="T35" fmla="*/ 37 h 91"/>
                <a:gd name="T36" fmla="*/ 33 w 72"/>
                <a:gd name="T37" fmla="*/ 47 h 91"/>
                <a:gd name="T38" fmla="*/ 41 w 72"/>
                <a:gd name="T39" fmla="*/ 52 h 91"/>
                <a:gd name="T40" fmla="*/ 43 w 72"/>
                <a:gd name="T41" fmla="*/ 52 h 91"/>
                <a:gd name="T42" fmla="*/ 47 w 72"/>
                <a:gd name="T43" fmla="*/ 56 h 91"/>
                <a:gd name="T44" fmla="*/ 50 w 72"/>
                <a:gd name="T45" fmla="*/ 58 h 91"/>
                <a:gd name="T46" fmla="*/ 55 w 72"/>
                <a:gd name="T47" fmla="*/ 63 h 91"/>
                <a:gd name="T48" fmla="*/ 56 w 72"/>
                <a:gd name="T49" fmla="*/ 74 h 91"/>
                <a:gd name="T50" fmla="*/ 55 w 72"/>
                <a:gd name="T51" fmla="*/ 79 h 91"/>
                <a:gd name="T52" fmla="*/ 58 w 72"/>
                <a:gd name="T53" fmla="*/ 82 h 91"/>
                <a:gd name="T54" fmla="*/ 61 w 72"/>
                <a:gd name="T55" fmla="*/ 78 h 91"/>
                <a:gd name="T56" fmla="*/ 64 w 72"/>
                <a:gd name="T57" fmla="*/ 73 h 91"/>
                <a:gd name="T58" fmla="*/ 63 w 72"/>
                <a:gd name="T59" fmla="*/ 68 h 91"/>
                <a:gd name="T60" fmla="*/ 60 w 72"/>
                <a:gd name="T61" fmla="*/ 64 h 91"/>
                <a:gd name="T62" fmla="*/ 65 w 72"/>
                <a:gd name="T63" fmla="*/ 60 h 91"/>
                <a:gd name="T64" fmla="*/ 69 w 72"/>
                <a:gd name="T65" fmla="*/ 63 h 91"/>
                <a:gd name="T66" fmla="*/ 72 w 72"/>
                <a:gd name="T67" fmla="*/ 62 h 91"/>
                <a:gd name="T68" fmla="*/ 71 w 72"/>
                <a:gd name="T69" fmla="*/ 59 h 91"/>
                <a:gd name="T70" fmla="*/ 67 w 72"/>
                <a:gd name="T71" fmla="*/ 55 h 91"/>
                <a:gd name="T72" fmla="*/ 58 w 72"/>
                <a:gd name="T73" fmla="*/ 47 h 91"/>
                <a:gd name="T74" fmla="*/ 44 w 72"/>
                <a:gd name="T75" fmla="*/ 38 h 91"/>
                <a:gd name="T76" fmla="*/ 42 w 72"/>
                <a:gd name="T77" fmla="*/ 33 h 91"/>
                <a:gd name="T78" fmla="*/ 40 w 72"/>
                <a:gd name="T79" fmla="*/ 30 h 91"/>
                <a:gd name="T80" fmla="*/ 34 w 72"/>
                <a:gd name="T81" fmla="*/ 26 h 91"/>
                <a:gd name="T82" fmla="*/ 36 w 72"/>
                <a:gd name="T83" fmla="*/ 19 h 91"/>
                <a:gd name="T84" fmla="*/ 35 w 72"/>
                <a:gd name="T85" fmla="*/ 14 h 91"/>
                <a:gd name="T86" fmla="*/ 43 w 72"/>
                <a:gd name="T87" fmla="*/ 12 h 91"/>
                <a:gd name="T88" fmla="*/ 41 w 72"/>
                <a:gd name="T89" fmla="*/ 6 h 91"/>
                <a:gd name="T90" fmla="*/ 37 w 72"/>
                <a:gd name="T91" fmla="*/ 2 h 91"/>
                <a:gd name="T92" fmla="*/ 32 w 72"/>
                <a:gd name="T93" fmla="*/ 1 h 91"/>
                <a:gd name="T94" fmla="*/ 28 w 72"/>
                <a:gd name="T95" fmla="*/ 1 h 91"/>
                <a:gd name="T96" fmla="*/ 23 w 72"/>
                <a:gd name="T97" fmla="*/ 2 h 91"/>
                <a:gd name="T98" fmla="*/ 22 w 72"/>
                <a:gd name="T99" fmla="*/ 5 h 91"/>
                <a:gd name="T100" fmla="*/ 16 w 72"/>
                <a:gd name="T101" fmla="*/ 8 h 91"/>
                <a:gd name="T102" fmla="*/ 13 w 72"/>
                <a:gd name="T103" fmla="*/ 10 h 91"/>
                <a:gd name="T104" fmla="*/ 9 w 72"/>
                <a:gd name="T105" fmla="*/ 10 h 91"/>
                <a:gd name="T106" fmla="*/ 4 w 72"/>
                <a:gd name="T107" fmla="*/ 15 h 91"/>
                <a:gd name="T108" fmla="*/ 1 w 72"/>
                <a:gd name="T109" fmla="*/ 21 h 91"/>
                <a:gd name="T110" fmla="*/ 5 w 72"/>
                <a:gd name="T111" fmla="*/ 27 h 91"/>
                <a:gd name="T112" fmla="*/ 4 w 72"/>
                <a:gd name="T113" fmla="*/ 30 h 91"/>
                <a:gd name="T114" fmla="*/ 12 w 72"/>
                <a:gd name="T115" fmla="*/ 55 h 91"/>
                <a:gd name="T116" fmla="*/ 11 w 72"/>
                <a:gd name="T117" fmla="*/ 59 h 91"/>
                <a:gd name="T118" fmla="*/ 15 w 72"/>
                <a:gd name="T119" fmla="*/ 71 h 91"/>
                <a:gd name="T120" fmla="*/ 19 w 72"/>
                <a:gd name="T121" fmla="*/ 69 h 91"/>
                <a:gd name="T122" fmla="*/ 21 w 72"/>
                <a:gd name="T123" fmla="*/ 57 h 91"/>
                <a:gd name="T124" fmla="*/ 18 w 72"/>
                <a:gd name="T125" fmla="*/ 5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 h="91">
                  <a:moveTo>
                    <a:pt x="37" y="79"/>
                  </a:moveTo>
                  <a:cubicBezTo>
                    <a:pt x="37" y="80"/>
                    <a:pt x="37" y="79"/>
                    <a:pt x="36" y="79"/>
                  </a:cubicBezTo>
                  <a:cubicBezTo>
                    <a:pt x="36" y="80"/>
                    <a:pt x="36" y="81"/>
                    <a:pt x="36" y="82"/>
                  </a:cubicBezTo>
                  <a:cubicBezTo>
                    <a:pt x="37" y="82"/>
                    <a:pt x="38" y="84"/>
                    <a:pt x="39" y="84"/>
                  </a:cubicBezTo>
                  <a:cubicBezTo>
                    <a:pt x="40" y="85"/>
                    <a:pt x="41" y="84"/>
                    <a:pt x="42" y="85"/>
                  </a:cubicBezTo>
                  <a:cubicBezTo>
                    <a:pt x="42" y="85"/>
                    <a:pt x="43" y="87"/>
                    <a:pt x="43" y="87"/>
                  </a:cubicBezTo>
                  <a:cubicBezTo>
                    <a:pt x="44" y="87"/>
                    <a:pt x="45" y="87"/>
                    <a:pt x="45" y="87"/>
                  </a:cubicBezTo>
                  <a:cubicBezTo>
                    <a:pt x="47" y="88"/>
                    <a:pt x="47" y="88"/>
                    <a:pt x="49" y="89"/>
                  </a:cubicBezTo>
                  <a:cubicBezTo>
                    <a:pt x="50" y="90"/>
                    <a:pt x="50" y="90"/>
                    <a:pt x="50" y="90"/>
                  </a:cubicBezTo>
                  <a:cubicBezTo>
                    <a:pt x="51" y="91"/>
                    <a:pt x="51" y="90"/>
                    <a:pt x="52" y="90"/>
                  </a:cubicBezTo>
                  <a:cubicBezTo>
                    <a:pt x="52" y="89"/>
                    <a:pt x="52" y="88"/>
                    <a:pt x="52" y="88"/>
                  </a:cubicBezTo>
                  <a:cubicBezTo>
                    <a:pt x="52" y="88"/>
                    <a:pt x="53" y="87"/>
                    <a:pt x="53" y="87"/>
                  </a:cubicBezTo>
                  <a:cubicBezTo>
                    <a:pt x="54" y="86"/>
                    <a:pt x="53" y="85"/>
                    <a:pt x="54" y="83"/>
                  </a:cubicBezTo>
                  <a:cubicBezTo>
                    <a:pt x="53" y="83"/>
                    <a:pt x="53" y="83"/>
                    <a:pt x="53" y="82"/>
                  </a:cubicBezTo>
                  <a:cubicBezTo>
                    <a:pt x="52" y="81"/>
                    <a:pt x="54" y="81"/>
                    <a:pt x="54" y="80"/>
                  </a:cubicBezTo>
                  <a:cubicBezTo>
                    <a:pt x="54" y="80"/>
                    <a:pt x="54" y="79"/>
                    <a:pt x="54" y="79"/>
                  </a:cubicBezTo>
                  <a:cubicBezTo>
                    <a:pt x="52" y="80"/>
                    <a:pt x="47" y="81"/>
                    <a:pt x="43" y="81"/>
                  </a:cubicBezTo>
                  <a:cubicBezTo>
                    <a:pt x="43" y="81"/>
                    <a:pt x="42" y="79"/>
                    <a:pt x="42" y="79"/>
                  </a:cubicBezTo>
                  <a:cubicBezTo>
                    <a:pt x="40" y="79"/>
                    <a:pt x="40" y="80"/>
                    <a:pt x="39" y="80"/>
                  </a:cubicBezTo>
                  <a:cubicBezTo>
                    <a:pt x="38" y="80"/>
                    <a:pt x="38" y="79"/>
                    <a:pt x="37" y="79"/>
                  </a:cubicBezTo>
                  <a:close/>
                  <a:moveTo>
                    <a:pt x="4" y="30"/>
                  </a:moveTo>
                  <a:cubicBezTo>
                    <a:pt x="5" y="29"/>
                    <a:pt x="6" y="29"/>
                    <a:pt x="6" y="29"/>
                  </a:cubicBezTo>
                  <a:cubicBezTo>
                    <a:pt x="7" y="29"/>
                    <a:pt x="8" y="29"/>
                    <a:pt x="8" y="29"/>
                  </a:cubicBezTo>
                  <a:cubicBezTo>
                    <a:pt x="9" y="29"/>
                    <a:pt x="9" y="28"/>
                    <a:pt x="9" y="27"/>
                  </a:cubicBezTo>
                  <a:cubicBezTo>
                    <a:pt x="9" y="27"/>
                    <a:pt x="10" y="27"/>
                    <a:pt x="11" y="26"/>
                  </a:cubicBezTo>
                  <a:cubicBezTo>
                    <a:pt x="11" y="26"/>
                    <a:pt x="11" y="24"/>
                    <a:pt x="11" y="24"/>
                  </a:cubicBezTo>
                  <a:cubicBezTo>
                    <a:pt x="12" y="24"/>
                    <a:pt x="13" y="23"/>
                    <a:pt x="15" y="23"/>
                  </a:cubicBezTo>
                  <a:cubicBezTo>
                    <a:pt x="15" y="23"/>
                    <a:pt x="16" y="25"/>
                    <a:pt x="17" y="25"/>
                  </a:cubicBezTo>
                  <a:cubicBezTo>
                    <a:pt x="18" y="25"/>
                    <a:pt x="18" y="25"/>
                    <a:pt x="19" y="25"/>
                  </a:cubicBezTo>
                  <a:cubicBezTo>
                    <a:pt x="19" y="25"/>
                    <a:pt x="20" y="27"/>
                    <a:pt x="21" y="27"/>
                  </a:cubicBezTo>
                  <a:cubicBezTo>
                    <a:pt x="21" y="28"/>
                    <a:pt x="21" y="28"/>
                    <a:pt x="21" y="28"/>
                  </a:cubicBezTo>
                  <a:cubicBezTo>
                    <a:pt x="22" y="28"/>
                    <a:pt x="22" y="28"/>
                    <a:pt x="22" y="28"/>
                  </a:cubicBezTo>
                  <a:cubicBezTo>
                    <a:pt x="23" y="29"/>
                    <a:pt x="22" y="30"/>
                    <a:pt x="23" y="31"/>
                  </a:cubicBezTo>
                  <a:cubicBezTo>
                    <a:pt x="23" y="32"/>
                    <a:pt x="24" y="33"/>
                    <a:pt x="25" y="33"/>
                  </a:cubicBezTo>
                  <a:cubicBezTo>
                    <a:pt x="25" y="34"/>
                    <a:pt x="24" y="35"/>
                    <a:pt x="25" y="36"/>
                  </a:cubicBezTo>
                  <a:cubicBezTo>
                    <a:pt x="25" y="36"/>
                    <a:pt x="26" y="36"/>
                    <a:pt x="26" y="37"/>
                  </a:cubicBezTo>
                  <a:cubicBezTo>
                    <a:pt x="27" y="38"/>
                    <a:pt x="26" y="39"/>
                    <a:pt x="27" y="41"/>
                  </a:cubicBezTo>
                  <a:cubicBezTo>
                    <a:pt x="28" y="43"/>
                    <a:pt x="32" y="45"/>
                    <a:pt x="33" y="47"/>
                  </a:cubicBezTo>
                  <a:cubicBezTo>
                    <a:pt x="34" y="48"/>
                    <a:pt x="34" y="50"/>
                    <a:pt x="36" y="50"/>
                  </a:cubicBezTo>
                  <a:cubicBezTo>
                    <a:pt x="37" y="51"/>
                    <a:pt x="39" y="52"/>
                    <a:pt x="41" y="52"/>
                  </a:cubicBezTo>
                  <a:cubicBezTo>
                    <a:pt x="41" y="53"/>
                    <a:pt x="41" y="53"/>
                    <a:pt x="41" y="53"/>
                  </a:cubicBezTo>
                  <a:cubicBezTo>
                    <a:pt x="42" y="53"/>
                    <a:pt x="42" y="52"/>
                    <a:pt x="43" y="52"/>
                  </a:cubicBezTo>
                  <a:cubicBezTo>
                    <a:pt x="44" y="53"/>
                    <a:pt x="45" y="55"/>
                    <a:pt x="46" y="56"/>
                  </a:cubicBezTo>
                  <a:cubicBezTo>
                    <a:pt x="47" y="56"/>
                    <a:pt x="47" y="56"/>
                    <a:pt x="47" y="56"/>
                  </a:cubicBezTo>
                  <a:cubicBezTo>
                    <a:pt x="48" y="56"/>
                    <a:pt x="47" y="57"/>
                    <a:pt x="48" y="58"/>
                  </a:cubicBezTo>
                  <a:cubicBezTo>
                    <a:pt x="49" y="58"/>
                    <a:pt x="50" y="58"/>
                    <a:pt x="50" y="58"/>
                  </a:cubicBezTo>
                  <a:cubicBezTo>
                    <a:pt x="51" y="59"/>
                    <a:pt x="51" y="61"/>
                    <a:pt x="51" y="62"/>
                  </a:cubicBezTo>
                  <a:cubicBezTo>
                    <a:pt x="52" y="63"/>
                    <a:pt x="54" y="62"/>
                    <a:pt x="55" y="63"/>
                  </a:cubicBezTo>
                  <a:cubicBezTo>
                    <a:pt x="56" y="64"/>
                    <a:pt x="58" y="72"/>
                    <a:pt x="58" y="74"/>
                  </a:cubicBezTo>
                  <a:cubicBezTo>
                    <a:pt x="56" y="74"/>
                    <a:pt x="56" y="74"/>
                    <a:pt x="56" y="74"/>
                  </a:cubicBezTo>
                  <a:cubicBezTo>
                    <a:pt x="56" y="75"/>
                    <a:pt x="57" y="76"/>
                    <a:pt x="56" y="77"/>
                  </a:cubicBezTo>
                  <a:cubicBezTo>
                    <a:pt x="56" y="78"/>
                    <a:pt x="55" y="79"/>
                    <a:pt x="55" y="79"/>
                  </a:cubicBezTo>
                  <a:cubicBezTo>
                    <a:pt x="55" y="82"/>
                    <a:pt x="56" y="81"/>
                    <a:pt x="56" y="82"/>
                  </a:cubicBezTo>
                  <a:cubicBezTo>
                    <a:pt x="57" y="82"/>
                    <a:pt x="58" y="82"/>
                    <a:pt x="58" y="82"/>
                  </a:cubicBezTo>
                  <a:cubicBezTo>
                    <a:pt x="59" y="81"/>
                    <a:pt x="59" y="80"/>
                    <a:pt x="59" y="79"/>
                  </a:cubicBezTo>
                  <a:cubicBezTo>
                    <a:pt x="59" y="79"/>
                    <a:pt x="61" y="78"/>
                    <a:pt x="61" y="78"/>
                  </a:cubicBezTo>
                  <a:cubicBezTo>
                    <a:pt x="62" y="77"/>
                    <a:pt x="61" y="75"/>
                    <a:pt x="62" y="74"/>
                  </a:cubicBezTo>
                  <a:cubicBezTo>
                    <a:pt x="62" y="73"/>
                    <a:pt x="64" y="73"/>
                    <a:pt x="64" y="73"/>
                  </a:cubicBezTo>
                  <a:cubicBezTo>
                    <a:pt x="64" y="72"/>
                    <a:pt x="64" y="69"/>
                    <a:pt x="64" y="69"/>
                  </a:cubicBezTo>
                  <a:cubicBezTo>
                    <a:pt x="63" y="68"/>
                    <a:pt x="63" y="68"/>
                    <a:pt x="63" y="68"/>
                  </a:cubicBezTo>
                  <a:cubicBezTo>
                    <a:pt x="62" y="67"/>
                    <a:pt x="62" y="66"/>
                    <a:pt x="62" y="65"/>
                  </a:cubicBezTo>
                  <a:cubicBezTo>
                    <a:pt x="61" y="65"/>
                    <a:pt x="60" y="65"/>
                    <a:pt x="60" y="64"/>
                  </a:cubicBezTo>
                  <a:cubicBezTo>
                    <a:pt x="61" y="62"/>
                    <a:pt x="62" y="58"/>
                    <a:pt x="65" y="59"/>
                  </a:cubicBezTo>
                  <a:cubicBezTo>
                    <a:pt x="65" y="60"/>
                    <a:pt x="65" y="60"/>
                    <a:pt x="65" y="60"/>
                  </a:cubicBezTo>
                  <a:cubicBezTo>
                    <a:pt x="66" y="60"/>
                    <a:pt x="67" y="60"/>
                    <a:pt x="69" y="61"/>
                  </a:cubicBezTo>
                  <a:cubicBezTo>
                    <a:pt x="69" y="61"/>
                    <a:pt x="69" y="63"/>
                    <a:pt x="69" y="63"/>
                  </a:cubicBezTo>
                  <a:cubicBezTo>
                    <a:pt x="70" y="63"/>
                    <a:pt x="71" y="63"/>
                    <a:pt x="71" y="63"/>
                  </a:cubicBezTo>
                  <a:cubicBezTo>
                    <a:pt x="71" y="62"/>
                    <a:pt x="71" y="62"/>
                    <a:pt x="72" y="62"/>
                  </a:cubicBezTo>
                  <a:cubicBezTo>
                    <a:pt x="72" y="62"/>
                    <a:pt x="71" y="61"/>
                    <a:pt x="71" y="61"/>
                  </a:cubicBezTo>
                  <a:cubicBezTo>
                    <a:pt x="71" y="60"/>
                    <a:pt x="71" y="60"/>
                    <a:pt x="71" y="59"/>
                  </a:cubicBezTo>
                  <a:cubicBezTo>
                    <a:pt x="71" y="59"/>
                    <a:pt x="70" y="59"/>
                    <a:pt x="69" y="58"/>
                  </a:cubicBezTo>
                  <a:cubicBezTo>
                    <a:pt x="68" y="57"/>
                    <a:pt x="68" y="56"/>
                    <a:pt x="67" y="55"/>
                  </a:cubicBezTo>
                  <a:cubicBezTo>
                    <a:pt x="64" y="53"/>
                    <a:pt x="60" y="52"/>
                    <a:pt x="58" y="50"/>
                  </a:cubicBezTo>
                  <a:cubicBezTo>
                    <a:pt x="58" y="49"/>
                    <a:pt x="58" y="47"/>
                    <a:pt x="58" y="47"/>
                  </a:cubicBezTo>
                  <a:cubicBezTo>
                    <a:pt x="55" y="47"/>
                    <a:pt x="53" y="47"/>
                    <a:pt x="50" y="45"/>
                  </a:cubicBezTo>
                  <a:cubicBezTo>
                    <a:pt x="49" y="44"/>
                    <a:pt x="45" y="39"/>
                    <a:pt x="44" y="38"/>
                  </a:cubicBezTo>
                  <a:cubicBezTo>
                    <a:pt x="44" y="36"/>
                    <a:pt x="44" y="35"/>
                    <a:pt x="43" y="34"/>
                  </a:cubicBezTo>
                  <a:cubicBezTo>
                    <a:pt x="43" y="33"/>
                    <a:pt x="43" y="34"/>
                    <a:pt x="42" y="33"/>
                  </a:cubicBezTo>
                  <a:cubicBezTo>
                    <a:pt x="41" y="33"/>
                    <a:pt x="41" y="31"/>
                    <a:pt x="41" y="30"/>
                  </a:cubicBezTo>
                  <a:cubicBezTo>
                    <a:pt x="40" y="30"/>
                    <a:pt x="40" y="30"/>
                    <a:pt x="40" y="30"/>
                  </a:cubicBezTo>
                  <a:cubicBezTo>
                    <a:pt x="40" y="30"/>
                    <a:pt x="40" y="30"/>
                    <a:pt x="40" y="30"/>
                  </a:cubicBezTo>
                  <a:cubicBezTo>
                    <a:pt x="38" y="28"/>
                    <a:pt x="36" y="29"/>
                    <a:pt x="34" y="26"/>
                  </a:cubicBezTo>
                  <a:cubicBezTo>
                    <a:pt x="34" y="26"/>
                    <a:pt x="33" y="26"/>
                    <a:pt x="33" y="26"/>
                  </a:cubicBezTo>
                  <a:cubicBezTo>
                    <a:pt x="33" y="23"/>
                    <a:pt x="36" y="20"/>
                    <a:pt x="36" y="19"/>
                  </a:cubicBezTo>
                  <a:cubicBezTo>
                    <a:pt x="36" y="17"/>
                    <a:pt x="35" y="17"/>
                    <a:pt x="34" y="16"/>
                  </a:cubicBezTo>
                  <a:cubicBezTo>
                    <a:pt x="34" y="15"/>
                    <a:pt x="35" y="14"/>
                    <a:pt x="35" y="14"/>
                  </a:cubicBezTo>
                  <a:cubicBezTo>
                    <a:pt x="36" y="14"/>
                    <a:pt x="35" y="15"/>
                    <a:pt x="36" y="15"/>
                  </a:cubicBezTo>
                  <a:cubicBezTo>
                    <a:pt x="38" y="14"/>
                    <a:pt x="40" y="13"/>
                    <a:pt x="43" y="12"/>
                  </a:cubicBezTo>
                  <a:cubicBezTo>
                    <a:pt x="41" y="11"/>
                    <a:pt x="43" y="10"/>
                    <a:pt x="43" y="9"/>
                  </a:cubicBezTo>
                  <a:cubicBezTo>
                    <a:pt x="43" y="7"/>
                    <a:pt x="43" y="6"/>
                    <a:pt x="41" y="6"/>
                  </a:cubicBezTo>
                  <a:cubicBezTo>
                    <a:pt x="39" y="6"/>
                    <a:pt x="42" y="2"/>
                    <a:pt x="42" y="2"/>
                  </a:cubicBezTo>
                  <a:cubicBezTo>
                    <a:pt x="42" y="2"/>
                    <a:pt x="39" y="2"/>
                    <a:pt x="37" y="2"/>
                  </a:cubicBezTo>
                  <a:cubicBezTo>
                    <a:pt x="36" y="3"/>
                    <a:pt x="36" y="3"/>
                    <a:pt x="34" y="3"/>
                  </a:cubicBezTo>
                  <a:cubicBezTo>
                    <a:pt x="33" y="3"/>
                    <a:pt x="34" y="1"/>
                    <a:pt x="32" y="1"/>
                  </a:cubicBezTo>
                  <a:cubicBezTo>
                    <a:pt x="29" y="1"/>
                    <a:pt x="31" y="2"/>
                    <a:pt x="29" y="1"/>
                  </a:cubicBezTo>
                  <a:cubicBezTo>
                    <a:pt x="27" y="0"/>
                    <a:pt x="28" y="0"/>
                    <a:pt x="28" y="1"/>
                  </a:cubicBezTo>
                  <a:cubicBezTo>
                    <a:pt x="28" y="2"/>
                    <a:pt x="24" y="0"/>
                    <a:pt x="24" y="0"/>
                  </a:cubicBezTo>
                  <a:cubicBezTo>
                    <a:pt x="24" y="0"/>
                    <a:pt x="25" y="1"/>
                    <a:pt x="23" y="2"/>
                  </a:cubicBezTo>
                  <a:cubicBezTo>
                    <a:pt x="22" y="4"/>
                    <a:pt x="25" y="3"/>
                    <a:pt x="24" y="4"/>
                  </a:cubicBezTo>
                  <a:cubicBezTo>
                    <a:pt x="23" y="6"/>
                    <a:pt x="23" y="5"/>
                    <a:pt x="22" y="5"/>
                  </a:cubicBezTo>
                  <a:cubicBezTo>
                    <a:pt x="21" y="4"/>
                    <a:pt x="19" y="5"/>
                    <a:pt x="19" y="6"/>
                  </a:cubicBezTo>
                  <a:cubicBezTo>
                    <a:pt x="19" y="8"/>
                    <a:pt x="16" y="6"/>
                    <a:pt x="16" y="8"/>
                  </a:cubicBezTo>
                  <a:cubicBezTo>
                    <a:pt x="16" y="11"/>
                    <a:pt x="17" y="10"/>
                    <a:pt x="16" y="11"/>
                  </a:cubicBezTo>
                  <a:cubicBezTo>
                    <a:pt x="15" y="11"/>
                    <a:pt x="15" y="10"/>
                    <a:pt x="13" y="10"/>
                  </a:cubicBezTo>
                  <a:cubicBezTo>
                    <a:pt x="11" y="9"/>
                    <a:pt x="12" y="10"/>
                    <a:pt x="11" y="8"/>
                  </a:cubicBezTo>
                  <a:cubicBezTo>
                    <a:pt x="9" y="6"/>
                    <a:pt x="9" y="8"/>
                    <a:pt x="9" y="10"/>
                  </a:cubicBezTo>
                  <a:cubicBezTo>
                    <a:pt x="9" y="11"/>
                    <a:pt x="6" y="11"/>
                    <a:pt x="5" y="12"/>
                  </a:cubicBezTo>
                  <a:cubicBezTo>
                    <a:pt x="4" y="15"/>
                    <a:pt x="4" y="15"/>
                    <a:pt x="4" y="15"/>
                  </a:cubicBezTo>
                  <a:cubicBezTo>
                    <a:pt x="4" y="15"/>
                    <a:pt x="3" y="17"/>
                    <a:pt x="1" y="17"/>
                  </a:cubicBezTo>
                  <a:cubicBezTo>
                    <a:pt x="0" y="17"/>
                    <a:pt x="0" y="21"/>
                    <a:pt x="1" y="21"/>
                  </a:cubicBezTo>
                  <a:cubicBezTo>
                    <a:pt x="3" y="21"/>
                    <a:pt x="1" y="25"/>
                    <a:pt x="2" y="26"/>
                  </a:cubicBezTo>
                  <a:cubicBezTo>
                    <a:pt x="3" y="27"/>
                    <a:pt x="6" y="25"/>
                    <a:pt x="5" y="27"/>
                  </a:cubicBezTo>
                  <a:cubicBezTo>
                    <a:pt x="4" y="28"/>
                    <a:pt x="4" y="27"/>
                    <a:pt x="3" y="28"/>
                  </a:cubicBezTo>
                  <a:cubicBezTo>
                    <a:pt x="2" y="29"/>
                    <a:pt x="4" y="30"/>
                    <a:pt x="4" y="30"/>
                  </a:cubicBezTo>
                  <a:close/>
                  <a:moveTo>
                    <a:pt x="16" y="51"/>
                  </a:moveTo>
                  <a:cubicBezTo>
                    <a:pt x="15" y="52"/>
                    <a:pt x="13" y="55"/>
                    <a:pt x="12" y="55"/>
                  </a:cubicBezTo>
                  <a:cubicBezTo>
                    <a:pt x="11" y="55"/>
                    <a:pt x="11" y="55"/>
                    <a:pt x="10" y="55"/>
                  </a:cubicBezTo>
                  <a:cubicBezTo>
                    <a:pt x="11" y="57"/>
                    <a:pt x="11" y="57"/>
                    <a:pt x="11" y="59"/>
                  </a:cubicBezTo>
                  <a:cubicBezTo>
                    <a:pt x="12" y="62"/>
                    <a:pt x="12" y="67"/>
                    <a:pt x="13" y="69"/>
                  </a:cubicBezTo>
                  <a:cubicBezTo>
                    <a:pt x="13" y="70"/>
                    <a:pt x="14" y="70"/>
                    <a:pt x="15" y="71"/>
                  </a:cubicBezTo>
                  <a:cubicBezTo>
                    <a:pt x="15" y="71"/>
                    <a:pt x="16" y="71"/>
                    <a:pt x="17" y="71"/>
                  </a:cubicBezTo>
                  <a:cubicBezTo>
                    <a:pt x="17" y="71"/>
                    <a:pt x="18" y="69"/>
                    <a:pt x="19" y="69"/>
                  </a:cubicBezTo>
                  <a:cubicBezTo>
                    <a:pt x="19" y="69"/>
                    <a:pt x="19" y="69"/>
                    <a:pt x="19" y="69"/>
                  </a:cubicBezTo>
                  <a:cubicBezTo>
                    <a:pt x="19" y="69"/>
                    <a:pt x="21" y="57"/>
                    <a:pt x="21" y="57"/>
                  </a:cubicBezTo>
                  <a:cubicBezTo>
                    <a:pt x="21" y="56"/>
                    <a:pt x="19" y="55"/>
                    <a:pt x="19" y="55"/>
                  </a:cubicBezTo>
                  <a:cubicBezTo>
                    <a:pt x="18" y="54"/>
                    <a:pt x="19" y="53"/>
                    <a:pt x="18" y="52"/>
                  </a:cubicBezTo>
                  <a:cubicBezTo>
                    <a:pt x="17" y="51"/>
                    <a:pt x="17" y="52"/>
                    <a:pt x="16"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8" name="Freeform 1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AA0E450-4CDF-4F23-96AF-2586939291D7}"/>
                </a:ext>
              </a:extLst>
            </p:cNvPr>
            <p:cNvSpPr>
              <a:spLocks noEditPoints="1"/>
            </p:cNvSpPr>
            <p:nvPr/>
          </p:nvSpPr>
          <p:spPr bwMode="auto">
            <a:xfrm>
              <a:off x="5127625" y="3394076"/>
              <a:ext cx="34925" cy="109538"/>
            </a:xfrm>
            <a:custGeom>
              <a:avLst/>
              <a:gdLst>
                <a:gd name="T0" fmla="*/ 8 w 9"/>
                <a:gd name="T1" fmla="*/ 11 h 29"/>
                <a:gd name="T2" fmla="*/ 8 w 9"/>
                <a:gd name="T3" fmla="*/ 11 h 29"/>
                <a:gd name="T4" fmla="*/ 9 w 9"/>
                <a:gd name="T5" fmla="*/ 14 h 29"/>
                <a:gd name="T6" fmla="*/ 6 w 9"/>
                <a:gd name="T7" fmla="*/ 14 h 29"/>
                <a:gd name="T8" fmla="*/ 6 w 9"/>
                <a:gd name="T9" fmla="*/ 10 h 29"/>
                <a:gd name="T10" fmla="*/ 7 w 9"/>
                <a:gd name="T11" fmla="*/ 6 h 29"/>
                <a:gd name="T12" fmla="*/ 8 w 9"/>
                <a:gd name="T13" fmla="*/ 6 h 29"/>
                <a:gd name="T14" fmla="*/ 8 w 9"/>
                <a:gd name="T15" fmla="*/ 8 h 29"/>
                <a:gd name="T16" fmla="*/ 7 w 9"/>
                <a:gd name="T17" fmla="*/ 8 h 29"/>
                <a:gd name="T18" fmla="*/ 7 w 9"/>
                <a:gd name="T19" fmla="*/ 11 h 29"/>
                <a:gd name="T20" fmla="*/ 8 w 9"/>
                <a:gd name="T21" fmla="*/ 11 h 29"/>
                <a:gd name="T22" fmla="*/ 1 w 9"/>
                <a:gd name="T23" fmla="*/ 11 h 29"/>
                <a:gd name="T24" fmla="*/ 0 w 9"/>
                <a:gd name="T25" fmla="*/ 12 h 29"/>
                <a:gd name="T26" fmla="*/ 0 w 9"/>
                <a:gd name="T27" fmla="*/ 13 h 29"/>
                <a:gd name="T28" fmla="*/ 2 w 9"/>
                <a:gd name="T29" fmla="*/ 12 h 29"/>
                <a:gd name="T30" fmla="*/ 1 w 9"/>
                <a:gd name="T31" fmla="*/ 11 h 29"/>
                <a:gd name="T32" fmla="*/ 3 w 9"/>
                <a:gd name="T33" fmla="*/ 29 h 29"/>
                <a:gd name="T34" fmla="*/ 7 w 9"/>
                <a:gd name="T35" fmla="*/ 22 h 29"/>
                <a:gd name="T36" fmla="*/ 9 w 9"/>
                <a:gd name="T37" fmla="*/ 14 h 29"/>
                <a:gd name="T38" fmla="*/ 6 w 9"/>
                <a:gd name="T39" fmla="*/ 14 h 29"/>
                <a:gd name="T40" fmla="*/ 6 w 9"/>
                <a:gd name="T41" fmla="*/ 10 h 29"/>
                <a:gd name="T42" fmla="*/ 7 w 9"/>
                <a:gd name="T43" fmla="*/ 6 h 29"/>
                <a:gd name="T44" fmla="*/ 8 w 9"/>
                <a:gd name="T45" fmla="*/ 6 h 29"/>
                <a:gd name="T46" fmla="*/ 9 w 9"/>
                <a:gd name="T47" fmla="*/ 4 h 29"/>
                <a:gd name="T48" fmla="*/ 9 w 9"/>
                <a:gd name="T49" fmla="*/ 1 h 29"/>
                <a:gd name="T50" fmla="*/ 7 w 9"/>
                <a:gd name="T51" fmla="*/ 2 h 29"/>
                <a:gd name="T52" fmla="*/ 4 w 9"/>
                <a:gd name="T53" fmla="*/ 2 h 29"/>
                <a:gd name="T54" fmla="*/ 4 w 9"/>
                <a:gd name="T55" fmla="*/ 4 h 29"/>
                <a:gd name="T56" fmla="*/ 2 w 9"/>
                <a:gd name="T57" fmla="*/ 6 h 29"/>
                <a:gd name="T58" fmla="*/ 2 w 9"/>
                <a:gd name="T59" fmla="*/ 10 h 29"/>
                <a:gd name="T60" fmla="*/ 1 w 9"/>
                <a:gd name="T61" fmla="*/ 11 h 29"/>
                <a:gd name="T62" fmla="*/ 2 w 9"/>
                <a:gd name="T63" fmla="*/ 12 h 29"/>
                <a:gd name="T64" fmla="*/ 0 w 9"/>
                <a:gd name="T65" fmla="*/ 14 h 29"/>
                <a:gd name="T66" fmla="*/ 1 w 9"/>
                <a:gd name="T67" fmla="*/ 17 h 29"/>
                <a:gd name="T68" fmla="*/ 3 w 9"/>
                <a:gd name="T6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9">
                  <a:moveTo>
                    <a:pt x="8" y="11"/>
                  </a:moveTo>
                  <a:cubicBezTo>
                    <a:pt x="8" y="11"/>
                    <a:pt x="8" y="11"/>
                    <a:pt x="8" y="11"/>
                  </a:cubicBezTo>
                  <a:cubicBezTo>
                    <a:pt x="9" y="12"/>
                    <a:pt x="9" y="14"/>
                    <a:pt x="9" y="14"/>
                  </a:cubicBezTo>
                  <a:cubicBezTo>
                    <a:pt x="9" y="14"/>
                    <a:pt x="7" y="15"/>
                    <a:pt x="6" y="14"/>
                  </a:cubicBezTo>
                  <a:cubicBezTo>
                    <a:pt x="6" y="13"/>
                    <a:pt x="6" y="12"/>
                    <a:pt x="6" y="10"/>
                  </a:cubicBezTo>
                  <a:cubicBezTo>
                    <a:pt x="6" y="9"/>
                    <a:pt x="5" y="6"/>
                    <a:pt x="7" y="6"/>
                  </a:cubicBezTo>
                  <a:cubicBezTo>
                    <a:pt x="8" y="6"/>
                    <a:pt x="8" y="5"/>
                    <a:pt x="8" y="6"/>
                  </a:cubicBezTo>
                  <a:cubicBezTo>
                    <a:pt x="8" y="7"/>
                    <a:pt x="8" y="7"/>
                    <a:pt x="8" y="8"/>
                  </a:cubicBezTo>
                  <a:cubicBezTo>
                    <a:pt x="7" y="8"/>
                    <a:pt x="7" y="8"/>
                    <a:pt x="7" y="8"/>
                  </a:cubicBezTo>
                  <a:cubicBezTo>
                    <a:pt x="7" y="8"/>
                    <a:pt x="7" y="11"/>
                    <a:pt x="7" y="11"/>
                  </a:cubicBezTo>
                  <a:cubicBezTo>
                    <a:pt x="7" y="11"/>
                    <a:pt x="8" y="11"/>
                    <a:pt x="8" y="11"/>
                  </a:cubicBezTo>
                  <a:close/>
                  <a:moveTo>
                    <a:pt x="1" y="11"/>
                  </a:moveTo>
                  <a:cubicBezTo>
                    <a:pt x="1" y="11"/>
                    <a:pt x="0" y="12"/>
                    <a:pt x="0" y="12"/>
                  </a:cubicBezTo>
                  <a:cubicBezTo>
                    <a:pt x="0" y="13"/>
                    <a:pt x="0" y="13"/>
                    <a:pt x="0" y="13"/>
                  </a:cubicBezTo>
                  <a:cubicBezTo>
                    <a:pt x="2" y="12"/>
                    <a:pt x="2" y="12"/>
                    <a:pt x="2" y="12"/>
                  </a:cubicBezTo>
                  <a:lnTo>
                    <a:pt x="1" y="11"/>
                  </a:lnTo>
                  <a:close/>
                  <a:moveTo>
                    <a:pt x="3" y="29"/>
                  </a:moveTo>
                  <a:cubicBezTo>
                    <a:pt x="3" y="29"/>
                    <a:pt x="8" y="23"/>
                    <a:pt x="7" y="22"/>
                  </a:cubicBezTo>
                  <a:cubicBezTo>
                    <a:pt x="6" y="18"/>
                    <a:pt x="9" y="14"/>
                    <a:pt x="9" y="14"/>
                  </a:cubicBezTo>
                  <a:cubicBezTo>
                    <a:pt x="9" y="14"/>
                    <a:pt x="7" y="15"/>
                    <a:pt x="6" y="14"/>
                  </a:cubicBezTo>
                  <a:cubicBezTo>
                    <a:pt x="6" y="13"/>
                    <a:pt x="6" y="12"/>
                    <a:pt x="6" y="10"/>
                  </a:cubicBezTo>
                  <a:cubicBezTo>
                    <a:pt x="6" y="9"/>
                    <a:pt x="5" y="6"/>
                    <a:pt x="7" y="6"/>
                  </a:cubicBezTo>
                  <a:cubicBezTo>
                    <a:pt x="8" y="6"/>
                    <a:pt x="8" y="5"/>
                    <a:pt x="8" y="6"/>
                  </a:cubicBezTo>
                  <a:cubicBezTo>
                    <a:pt x="9" y="8"/>
                    <a:pt x="9" y="4"/>
                    <a:pt x="9" y="4"/>
                  </a:cubicBezTo>
                  <a:cubicBezTo>
                    <a:pt x="9" y="1"/>
                    <a:pt x="9" y="1"/>
                    <a:pt x="9" y="1"/>
                  </a:cubicBezTo>
                  <a:cubicBezTo>
                    <a:pt x="8" y="1"/>
                    <a:pt x="8" y="0"/>
                    <a:pt x="7" y="2"/>
                  </a:cubicBezTo>
                  <a:cubicBezTo>
                    <a:pt x="7" y="3"/>
                    <a:pt x="4" y="2"/>
                    <a:pt x="4" y="2"/>
                  </a:cubicBezTo>
                  <a:cubicBezTo>
                    <a:pt x="4" y="3"/>
                    <a:pt x="5" y="4"/>
                    <a:pt x="4" y="4"/>
                  </a:cubicBezTo>
                  <a:cubicBezTo>
                    <a:pt x="4" y="5"/>
                    <a:pt x="3" y="6"/>
                    <a:pt x="2" y="6"/>
                  </a:cubicBezTo>
                  <a:cubicBezTo>
                    <a:pt x="2" y="8"/>
                    <a:pt x="2" y="9"/>
                    <a:pt x="2" y="10"/>
                  </a:cubicBezTo>
                  <a:cubicBezTo>
                    <a:pt x="2" y="10"/>
                    <a:pt x="2" y="10"/>
                    <a:pt x="1" y="11"/>
                  </a:cubicBezTo>
                  <a:cubicBezTo>
                    <a:pt x="2" y="12"/>
                    <a:pt x="2" y="12"/>
                    <a:pt x="2" y="12"/>
                  </a:cubicBezTo>
                  <a:cubicBezTo>
                    <a:pt x="0" y="14"/>
                    <a:pt x="0" y="14"/>
                    <a:pt x="0" y="14"/>
                  </a:cubicBezTo>
                  <a:cubicBezTo>
                    <a:pt x="1" y="17"/>
                    <a:pt x="1" y="17"/>
                    <a:pt x="1" y="17"/>
                  </a:cubicBezTo>
                  <a:lnTo>
                    <a:pt x="3"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9" name="Freeform 1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595C29-2408-4CE1-BB98-D1E857B0CD3C}"/>
                </a:ext>
              </a:extLst>
            </p:cNvPr>
            <p:cNvSpPr>
              <a:spLocks noEditPoints="1"/>
            </p:cNvSpPr>
            <p:nvPr/>
          </p:nvSpPr>
          <p:spPr bwMode="auto">
            <a:xfrm>
              <a:off x="4081463" y="2625726"/>
              <a:ext cx="93662" cy="146050"/>
            </a:xfrm>
            <a:custGeom>
              <a:avLst/>
              <a:gdLst>
                <a:gd name="T0" fmla="*/ 21 w 25"/>
                <a:gd name="T1" fmla="*/ 2 h 39"/>
                <a:gd name="T2" fmla="*/ 19 w 25"/>
                <a:gd name="T3" fmla="*/ 0 h 39"/>
                <a:gd name="T4" fmla="*/ 17 w 25"/>
                <a:gd name="T5" fmla="*/ 3 h 39"/>
                <a:gd name="T6" fmla="*/ 14 w 25"/>
                <a:gd name="T7" fmla="*/ 2 h 39"/>
                <a:gd name="T8" fmla="*/ 14 w 25"/>
                <a:gd name="T9" fmla="*/ 6 h 39"/>
                <a:gd name="T10" fmla="*/ 11 w 25"/>
                <a:gd name="T11" fmla="*/ 9 h 39"/>
                <a:gd name="T12" fmla="*/ 10 w 25"/>
                <a:gd name="T13" fmla="*/ 11 h 39"/>
                <a:gd name="T14" fmla="*/ 6 w 25"/>
                <a:gd name="T15" fmla="*/ 11 h 39"/>
                <a:gd name="T16" fmla="*/ 5 w 25"/>
                <a:gd name="T17" fmla="*/ 10 h 39"/>
                <a:gd name="T18" fmla="*/ 6 w 25"/>
                <a:gd name="T19" fmla="*/ 14 h 39"/>
                <a:gd name="T20" fmla="*/ 2 w 25"/>
                <a:gd name="T21" fmla="*/ 16 h 39"/>
                <a:gd name="T22" fmla="*/ 1 w 25"/>
                <a:gd name="T23" fmla="*/ 18 h 39"/>
                <a:gd name="T24" fmla="*/ 8 w 25"/>
                <a:gd name="T25" fmla="*/ 21 h 39"/>
                <a:gd name="T26" fmla="*/ 8 w 25"/>
                <a:gd name="T27" fmla="*/ 22 h 39"/>
                <a:gd name="T28" fmla="*/ 6 w 25"/>
                <a:gd name="T29" fmla="*/ 25 h 39"/>
                <a:gd name="T30" fmla="*/ 3 w 25"/>
                <a:gd name="T31" fmla="*/ 30 h 39"/>
                <a:gd name="T32" fmla="*/ 0 w 25"/>
                <a:gd name="T33" fmla="*/ 32 h 39"/>
                <a:gd name="T34" fmla="*/ 2 w 25"/>
                <a:gd name="T35" fmla="*/ 34 h 39"/>
                <a:gd name="T36" fmla="*/ 0 w 25"/>
                <a:gd name="T37" fmla="*/ 37 h 39"/>
                <a:gd name="T38" fmla="*/ 4 w 25"/>
                <a:gd name="T39" fmla="*/ 37 h 39"/>
                <a:gd name="T40" fmla="*/ 7 w 25"/>
                <a:gd name="T41" fmla="*/ 36 h 39"/>
                <a:gd name="T42" fmla="*/ 9 w 25"/>
                <a:gd name="T43" fmla="*/ 39 h 39"/>
                <a:gd name="T44" fmla="*/ 12 w 25"/>
                <a:gd name="T45" fmla="*/ 37 h 39"/>
                <a:gd name="T46" fmla="*/ 13 w 25"/>
                <a:gd name="T47" fmla="*/ 35 h 39"/>
                <a:gd name="T48" fmla="*/ 16 w 25"/>
                <a:gd name="T49" fmla="*/ 34 h 39"/>
                <a:gd name="T50" fmla="*/ 18 w 25"/>
                <a:gd name="T51" fmla="*/ 32 h 39"/>
                <a:gd name="T52" fmla="*/ 21 w 25"/>
                <a:gd name="T53" fmla="*/ 30 h 39"/>
                <a:gd name="T54" fmla="*/ 22 w 25"/>
                <a:gd name="T55" fmla="*/ 29 h 39"/>
                <a:gd name="T56" fmla="*/ 24 w 25"/>
                <a:gd name="T57" fmla="*/ 28 h 39"/>
                <a:gd name="T58" fmla="*/ 23 w 25"/>
                <a:gd name="T59" fmla="*/ 22 h 39"/>
                <a:gd name="T60" fmla="*/ 22 w 25"/>
                <a:gd name="T61" fmla="*/ 20 h 39"/>
                <a:gd name="T62" fmla="*/ 23 w 25"/>
                <a:gd name="T63" fmla="*/ 16 h 39"/>
                <a:gd name="T64" fmla="*/ 25 w 25"/>
                <a:gd name="T65" fmla="*/ 13 h 39"/>
                <a:gd name="T66" fmla="*/ 22 w 25"/>
                <a:gd name="T67" fmla="*/ 14 h 39"/>
                <a:gd name="T68" fmla="*/ 19 w 25"/>
                <a:gd name="T69" fmla="*/ 13 h 39"/>
                <a:gd name="T70" fmla="*/ 15 w 25"/>
                <a:gd name="T71" fmla="*/ 9 h 39"/>
                <a:gd name="T72" fmla="*/ 21 w 25"/>
                <a:gd name="T73" fmla="*/ 3 h 39"/>
                <a:gd name="T74" fmla="*/ 7 w 25"/>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39">
                  <a:moveTo>
                    <a:pt x="21" y="3"/>
                  </a:moveTo>
                  <a:cubicBezTo>
                    <a:pt x="21" y="3"/>
                    <a:pt x="21" y="2"/>
                    <a:pt x="21" y="2"/>
                  </a:cubicBezTo>
                  <a:cubicBezTo>
                    <a:pt x="21" y="2"/>
                    <a:pt x="21" y="0"/>
                    <a:pt x="20" y="0"/>
                  </a:cubicBezTo>
                  <a:cubicBezTo>
                    <a:pt x="19" y="0"/>
                    <a:pt x="19" y="0"/>
                    <a:pt x="19" y="0"/>
                  </a:cubicBezTo>
                  <a:cubicBezTo>
                    <a:pt x="19" y="1"/>
                    <a:pt x="19" y="2"/>
                    <a:pt x="19" y="2"/>
                  </a:cubicBezTo>
                  <a:cubicBezTo>
                    <a:pt x="18" y="2"/>
                    <a:pt x="18" y="3"/>
                    <a:pt x="17" y="3"/>
                  </a:cubicBezTo>
                  <a:cubicBezTo>
                    <a:pt x="17" y="2"/>
                    <a:pt x="17" y="2"/>
                    <a:pt x="17" y="2"/>
                  </a:cubicBezTo>
                  <a:cubicBezTo>
                    <a:pt x="16" y="2"/>
                    <a:pt x="15" y="2"/>
                    <a:pt x="14" y="2"/>
                  </a:cubicBezTo>
                  <a:cubicBezTo>
                    <a:pt x="14" y="2"/>
                    <a:pt x="14" y="4"/>
                    <a:pt x="14" y="4"/>
                  </a:cubicBezTo>
                  <a:cubicBezTo>
                    <a:pt x="12" y="5"/>
                    <a:pt x="11" y="5"/>
                    <a:pt x="14" y="6"/>
                  </a:cubicBezTo>
                  <a:cubicBezTo>
                    <a:pt x="14" y="7"/>
                    <a:pt x="14" y="7"/>
                    <a:pt x="14" y="7"/>
                  </a:cubicBezTo>
                  <a:cubicBezTo>
                    <a:pt x="13" y="8"/>
                    <a:pt x="12" y="8"/>
                    <a:pt x="11" y="9"/>
                  </a:cubicBezTo>
                  <a:cubicBezTo>
                    <a:pt x="11" y="9"/>
                    <a:pt x="10" y="11"/>
                    <a:pt x="11" y="11"/>
                  </a:cubicBezTo>
                  <a:cubicBezTo>
                    <a:pt x="11" y="11"/>
                    <a:pt x="10" y="12"/>
                    <a:pt x="10" y="11"/>
                  </a:cubicBezTo>
                  <a:cubicBezTo>
                    <a:pt x="9" y="11"/>
                    <a:pt x="8" y="10"/>
                    <a:pt x="7" y="10"/>
                  </a:cubicBezTo>
                  <a:cubicBezTo>
                    <a:pt x="7" y="10"/>
                    <a:pt x="6" y="11"/>
                    <a:pt x="6" y="11"/>
                  </a:cubicBezTo>
                  <a:cubicBezTo>
                    <a:pt x="6" y="11"/>
                    <a:pt x="6" y="11"/>
                    <a:pt x="5" y="11"/>
                  </a:cubicBezTo>
                  <a:cubicBezTo>
                    <a:pt x="5" y="11"/>
                    <a:pt x="5" y="10"/>
                    <a:pt x="5" y="10"/>
                  </a:cubicBezTo>
                  <a:cubicBezTo>
                    <a:pt x="4" y="10"/>
                    <a:pt x="4" y="10"/>
                    <a:pt x="4" y="10"/>
                  </a:cubicBezTo>
                  <a:cubicBezTo>
                    <a:pt x="4" y="13"/>
                    <a:pt x="4" y="13"/>
                    <a:pt x="6" y="14"/>
                  </a:cubicBezTo>
                  <a:cubicBezTo>
                    <a:pt x="6" y="15"/>
                    <a:pt x="5" y="15"/>
                    <a:pt x="5" y="16"/>
                  </a:cubicBezTo>
                  <a:cubicBezTo>
                    <a:pt x="4" y="16"/>
                    <a:pt x="3" y="16"/>
                    <a:pt x="2" y="16"/>
                  </a:cubicBezTo>
                  <a:cubicBezTo>
                    <a:pt x="2" y="16"/>
                    <a:pt x="2" y="17"/>
                    <a:pt x="3" y="18"/>
                  </a:cubicBezTo>
                  <a:cubicBezTo>
                    <a:pt x="2" y="18"/>
                    <a:pt x="2" y="18"/>
                    <a:pt x="1" y="18"/>
                  </a:cubicBezTo>
                  <a:cubicBezTo>
                    <a:pt x="1" y="18"/>
                    <a:pt x="1" y="20"/>
                    <a:pt x="1" y="20"/>
                  </a:cubicBezTo>
                  <a:cubicBezTo>
                    <a:pt x="4" y="21"/>
                    <a:pt x="4" y="21"/>
                    <a:pt x="8" y="21"/>
                  </a:cubicBezTo>
                  <a:cubicBezTo>
                    <a:pt x="8" y="20"/>
                    <a:pt x="8" y="20"/>
                    <a:pt x="8" y="19"/>
                  </a:cubicBezTo>
                  <a:cubicBezTo>
                    <a:pt x="9" y="20"/>
                    <a:pt x="8" y="21"/>
                    <a:pt x="8" y="22"/>
                  </a:cubicBezTo>
                  <a:cubicBezTo>
                    <a:pt x="8" y="22"/>
                    <a:pt x="6" y="23"/>
                    <a:pt x="6" y="23"/>
                  </a:cubicBezTo>
                  <a:cubicBezTo>
                    <a:pt x="6" y="24"/>
                    <a:pt x="6" y="25"/>
                    <a:pt x="6" y="25"/>
                  </a:cubicBezTo>
                  <a:cubicBezTo>
                    <a:pt x="5" y="27"/>
                    <a:pt x="1" y="27"/>
                    <a:pt x="5" y="29"/>
                  </a:cubicBezTo>
                  <a:cubicBezTo>
                    <a:pt x="4" y="29"/>
                    <a:pt x="4" y="30"/>
                    <a:pt x="3" y="30"/>
                  </a:cubicBezTo>
                  <a:cubicBezTo>
                    <a:pt x="3" y="30"/>
                    <a:pt x="4" y="32"/>
                    <a:pt x="4" y="32"/>
                  </a:cubicBezTo>
                  <a:cubicBezTo>
                    <a:pt x="2" y="33"/>
                    <a:pt x="1" y="32"/>
                    <a:pt x="0" y="32"/>
                  </a:cubicBezTo>
                  <a:cubicBezTo>
                    <a:pt x="0" y="34"/>
                    <a:pt x="0" y="34"/>
                    <a:pt x="0" y="34"/>
                  </a:cubicBezTo>
                  <a:cubicBezTo>
                    <a:pt x="0" y="34"/>
                    <a:pt x="1" y="34"/>
                    <a:pt x="2" y="34"/>
                  </a:cubicBezTo>
                  <a:cubicBezTo>
                    <a:pt x="2" y="34"/>
                    <a:pt x="1" y="35"/>
                    <a:pt x="1" y="35"/>
                  </a:cubicBezTo>
                  <a:cubicBezTo>
                    <a:pt x="1" y="35"/>
                    <a:pt x="0" y="37"/>
                    <a:pt x="0" y="37"/>
                  </a:cubicBezTo>
                  <a:cubicBezTo>
                    <a:pt x="1" y="37"/>
                    <a:pt x="2" y="36"/>
                    <a:pt x="2" y="36"/>
                  </a:cubicBezTo>
                  <a:cubicBezTo>
                    <a:pt x="4" y="36"/>
                    <a:pt x="6" y="36"/>
                    <a:pt x="4" y="37"/>
                  </a:cubicBezTo>
                  <a:cubicBezTo>
                    <a:pt x="3" y="37"/>
                    <a:pt x="2" y="39"/>
                    <a:pt x="4" y="39"/>
                  </a:cubicBezTo>
                  <a:cubicBezTo>
                    <a:pt x="4" y="39"/>
                    <a:pt x="6" y="37"/>
                    <a:pt x="7" y="36"/>
                  </a:cubicBezTo>
                  <a:cubicBezTo>
                    <a:pt x="8" y="37"/>
                    <a:pt x="7" y="38"/>
                    <a:pt x="7" y="38"/>
                  </a:cubicBezTo>
                  <a:cubicBezTo>
                    <a:pt x="8" y="38"/>
                    <a:pt x="8" y="38"/>
                    <a:pt x="9" y="39"/>
                  </a:cubicBezTo>
                  <a:cubicBezTo>
                    <a:pt x="9" y="38"/>
                    <a:pt x="10" y="37"/>
                    <a:pt x="11" y="37"/>
                  </a:cubicBezTo>
                  <a:cubicBezTo>
                    <a:pt x="11" y="37"/>
                    <a:pt x="12" y="37"/>
                    <a:pt x="12" y="37"/>
                  </a:cubicBezTo>
                  <a:cubicBezTo>
                    <a:pt x="13" y="37"/>
                    <a:pt x="13" y="36"/>
                    <a:pt x="13" y="35"/>
                  </a:cubicBezTo>
                  <a:cubicBezTo>
                    <a:pt x="13" y="35"/>
                    <a:pt x="13" y="35"/>
                    <a:pt x="13" y="35"/>
                  </a:cubicBezTo>
                  <a:cubicBezTo>
                    <a:pt x="14" y="34"/>
                    <a:pt x="15" y="35"/>
                    <a:pt x="16" y="35"/>
                  </a:cubicBezTo>
                  <a:cubicBezTo>
                    <a:pt x="16" y="35"/>
                    <a:pt x="16" y="34"/>
                    <a:pt x="16" y="34"/>
                  </a:cubicBezTo>
                  <a:cubicBezTo>
                    <a:pt x="17" y="34"/>
                    <a:pt x="17" y="34"/>
                    <a:pt x="17" y="34"/>
                  </a:cubicBezTo>
                  <a:cubicBezTo>
                    <a:pt x="18" y="33"/>
                    <a:pt x="18" y="32"/>
                    <a:pt x="18" y="32"/>
                  </a:cubicBezTo>
                  <a:cubicBezTo>
                    <a:pt x="18" y="32"/>
                    <a:pt x="20" y="32"/>
                    <a:pt x="20" y="32"/>
                  </a:cubicBezTo>
                  <a:cubicBezTo>
                    <a:pt x="21" y="31"/>
                    <a:pt x="20" y="30"/>
                    <a:pt x="21" y="30"/>
                  </a:cubicBezTo>
                  <a:cubicBezTo>
                    <a:pt x="21" y="30"/>
                    <a:pt x="22" y="31"/>
                    <a:pt x="23" y="31"/>
                  </a:cubicBezTo>
                  <a:cubicBezTo>
                    <a:pt x="23" y="31"/>
                    <a:pt x="22" y="29"/>
                    <a:pt x="22" y="29"/>
                  </a:cubicBezTo>
                  <a:cubicBezTo>
                    <a:pt x="22" y="28"/>
                    <a:pt x="22" y="28"/>
                    <a:pt x="22" y="28"/>
                  </a:cubicBezTo>
                  <a:cubicBezTo>
                    <a:pt x="22" y="28"/>
                    <a:pt x="24" y="28"/>
                    <a:pt x="24" y="28"/>
                  </a:cubicBezTo>
                  <a:cubicBezTo>
                    <a:pt x="24" y="26"/>
                    <a:pt x="24" y="24"/>
                    <a:pt x="24" y="23"/>
                  </a:cubicBezTo>
                  <a:cubicBezTo>
                    <a:pt x="23" y="22"/>
                    <a:pt x="23" y="22"/>
                    <a:pt x="23" y="22"/>
                  </a:cubicBezTo>
                  <a:cubicBezTo>
                    <a:pt x="23" y="22"/>
                    <a:pt x="23" y="21"/>
                    <a:pt x="23" y="20"/>
                  </a:cubicBezTo>
                  <a:cubicBezTo>
                    <a:pt x="22" y="20"/>
                    <a:pt x="22" y="20"/>
                    <a:pt x="22" y="20"/>
                  </a:cubicBezTo>
                  <a:cubicBezTo>
                    <a:pt x="22" y="20"/>
                    <a:pt x="23" y="18"/>
                    <a:pt x="23" y="17"/>
                  </a:cubicBezTo>
                  <a:cubicBezTo>
                    <a:pt x="23" y="17"/>
                    <a:pt x="24" y="15"/>
                    <a:pt x="23" y="16"/>
                  </a:cubicBezTo>
                  <a:cubicBezTo>
                    <a:pt x="23" y="16"/>
                    <a:pt x="23" y="14"/>
                    <a:pt x="23" y="14"/>
                  </a:cubicBezTo>
                  <a:cubicBezTo>
                    <a:pt x="23" y="14"/>
                    <a:pt x="24" y="14"/>
                    <a:pt x="25" y="13"/>
                  </a:cubicBezTo>
                  <a:cubicBezTo>
                    <a:pt x="24" y="13"/>
                    <a:pt x="24" y="13"/>
                    <a:pt x="24" y="13"/>
                  </a:cubicBezTo>
                  <a:cubicBezTo>
                    <a:pt x="22" y="14"/>
                    <a:pt x="22" y="14"/>
                    <a:pt x="22" y="14"/>
                  </a:cubicBezTo>
                  <a:cubicBezTo>
                    <a:pt x="21" y="12"/>
                    <a:pt x="21" y="12"/>
                    <a:pt x="21" y="12"/>
                  </a:cubicBezTo>
                  <a:cubicBezTo>
                    <a:pt x="21" y="12"/>
                    <a:pt x="21" y="12"/>
                    <a:pt x="19" y="13"/>
                  </a:cubicBezTo>
                  <a:cubicBezTo>
                    <a:pt x="17" y="15"/>
                    <a:pt x="19" y="11"/>
                    <a:pt x="17" y="11"/>
                  </a:cubicBezTo>
                  <a:cubicBezTo>
                    <a:pt x="14" y="11"/>
                    <a:pt x="16" y="11"/>
                    <a:pt x="15" y="9"/>
                  </a:cubicBezTo>
                  <a:cubicBezTo>
                    <a:pt x="15" y="8"/>
                    <a:pt x="18" y="9"/>
                    <a:pt x="18" y="7"/>
                  </a:cubicBezTo>
                  <a:cubicBezTo>
                    <a:pt x="17" y="4"/>
                    <a:pt x="21" y="3"/>
                    <a:pt x="21" y="3"/>
                  </a:cubicBezTo>
                  <a:close/>
                  <a:moveTo>
                    <a:pt x="8" y="26"/>
                  </a:moveTo>
                  <a:cubicBezTo>
                    <a:pt x="10" y="26"/>
                    <a:pt x="8" y="28"/>
                    <a:pt x="7" y="28"/>
                  </a:cubicBezTo>
                  <a:cubicBezTo>
                    <a:pt x="6" y="29"/>
                    <a:pt x="7" y="27"/>
                    <a:pt x="8" y="2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0" name="Freeform 10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97ECC6-07FF-4C99-9B9D-2E4D4BC472D6}"/>
                </a:ext>
              </a:extLst>
            </p:cNvPr>
            <p:cNvSpPr>
              <a:spLocks/>
            </p:cNvSpPr>
            <p:nvPr/>
          </p:nvSpPr>
          <p:spPr bwMode="auto">
            <a:xfrm>
              <a:off x="5232400" y="3248026"/>
              <a:ext cx="241300" cy="250825"/>
            </a:xfrm>
            <a:custGeom>
              <a:avLst/>
              <a:gdLst>
                <a:gd name="T0" fmla="*/ 64 w 64"/>
                <a:gd name="T1" fmla="*/ 60 h 67"/>
                <a:gd name="T2" fmla="*/ 63 w 64"/>
                <a:gd name="T3" fmla="*/ 60 h 67"/>
                <a:gd name="T4" fmla="*/ 62 w 64"/>
                <a:gd name="T5" fmla="*/ 58 h 67"/>
                <a:gd name="T6" fmla="*/ 60 w 64"/>
                <a:gd name="T7" fmla="*/ 56 h 67"/>
                <a:gd name="T8" fmla="*/ 60 w 64"/>
                <a:gd name="T9" fmla="*/ 53 h 67"/>
                <a:gd name="T10" fmla="*/ 58 w 64"/>
                <a:gd name="T11" fmla="*/ 53 h 67"/>
                <a:gd name="T12" fmla="*/ 58 w 64"/>
                <a:gd name="T13" fmla="*/ 48 h 67"/>
                <a:gd name="T14" fmla="*/ 56 w 64"/>
                <a:gd name="T15" fmla="*/ 44 h 67"/>
                <a:gd name="T16" fmla="*/ 54 w 64"/>
                <a:gd name="T17" fmla="*/ 40 h 67"/>
                <a:gd name="T18" fmla="*/ 50 w 64"/>
                <a:gd name="T19" fmla="*/ 39 h 67"/>
                <a:gd name="T20" fmla="*/ 51 w 64"/>
                <a:gd name="T21" fmla="*/ 37 h 67"/>
                <a:gd name="T22" fmla="*/ 46 w 64"/>
                <a:gd name="T23" fmla="*/ 33 h 67"/>
                <a:gd name="T24" fmla="*/ 42 w 64"/>
                <a:gd name="T25" fmla="*/ 27 h 67"/>
                <a:gd name="T26" fmla="*/ 41 w 64"/>
                <a:gd name="T27" fmla="*/ 24 h 67"/>
                <a:gd name="T28" fmla="*/ 42 w 64"/>
                <a:gd name="T29" fmla="*/ 21 h 67"/>
                <a:gd name="T30" fmla="*/ 44 w 64"/>
                <a:gd name="T31" fmla="*/ 21 h 67"/>
                <a:gd name="T32" fmla="*/ 44 w 64"/>
                <a:gd name="T33" fmla="*/ 17 h 67"/>
                <a:gd name="T34" fmla="*/ 46 w 64"/>
                <a:gd name="T35" fmla="*/ 16 h 67"/>
                <a:gd name="T36" fmla="*/ 46 w 64"/>
                <a:gd name="T37" fmla="*/ 14 h 67"/>
                <a:gd name="T38" fmla="*/ 43 w 64"/>
                <a:gd name="T39" fmla="*/ 14 h 67"/>
                <a:gd name="T40" fmla="*/ 40 w 64"/>
                <a:gd name="T41" fmla="*/ 13 h 67"/>
                <a:gd name="T42" fmla="*/ 38 w 64"/>
                <a:gd name="T43" fmla="*/ 12 h 67"/>
                <a:gd name="T44" fmla="*/ 37 w 64"/>
                <a:gd name="T45" fmla="*/ 10 h 67"/>
                <a:gd name="T46" fmla="*/ 36 w 64"/>
                <a:gd name="T47" fmla="*/ 8 h 67"/>
                <a:gd name="T48" fmla="*/ 36 w 64"/>
                <a:gd name="T49" fmla="*/ 5 h 67"/>
                <a:gd name="T50" fmla="*/ 34 w 64"/>
                <a:gd name="T51" fmla="*/ 2 h 67"/>
                <a:gd name="T52" fmla="*/ 32 w 64"/>
                <a:gd name="T53" fmla="*/ 1 h 67"/>
                <a:gd name="T54" fmla="*/ 30 w 64"/>
                <a:gd name="T55" fmla="*/ 2 h 67"/>
                <a:gd name="T56" fmla="*/ 29 w 64"/>
                <a:gd name="T57" fmla="*/ 1 h 67"/>
                <a:gd name="T58" fmla="*/ 28 w 64"/>
                <a:gd name="T59" fmla="*/ 0 h 67"/>
                <a:gd name="T60" fmla="*/ 26 w 64"/>
                <a:gd name="T61" fmla="*/ 2 h 67"/>
                <a:gd name="T62" fmla="*/ 22 w 64"/>
                <a:gd name="T63" fmla="*/ 1 h 67"/>
                <a:gd name="T64" fmla="*/ 21 w 64"/>
                <a:gd name="T65" fmla="*/ 2 h 67"/>
                <a:gd name="T66" fmla="*/ 19 w 64"/>
                <a:gd name="T67" fmla="*/ 6 h 67"/>
                <a:gd name="T68" fmla="*/ 16 w 64"/>
                <a:gd name="T69" fmla="*/ 9 h 67"/>
                <a:gd name="T70" fmla="*/ 17 w 64"/>
                <a:gd name="T71" fmla="*/ 13 h 67"/>
                <a:gd name="T72" fmla="*/ 16 w 64"/>
                <a:gd name="T73" fmla="*/ 16 h 67"/>
                <a:gd name="T74" fmla="*/ 16 w 64"/>
                <a:gd name="T75" fmla="*/ 20 h 67"/>
                <a:gd name="T76" fmla="*/ 14 w 64"/>
                <a:gd name="T77" fmla="*/ 23 h 67"/>
                <a:gd name="T78" fmla="*/ 13 w 64"/>
                <a:gd name="T79" fmla="*/ 25 h 67"/>
                <a:gd name="T80" fmla="*/ 0 w 64"/>
                <a:gd name="T81" fmla="*/ 36 h 67"/>
                <a:gd name="T82" fmla="*/ 3 w 64"/>
                <a:gd name="T83" fmla="*/ 46 h 67"/>
                <a:gd name="T84" fmla="*/ 21 w 64"/>
                <a:gd name="T85" fmla="*/ 56 h 67"/>
                <a:gd name="T86" fmla="*/ 21 w 64"/>
                <a:gd name="T87" fmla="*/ 58 h 67"/>
                <a:gd name="T88" fmla="*/ 26 w 64"/>
                <a:gd name="T89" fmla="*/ 58 h 67"/>
                <a:gd name="T90" fmla="*/ 26 w 64"/>
                <a:gd name="T91" fmla="*/ 63 h 67"/>
                <a:gd name="T92" fmla="*/ 31 w 64"/>
                <a:gd name="T93" fmla="*/ 65 h 67"/>
                <a:gd name="T94" fmla="*/ 42 w 64"/>
                <a:gd name="T95" fmla="*/ 67 h 67"/>
                <a:gd name="T96" fmla="*/ 48 w 64"/>
                <a:gd name="T97" fmla="*/ 62 h 67"/>
                <a:gd name="T98" fmla="*/ 53 w 64"/>
                <a:gd name="T99" fmla="*/ 57 h 67"/>
                <a:gd name="T100" fmla="*/ 56 w 64"/>
                <a:gd name="T101" fmla="*/ 58 h 67"/>
                <a:gd name="T102" fmla="*/ 57 w 64"/>
                <a:gd name="T103" fmla="*/ 58 h 67"/>
                <a:gd name="T104" fmla="*/ 58 w 64"/>
                <a:gd name="T105" fmla="*/ 60 h 67"/>
                <a:gd name="T106" fmla="*/ 61 w 64"/>
                <a:gd name="T107" fmla="*/ 60 h 67"/>
                <a:gd name="T108" fmla="*/ 62 w 64"/>
                <a:gd name="T109" fmla="*/ 59 h 67"/>
                <a:gd name="T110" fmla="*/ 63 w 64"/>
                <a:gd name="T111" fmla="*/ 60 h 67"/>
                <a:gd name="T112" fmla="*/ 64 w 64"/>
                <a:gd name="T11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7">
                  <a:moveTo>
                    <a:pt x="64" y="60"/>
                  </a:moveTo>
                  <a:cubicBezTo>
                    <a:pt x="63" y="60"/>
                    <a:pt x="63" y="60"/>
                    <a:pt x="63" y="60"/>
                  </a:cubicBezTo>
                  <a:cubicBezTo>
                    <a:pt x="63" y="60"/>
                    <a:pt x="63" y="59"/>
                    <a:pt x="62" y="58"/>
                  </a:cubicBezTo>
                  <a:cubicBezTo>
                    <a:pt x="61" y="56"/>
                    <a:pt x="60" y="56"/>
                    <a:pt x="60" y="56"/>
                  </a:cubicBezTo>
                  <a:cubicBezTo>
                    <a:pt x="60" y="53"/>
                    <a:pt x="60" y="53"/>
                    <a:pt x="60" y="53"/>
                  </a:cubicBezTo>
                  <a:cubicBezTo>
                    <a:pt x="58" y="53"/>
                    <a:pt x="58" y="53"/>
                    <a:pt x="58" y="53"/>
                  </a:cubicBezTo>
                  <a:cubicBezTo>
                    <a:pt x="57" y="51"/>
                    <a:pt x="57" y="50"/>
                    <a:pt x="58" y="48"/>
                  </a:cubicBezTo>
                  <a:cubicBezTo>
                    <a:pt x="58" y="46"/>
                    <a:pt x="57" y="46"/>
                    <a:pt x="56" y="44"/>
                  </a:cubicBezTo>
                  <a:cubicBezTo>
                    <a:pt x="54" y="42"/>
                    <a:pt x="54" y="42"/>
                    <a:pt x="54" y="40"/>
                  </a:cubicBezTo>
                  <a:cubicBezTo>
                    <a:pt x="53" y="39"/>
                    <a:pt x="52" y="39"/>
                    <a:pt x="50" y="39"/>
                  </a:cubicBezTo>
                  <a:cubicBezTo>
                    <a:pt x="48" y="39"/>
                    <a:pt x="51" y="39"/>
                    <a:pt x="51" y="37"/>
                  </a:cubicBezTo>
                  <a:cubicBezTo>
                    <a:pt x="50" y="36"/>
                    <a:pt x="47" y="33"/>
                    <a:pt x="46" y="33"/>
                  </a:cubicBezTo>
                  <a:cubicBezTo>
                    <a:pt x="44" y="32"/>
                    <a:pt x="44" y="28"/>
                    <a:pt x="42" y="27"/>
                  </a:cubicBezTo>
                  <a:cubicBezTo>
                    <a:pt x="41" y="27"/>
                    <a:pt x="42" y="25"/>
                    <a:pt x="41" y="24"/>
                  </a:cubicBezTo>
                  <a:cubicBezTo>
                    <a:pt x="40" y="23"/>
                    <a:pt x="43" y="24"/>
                    <a:pt x="42" y="21"/>
                  </a:cubicBezTo>
                  <a:cubicBezTo>
                    <a:pt x="41" y="20"/>
                    <a:pt x="43" y="22"/>
                    <a:pt x="44" y="21"/>
                  </a:cubicBezTo>
                  <a:cubicBezTo>
                    <a:pt x="45" y="20"/>
                    <a:pt x="44" y="19"/>
                    <a:pt x="44" y="17"/>
                  </a:cubicBezTo>
                  <a:cubicBezTo>
                    <a:pt x="43" y="15"/>
                    <a:pt x="45" y="17"/>
                    <a:pt x="46" y="16"/>
                  </a:cubicBezTo>
                  <a:cubicBezTo>
                    <a:pt x="48" y="15"/>
                    <a:pt x="46" y="14"/>
                    <a:pt x="46" y="14"/>
                  </a:cubicBezTo>
                  <a:cubicBezTo>
                    <a:pt x="46" y="14"/>
                    <a:pt x="44" y="14"/>
                    <a:pt x="43" y="14"/>
                  </a:cubicBezTo>
                  <a:cubicBezTo>
                    <a:pt x="42" y="13"/>
                    <a:pt x="42" y="13"/>
                    <a:pt x="40" y="13"/>
                  </a:cubicBezTo>
                  <a:cubicBezTo>
                    <a:pt x="39" y="13"/>
                    <a:pt x="39" y="12"/>
                    <a:pt x="38" y="12"/>
                  </a:cubicBezTo>
                  <a:cubicBezTo>
                    <a:pt x="37" y="12"/>
                    <a:pt x="38" y="10"/>
                    <a:pt x="37" y="10"/>
                  </a:cubicBezTo>
                  <a:cubicBezTo>
                    <a:pt x="35" y="9"/>
                    <a:pt x="37" y="8"/>
                    <a:pt x="36" y="8"/>
                  </a:cubicBezTo>
                  <a:cubicBezTo>
                    <a:pt x="34" y="8"/>
                    <a:pt x="36" y="6"/>
                    <a:pt x="36" y="5"/>
                  </a:cubicBezTo>
                  <a:cubicBezTo>
                    <a:pt x="35" y="4"/>
                    <a:pt x="34" y="2"/>
                    <a:pt x="34" y="2"/>
                  </a:cubicBezTo>
                  <a:cubicBezTo>
                    <a:pt x="32" y="1"/>
                    <a:pt x="32" y="1"/>
                    <a:pt x="32" y="1"/>
                  </a:cubicBezTo>
                  <a:cubicBezTo>
                    <a:pt x="30" y="2"/>
                    <a:pt x="30" y="2"/>
                    <a:pt x="30" y="2"/>
                  </a:cubicBezTo>
                  <a:cubicBezTo>
                    <a:pt x="29" y="1"/>
                    <a:pt x="29" y="1"/>
                    <a:pt x="29" y="1"/>
                  </a:cubicBezTo>
                  <a:cubicBezTo>
                    <a:pt x="28" y="0"/>
                    <a:pt x="28" y="0"/>
                    <a:pt x="28" y="0"/>
                  </a:cubicBezTo>
                  <a:cubicBezTo>
                    <a:pt x="28" y="0"/>
                    <a:pt x="27" y="0"/>
                    <a:pt x="26" y="2"/>
                  </a:cubicBezTo>
                  <a:cubicBezTo>
                    <a:pt x="25" y="3"/>
                    <a:pt x="24" y="0"/>
                    <a:pt x="22" y="1"/>
                  </a:cubicBezTo>
                  <a:cubicBezTo>
                    <a:pt x="22" y="1"/>
                    <a:pt x="21" y="2"/>
                    <a:pt x="21" y="2"/>
                  </a:cubicBezTo>
                  <a:cubicBezTo>
                    <a:pt x="21" y="2"/>
                    <a:pt x="21" y="4"/>
                    <a:pt x="19" y="6"/>
                  </a:cubicBezTo>
                  <a:cubicBezTo>
                    <a:pt x="18" y="7"/>
                    <a:pt x="16" y="7"/>
                    <a:pt x="16" y="9"/>
                  </a:cubicBezTo>
                  <a:cubicBezTo>
                    <a:pt x="16" y="11"/>
                    <a:pt x="17" y="11"/>
                    <a:pt x="17" y="13"/>
                  </a:cubicBezTo>
                  <a:cubicBezTo>
                    <a:pt x="16" y="14"/>
                    <a:pt x="15" y="14"/>
                    <a:pt x="16" y="16"/>
                  </a:cubicBezTo>
                  <a:cubicBezTo>
                    <a:pt x="16" y="19"/>
                    <a:pt x="16" y="18"/>
                    <a:pt x="16" y="20"/>
                  </a:cubicBezTo>
                  <a:cubicBezTo>
                    <a:pt x="15" y="21"/>
                    <a:pt x="15" y="22"/>
                    <a:pt x="14" y="23"/>
                  </a:cubicBezTo>
                  <a:cubicBezTo>
                    <a:pt x="14" y="25"/>
                    <a:pt x="13" y="25"/>
                    <a:pt x="13" y="25"/>
                  </a:cubicBezTo>
                  <a:cubicBezTo>
                    <a:pt x="0" y="36"/>
                    <a:pt x="0" y="36"/>
                    <a:pt x="0" y="36"/>
                  </a:cubicBezTo>
                  <a:cubicBezTo>
                    <a:pt x="3" y="46"/>
                    <a:pt x="3" y="46"/>
                    <a:pt x="3" y="46"/>
                  </a:cubicBezTo>
                  <a:cubicBezTo>
                    <a:pt x="21" y="56"/>
                    <a:pt x="21" y="56"/>
                    <a:pt x="21" y="56"/>
                  </a:cubicBezTo>
                  <a:cubicBezTo>
                    <a:pt x="21" y="58"/>
                    <a:pt x="21" y="58"/>
                    <a:pt x="21" y="58"/>
                  </a:cubicBezTo>
                  <a:cubicBezTo>
                    <a:pt x="26" y="58"/>
                    <a:pt x="26" y="58"/>
                    <a:pt x="26" y="58"/>
                  </a:cubicBezTo>
                  <a:cubicBezTo>
                    <a:pt x="26" y="63"/>
                    <a:pt x="26" y="63"/>
                    <a:pt x="26" y="63"/>
                  </a:cubicBezTo>
                  <a:cubicBezTo>
                    <a:pt x="31" y="65"/>
                    <a:pt x="31" y="65"/>
                    <a:pt x="31" y="65"/>
                  </a:cubicBezTo>
                  <a:cubicBezTo>
                    <a:pt x="42" y="67"/>
                    <a:pt x="42" y="67"/>
                    <a:pt x="42" y="67"/>
                  </a:cubicBezTo>
                  <a:cubicBezTo>
                    <a:pt x="42" y="67"/>
                    <a:pt x="47" y="64"/>
                    <a:pt x="48" y="62"/>
                  </a:cubicBezTo>
                  <a:cubicBezTo>
                    <a:pt x="49" y="60"/>
                    <a:pt x="51" y="57"/>
                    <a:pt x="53" y="57"/>
                  </a:cubicBezTo>
                  <a:cubicBezTo>
                    <a:pt x="54" y="58"/>
                    <a:pt x="56" y="58"/>
                    <a:pt x="56" y="58"/>
                  </a:cubicBezTo>
                  <a:cubicBezTo>
                    <a:pt x="56" y="58"/>
                    <a:pt x="57" y="57"/>
                    <a:pt x="57" y="58"/>
                  </a:cubicBezTo>
                  <a:cubicBezTo>
                    <a:pt x="58" y="58"/>
                    <a:pt x="58" y="59"/>
                    <a:pt x="58" y="60"/>
                  </a:cubicBezTo>
                  <a:cubicBezTo>
                    <a:pt x="59" y="60"/>
                    <a:pt x="60" y="60"/>
                    <a:pt x="61" y="60"/>
                  </a:cubicBezTo>
                  <a:cubicBezTo>
                    <a:pt x="61" y="60"/>
                    <a:pt x="61" y="59"/>
                    <a:pt x="62" y="59"/>
                  </a:cubicBezTo>
                  <a:cubicBezTo>
                    <a:pt x="62" y="59"/>
                    <a:pt x="63" y="60"/>
                    <a:pt x="63" y="60"/>
                  </a:cubicBezTo>
                  <a:cubicBezTo>
                    <a:pt x="63" y="60"/>
                    <a:pt x="63" y="60"/>
                    <a:pt x="64" y="6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Freeform 1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9B38E2-F4DF-4A40-BFBA-935C072B0DA4}"/>
                </a:ext>
              </a:extLst>
            </p:cNvPr>
            <p:cNvSpPr>
              <a:spLocks noEditPoints="1"/>
            </p:cNvSpPr>
            <p:nvPr/>
          </p:nvSpPr>
          <p:spPr bwMode="auto">
            <a:xfrm>
              <a:off x="5349875" y="3170238"/>
              <a:ext cx="457200" cy="460375"/>
            </a:xfrm>
            <a:custGeom>
              <a:avLst/>
              <a:gdLst>
                <a:gd name="T0" fmla="*/ 112 w 122"/>
                <a:gd name="T1" fmla="*/ 111 h 123"/>
                <a:gd name="T2" fmla="*/ 122 w 122"/>
                <a:gd name="T3" fmla="*/ 107 h 123"/>
                <a:gd name="T4" fmla="*/ 119 w 122"/>
                <a:gd name="T5" fmla="*/ 99 h 123"/>
                <a:gd name="T6" fmla="*/ 112 w 122"/>
                <a:gd name="T7" fmla="*/ 91 h 123"/>
                <a:gd name="T8" fmla="*/ 109 w 122"/>
                <a:gd name="T9" fmla="*/ 81 h 123"/>
                <a:gd name="T10" fmla="*/ 115 w 122"/>
                <a:gd name="T11" fmla="*/ 70 h 123"/>
                <a:gd name="T12" fmla="*/ 108 w 122"/>
                <a:gd name="T13" fmla="*/ 64 h 123"/>
                <a:gd name="T14" fmla="*/ 104 w 122"/>
                <a:gd name="T15" fmla="*/ 54 h 123"/>
                <a:gd name="T16" fmla="*/ 104 w 122"/>
                <a:gd name="T17" fmla="*/ 50 h 123"/>
                <a:gd name="T18" fmla="*/ 108 w 122"/>
                <a:gd name="T19" fmla="*/ 42 h 123"/>
                <a:gd name="T20" fmla="*/ 112 w 122"/>
                <a:gd name="T21" fmla="*/ 36 h 123"/>
                <a:gd name="T22" fmla="*/ 113 w 122"/>
                <a:gd name="T23" fmla="*/ 28 h 123"/>
                <a:gd name="T24" fmla="*/ 106 w 122"/>
                <a:gd name="T25" fmla="*/ 22 h 123"/>
                <a:gd name="T26" fmla="*/ 97 w 122"/>
                <a:gd name="T27" fmla="*/ 17 h 123"/>
                <a:gd name="T28" fmla="*/ 86 w 122"/>
                <a:gd name="T29" fmla="*/ 13 h 123"/>
                <a:gd name="T30" fmla="*/ 74 w 122"/>
                <a:gd name="T31" fmla="*/ 14 h 123"/>
                <a:gd name="T32" fmla="*/ 67 w 122"/>
                <a:gd name="T33" fmla="*/ 16 h 123"/>
                <a:gd name="T34" fmla="*/ 61 w 122"/>
                <a:gd name="T35" fmla="*/ 20 h 123"/>
                <a:gd name="T36" fmla="*/ 58 w 122"/>
                <a:gd name="T37" fmla="*/ 25 h 123"/>
                <a:gd name="T38" fmla="*/ 40 w 122"/>
                <a:gd name="T39" fmla="*/ 22 h 123"/>
                <a:gd name="T40" fmla="*/ 36 w 122"/>
                <a:gd name="T41" fmla="*/ 19 h 123"/>
                <a:gd name="T42" fmla="*/ 29 w 122"/>
                <a:gd name="T43" fmla="*/ 10 h 123"/>
                <a:gd name="T44" fmla="*/ 26 w 122"/>
                <a:gd name="T45" fmla="*/ 4 h 123"/>
                <a:gd name="T46" fmla="*/ 20 w 122"/>
                <a:gd name="T47" fmla="*/ 5 h 123"/>
                <a:gd name="T48" fmla="*/ 13 w 122"/>
                <a:gd name="T49" fmla="*/ 8 h 123"/>
                <a:gd name="T50" fmla="*/ 7 w 122"/>
                <a:gd name="T51" fmla="*/ 1 h 123"/>
                <a:gd name="T52" fmla="*/ 4 w 122"/>
                <a:gd name="T53" fmla="*/ 3 h 123"/>
                <a:gd name="T54" fmla="*/ 2 w 122"/>
                <a:gd name="T55" fmla="*/ 9 h 123"/>
                <a:gd name="T56" fmla="*/ 4 w 122"/>
                <a:gd name="T57" fmla="*/ 20 h 123"/>
                <a:gd name="T58" fmla="*/ 5 w 122"/>
                <a:gd name="T59" fmla="*/ 29 h 123"/>
                <a:gd name="T60" fmla="*/ 9 w 122"/>
                <a:gd name="T61" fmla="*/ 34 h 123"/>
                <a:gd name="T62" fmla="*/ 15 w 122"/>
                <a:gd name="T63" fmla="*/ 37 h 123"/>
                <a:gd name="T64" fmla="*/ 11 w 122"/>
                <a:gd name="T65" fmla="*/ 42 h 123"/>
                <a:gd name="T66" fmla="*/ 15 w 122"/>
                <a:gd name="T67" fmla="*/ 54 h 123"/>
                <a:gd name="T68" fmla="*/ 23 w 122"/>
                <a:gd name="T69" fmla="*/ 61 h 123"/>
                <a:gd name="T70" fmla="*/ 27 w 122"/>
                <a:gd name="T71" fmla="*/ 74 h 123"/>
                <a:gd name="T72" fmla="*/ 31 w 122"/>
                <a:gd name="T73" fmla="*/ 79 h 123"/>
                <a:gd name="T74" fmla="*/ 38 w 122"/>
                <a:gd name="T75" fmla="*/ 81 h 123"/>
                <a:gd name="T76" fmla="*/ 43 w 122"/>
                <a:gd name="T77" fmla="*/ 90 h 123"/>
                <a:gd name="T78" fmla="*/ 45 w 122"/>
                <a:gd name="T79" fmla="*/ 97 h 123"/>
                <a:gd name="T80" fmla="*/ 51 w 122"/>
                <a:gd name="T81" fmla="*/ 104 h 123"/>
                <a:gd name="T82" fmla="*/ 56 w 122"/>
                <a:gd name="T83" fmla="*/ 110 h 123"/>
                <a:gd name="T84" fmla="*/ 61 w 122"/>
                <a:gd name="T85" fmla="*/ 111 h 123"/>
                <a:gd name="T86" fmla="*/ 78 w 122"/>
                <a:gd name="T87" fmla="*/ 106 h 123"/>
                <a:gd name="T88" fmla="*/ 94 w 122"/>
                <a:gd name="T89" fmla="*/ 120 h 123"/>
                <a:gd name="T90" fmla="*/ 105 w 122"/>
                <a:gd name="T91" fmla="*/ 122 h 123"/>
                <a:gd name="T92" fmla="*/ 4 w 122"/>
                <a:gd name="T93" fmla="*/ 12 h 123"/>
                <a:gd name="T94" fmla="*/ 11 w 122"/>
                <a:gd name="T95" fmla="*/ 22 h 123"/>
                <a:gd name="T96" fmla="*/ 7 w 122"/>
                <a:gd name="T97" fmla="*/ 22 h 123"/>
                <a:gd name="T98" fmla="*/ 6 w 122"/>
                <a:gd name="T9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23">
                  <a:moveTo>
                    <a:pt x="107" y="123"/>
                  </a:moveTo>
                  <a:cubicBezTo>
                    <a:pt x="108" y="116"/>
                    <a:pt x="108" y="116"/>
                    <a:pt x="108" y="116"/>
                  </a:cubicBezTo>
                  <a:cubicBezTo>
                    <a:pt x="112" y="111"/>
                    <a:pt x="112" y="111"/>
                    <a:pt x="112" y="111"/>
                  </a:cubicBezTo>
                  <a:cubicBezTo>
                    <a:pt x="116" y="110"/>
                    <a:pt x="116" y="110"/>
                    <a:pt x="116" y="110"/>
                  </a:cubicBezTo>
                  <a:cubicBezTo>
                    <a:pt x="120" y="109"/>
                    <a:pt x="120" y="109"/>
                    <a:pt x="120" y="109"/>
                  </a:cubicBezTo>
                  <a:cubicBezTo>
                    <a:pt x="122" y="107"/>
                    <a:pt x="122" y="107"/>
                    <a:pt x="122" y="107"/>
                  </a:cubicBezTo>
                  <a:cubicBezTo>
                    <a:pt x="122" y="104"/>
                    <a:pt x="122" y="104"/>
                    <a:pt x="122" y="104"/>
                  </a:cubicBezTo>
                  <a:cubicBezTo>
                    <a:pt x="119" y="103"/>
                    <a:pt x="119" y="103"/>
                    <a:pt x="119" y="103"/>
                  </a:cubicBezTo>
                  <a:cubicBezTo>
                    <a:pt x="119" y="99"/>
                    <a:pt x="119" y="99"/>
                    <a:pt x="119" y="99"/>
                  </a:cubicBezTo>
                  <a:cubicBezTo>
                    <a:pt x="117" y="96"/>
                    <a:pt x="117" y="96"/>
                    <a:pt x="117" y="96"/>
                  </a:cubicBezTo>
                  <a:cubicBezTo>
                    <a:pt x="115" y="95"/>
                    <a:pt x="115" y="95"/>
                    <a:pt x="115" y="95"/>
                  </a:cubicBezTo>
                  <a:cubicBezTo>
                    <a:pt x="112" y="91"/>
                    <a:pt x="112" y="91"/>
                    <a:pt x="112" y="91"/>
                  </a:cubicBezTo>
                  <a:cubicBezTo>
                    <a:pt x="111" y="89"/>
                    <a:pt x="111" y="89"/>
                    <a:pt x="111" y="89"/>
                  </a:cubicBezTo>
                  <a:cubicBezTo>
                    <a:pt x="112" y="88"/>
                    <a:pt x="112" y="88"/>
                    <a:pt x="112" y="88"/>
                  </a:cubicBezTo>
                  <a:cubicBezTo>
                    <a:pt x="109" y="81"/>
                    <a:pt x="109" y="81"/>
                    <a:pt x="109" y="81"/>
                  </a:cubicBezTo>
                  <a:cubicBezTo>
                    <a:pt x="116" y="73"/>
                    <a:pt x="116" y="73"/>
                    <a:pt x="116" y="73"/>
                  </a:cubicBezTo>
                  <a:cubicBezTo>
                    <a:pt x="116" y="71"/>
                    <a:pt x="116" y="71"/>
                    <a:pt x="116" y="71"/>
                  </a:cubicBezTo>
                  <a:cubicBezTo>
                    <a:pt x="115" y="70"/>
                    <a:pt x="115" y="70"/>
                    <a:pt x="115" y="70"/>
                  </a:cubicBezTo>
                  <a:cubicBezTo>
                    <a:pt x="109" y="69"/>
                    <a:pt x="109" y="69"/>
                    <a:pt x="109" y="69"/>
                  </a:cubicBezTo>
                  <a:cubicBezTo>
                    <a:pt x="109" y="67"/>
                    <a:pt x="109" y="67"/>
                    <a:pt x="109" y="67"/>
                  </a:cubicBezTo>
                  <a:cubicBezTo>
                    <a:pt x="108" y="64"/>
                    <a:pt x="108" y="64"/>
                    <a:pt x="108" y="64"/>
                  </a:cubicBezTo>
                  <a:cubicBezTo>
                    <a:pt x="107" y="60"/>
                    <a:pt x="107" y="60"/>
                    <a:pt x="107" y="60"/>
                  </a:cubicBezTo>
                  <a:cubicBezTo>
                    <a:pt x="105" y="57"/>
                    <a:pt x="105" y="57"/>
                    <a:pt x="105" y="57"/>
                  </a:cubicBezTo>
                  <a:cubicBezTo>
                    <a:pt x="104" y="54"/>
                    <a:pt x="104" y="54"/>
                    <a:pt x="104" y="54"/>
                  </a:cubicBezTo>
                  <a:cubicBezTo>
                    <a:pt x="107" y="53"/>
                    <a:pt x="107" y="53"/>
                    <a:pt x="107" y="53"/>
                  </a:cubicBezTo>
                  <a:cubicBezTo>
                    <a:pt x="105" y="51"/>
                    <a:pt x="105" y="51"/>
                    <a:pt x="105" y="51"/>
                  </a:cubicBezTo>
                  <a:cubicBezTo>
                    <a:pt x="104" y="50"/>
                    <a:pt x="104" y="50"/>
                    <a:pt x="104" y="50"/>
                  </a:cubicBezTo>
                  <a:cubicBezTo>
                    <a:pt x="105" y="45"/>
                    <a:pt x="105" y="45"/>
                    <a:pt x="105" y="45"/>
                  </a:cubicBezTo>
                  <a:cubicBezTo>
                    <a:pt x="106" y="42"/>
                    <a:pt x="106" y="42"/>
                    <a:pt x="106" y="42"/>
                  </a:cubicBezTo>
                  <a:cubicBezTo>
                    <a:pt x="108" y="42"/>
                    <a:pt x="108" y="42"/>
                    <a:pt x="108" y="42"/>
                  </a:cubicBezTo>
                  <a:cubicBezTo>
                    <a:pt x="110" y="41"/>
                    <a:pt x="110" y="41"/>
                    <a:pt x="110" y="41"/>
                  </a:cubicBezTo>
                  <a:cubicBezTo>
                    <a:pt x="111" y="39"/>
                    <a:pt x="111" y="39"/>
                    <a:pt x="111" y="39"/>
                  </a:cubicBezTo>
                  <a:cubicBezTo>
                    <a:pt x="112" y="36"/>
                    <a:pt x="112" y="36"/>
                    <a:pt x="112" y="36"/>
                  </a:cubicBezTo>
                  <a:cubicBezTo>
                    <a:pt x="113" y="33"/>
                    <a:pt x="113" y="33"/>
                    <a:pt x="113" y="33"/>
                  </a:cubicBezTo>
                  <a:cubicBezTo>
                    <a:pt x="113" y="31"/>
                    <a:pt x="113" y="31"/>
                    <a:pt x="113" y="31"/>
                  </a:cubicBezTo>
                  <a:cubicBezTo>
                    <a:pt x="113" y="28"/>
                    <a:pt x="113" y="28"/>
                    <a:pt x="113" y="28"/>
                  </a:cubicBezTo>
                  <a:cubicBezTo>
                    <a:pt x="109" y="27"/>
                    <a:pt x="109" y="27"/>
                    <a:pt x="109" y="27"/>
                  </a:cubicBezTo>
                  <a:cubicBezTo>
                    <a:pt x="108" y="24"/>
                    <a:pt x="108" y="24"/>
                    <a:pt x="108" y="24"/>
                  </a:cubicBezTo>
                  <a:cubicBezTo>
                    <a:pt x="106" y="22"/>
                    <a:pt x="106" y="22"/>
                    <a:pt x="106" y="22"/>
                  </a:cubicBezTo>
                  <a:cubicBezTo>
                    <a:pt x="104" y="21"/>
                    <a:pt x="104" y="21"/>
                    <a:pt x="104" y="21"/>
                  </a:cubicBezTo>
                  <a:cubicBezTo>
                    <a:pt x="101" y="18"/>
                    <a:pt x="101" y="18"/>
                    <a:pt x="101" y="18"/>
                  </a:cubicBezTo>
                  <a:cubicBezTo>
                    <a:pt x="97" y="17"/>
                    <a:pt x="97" y="17"/>
                    <a:pt x="97" y="17"/>
                  </a:cubicBezTo>
                  <a:cubicBezTo>
                    <a:pt x="92" y="14"/>
                    <a:pt x="92" y="14"/>
                    <a:pt x="92" y="14"/>
                  </a:cubicBezTo>
                  <a:cubicBezTo>
                    <a:pt x="91" y="14"/>
                    <a:pt x="91" y="14"/>
                    <a:pt x="91" y="14"/>
                  </a:cubicBezTo>
                  <a:cubicBezTo>
                    <a:pt x="86" y="13"/>
                    <a:pt x="86" y="13"/>
                    <a:pt x="86" y="13"/>
                  </a:cubicBezTo>
                  <a:cubicBezTo>
                    <a:pt x="80" y="12"/>
                    <a:pt x="80" y="12"/>
                    <a:pt x="80" y="12"/>
                  </a:cubicBezTo>
                  <a:cubicBezTo>
                    <a:pt x="76" y="13"/>
                    <a:pt x="76" y="13"/>
                    <a:pt x="76" y="13"/>
                  </a:cubicBezTo>
                  <a:cubicBezTo>
                    <a:pt x="74" y="14"/>
                    <a:pt x="74" y="14"/>
                    <a:pt x="74" y="14"/>
                  </a:cubicBezTo>
                  <a:cubicBezTo>
                    <a:pt x="70" y="13"/>
                    <a:pt x="70" y="13"/>
                    <a:pt x="70" y="13"/>
                  </a:cubicBezTo>
                  <a:cubicBezTo>
                    <a:pt x="69" y="15"/>
                    <a:pt x="69" y="15"/>
                    <a:pt x="69" y="15"/>
                  </a:cubicBezTo>
                  <a:cubicBezTo>
                    <a:pt x="67" y="16"/>
                    <a:pt x="67" y="16"/>
                    <a:pt x="67" y="16"/>
                  </a:cubicBezTo>
                  <a:cubicBezTo>
                    <a:pt x="67" y="18"/>
                    <a:pt x="67" y="18"/>
                    <a:pt x="67" y="18"/>
                  </a:cubicBezTo>
                  <a:cubicBezTo>
                    <a:pt x="66" y="20"/>
                    <a:pt x="66" y="20"/>
                    <a:pt x="66" y="20"/>
                  </a:cubicBezTo>
                  <a:cubicBezTo>
                    <a:pt x="61" y="20"/>
                    <a:pt x="61" y="20"/>
                    <a:pt x="61" y="20"/>
                  </a:cubicBezTo>
                  <a:cubicBezTo>
                    <a:pt x="62" y="21"/>
                    <a:pt x="61" y="23"/>
                    <a:pt x="61" y="24"/>
                  </a:cubicBezTo>
                  <a:cubicBezTo>
                    <a:pt x="61" y="24"/>
                    <a:pt x="61" y="25"/>
                    <a:pt x="61" y="25"/>
                  </a:cubicBezTo>
                  <a:cubicBezTo>
                    <a:pt x="59" y="26"/>
                    <a:pt x="58" y="25"/>
                    <a:pt x="58" y="25"/>
                  </a:cubicBezTo>
                  <a:cubicBezTo>
                    <a:pt x="59" y="25"/>
                    <a:pt x="58" y="24"/>
                    <a:pt x="56" y="24"/>
                  </a:cubicBezTo>
                  <a:cubicBezTo>
                    <a:pt x="55" y="24"/>
                    <a:pt x="51" y="27"/>
                    <a:pt x="49" y="27"/>
                  </a:cubicBezTo>
                  <a:cubicBezTo>
                    <a:pt x="48" y="27"/>
                    <a:pt x="41" y="23"/>
                    <a:pt x="40" y="22"/>
                  </a:cubicBezTo>
                  <a:cubicBezTo>
                    <a:pt x="40" y="22"/>
                    <a:pt x="39" y="20"/>
                    <a:pt x="38" y="20"/>
                  </a:cubicBezTo>
                  <a:cubicBezTo>
                    <a:pt x="38" y="20"/>
                    <a:pt x="37" y="20"/>
                    <a:pt x="37" y="20"/>
                  </a:cubicBezTo>
                  <a:cubicBezTo>
                    <a:pt x="36" y="19"/>
                    <a:pt x="36" y="19"/>
                    <a:pt x="36" y="19"/>
                  </a:cubicBezTo>
                  <a:cubicBezTo>
                    <a:pt x="34" y="19"/>
                    <a:pt x="34" y="22"/>
                    <a:pt x="32" y="19"/>
                  </a:cubicBezTo>
                  <a:cubicBezTo>
                    <a:pt x="31" y="18"/>
                    <a:pt x="31" y="18"/>
                    <a:pt x="31" y="18"/>
                  </a:cubicBezTo>
                  <a:cubicBezTo>
                    <a:pt x="30" y="16"/>
                    <a:pt x="29" y="12"/>
                    <a:pt x="29" y="10"/>
                  </a:cubicBezTo>
                  <a:cubicBezTo>
                    <a:pt x="29" y="10"/>
                    <a:pt x="28" y="9"/>
                    <a:pt x="27" y="8"/>
                  </a:cubicBezTo>
                  <a:cubicBezTo>
                    <a:pt x="26" y="7"/>
                    <a:pt x="26" y="7"/>
                    <a:pt x="25" y="6"/>
                  </a:cubicBezTo>
                  <a:cubicBezTo>
                    <a:pt x="26" y="4"/>
                    <a:pt x="23" y="4"/>
                    <a:pt x="26" y="4"/>
                  </a:cubicBezTo>
                  <a:cubicBezTo>
                    <a:pt x="27" y="4"/>
                    <a:pt x="26" y="2"/>
                    <a:pt x="25" y="1"/>
                  </a:cubicBezTo>
                  <a:cubicBezTo>
                    <a:pt x="24" y="0"/>
                    <a:pt x="24" y="1"/>
                    <a:pt x="23" y="2"/>
                  </a:cubicBezTo>
                  <a:cubicBezTo>
                    <a:pt x="21" y="2"/>
                    <a:pt x="20" y="5"/>
                    <a:pt x="20" y="5"/>
                  </a:cubicBezTo>
                  <a:cubicBezTo>
                    <a:pt x="19" y="4"/>
                    <a:pt x="19" y="5"/>
                    <a:pt x="18" y="6"/>
                  </a:cubicBezTo>
                  <a:cubicBezTo>
                    <a:pt x="17" y="7"/>
                    <a:pt x="17" y="7"/>
                    <a:pt x="16" y="7"/>
                  </a:cubicBezTo>
                  <a:cubicBezTo>
                    <a:pt x="16" y="7"/>
                    <a:pt x="14" y="8"/>
                    <a:pt x="13" y="8"/>
                  </a:cubicBezTo>
                  <a:cubicBezTo>
                    <a:pt x="12" y="8"/>
                    <a:pt x="12" y="7"/>
                    <a:pt x="11" y="6"/>
                  </a:cubicBezTo>
                  <a:cubicBezTo>
                    <a:pt x="10" y="6"/>
                    <a:pt x="10" y="5"/>
                    <a:pt x="9" y="4"/>
                  </a:cubicBezTo>
                  <a:cubicBezTo>
                    <a:pt x="7" y="2"/>
                    <a:pt x="7" y="1"/>
                    <a:pt x="7" y="1"/>
                  </a:cubicBezTo>
                  <a:cubicBezTo>
                    <a:pt x="7" y="2"/>
                    <a:pt x="7" y="2"/>
                    <a:pt x="7" y="2"/>
                  </a:cubicBezTo>
                  <a:cubicBezTo>
                    <a:pt x="6" y="4"/>
                    <a:pt x="6" y="4"/>
                    <a:pt x="6" y="4"/>
                  </a:cubicBezTo>
                  <a:cubicBezTo>
                    <a:pt x="6" y="4"/>
                    <a:pt x="5" y="4"/>
                    <a:pt x="4" y="3"/>
                  </a:cubicBezTo>
                  <a:cubicBezTo>
                    <a:pt x="3" y="2"/>
                    <a:pt x="4" y="3"/>
                    <a:pt x="2" y="4"/>
                  </a:cubicBezTo>
                  <a:cubicBezTo>
                    <a:pt x="1" y="5"/>
                    <a:pt x="1" y="6"/>
                    <a:pt x="2" y="7"/>
                  </a:cubicBezTo>
                  <a:cubicBezTo>
                    <a:pt x="3" y="8"/>
                    <a:pt x="2" y="8"/>
                    <a:pt x="2" y="9"/>
                  </a:cubicBezTo>
                  <a:cubicBezTo>
                    <a:pt x="2" y="10"/>
                    <a:pt x="1" y="11"/>
                    <a:pt x="1" y="12"/>
                  </a:cubicBezTo>
                  <a:cubicBezTo>
                    <a:pt x="0" y="13"/>
                    <a:pt x="1" y="15"/>
                    <a:pt x="2" y="16"/>
                  </a:cubicBezTo>
                  <a:cubicBezTo>
                    <a:pt x="3" y="17"/>
                    <a:pt x="3" y="19"/>
                    <a:pt x="4" y="20"/>
                  </a:cubicBezTo>
                  <a:cubicBezTo>
                    <a:pt x="5" y="21"/>
                    <a:pt x="3" y="23"/>
                    <a:pt x="3" y="23"/>
                  </a:cubicBezTo>
                  <a:cubicBezTo>
                    <a:pt x="3" y="23"/>
                    <a:pt x="4" y="25"/>
                    <a:pt x="5" y="26"/>
                  </a:cubicBezTo>
                  <a:cubicBezTo>
                    <a:pt x="5" y="27"/>
                    <a:pt x="3" y="29"/>
                    <a:pt x="5" y="29"/>
                  </a:cubicBezTo>
                  <a:cubicBezTo>
                    <a:pt x="6" y="29"/>
                    <a:pt x="4" y="30"/>
                    <a:pt x="6" y="31"/>
                  </a:cubicBezTo>
                  <a:cubicBezTo>
                    <a:pt x="7" y="31"/>
                    <a:pt x="6" y="33"/>
                    <a:pt x="7" y="33"/>
                  </a:cubicBezTo>
                  <a:cubicBezTo>
                    <a:pt x="8" y="33"/>
                    <a:pt x="8" y="34"/>
                    <a:pt x="9" y="34"/>
                  </a:cubicBezTo>
                  <a:cubicBezTo>
                    <a:pt x="11" y="34"/>
                    <a:pt x="11" y="34"/>
                    <a:pt x="12" y="35"/>
                  </a:cubicBezTo>
                  <a:cubicBezTo>
                    <a:pt x="13" y="35"/>
                    <a:pt x="15" y="35"/>
                    <a:pt x="15" y="35"/>
                  </a:cubicBezTo>
                  <a:cubicBezTo>
                    <a:pt x="15" y="35"/>
                    <a:pt x="17" y="36"/>
                    <a:pt x="15" y="37"/>
                  </a:cubicBezTo>
                  <a:cubicBezTo>
                    <a:pt x="14" y="38"/>
                    <a:pt x="12" y="36"/>
                    <a:pt x="13" y="38"/>
                  </a:cubicBezTo>
                  <a:cubicBezTo>
                    <a:pt x="13" y="40"/>
                    <a:pt x="14" y="41"/>
                    <a:pt x="13" y="42"/>
                  </a:cubicBezTo>
                  <a:cubicBezTo>
                    <a:pt x="12" y="43"/>
                    <a:pt x="10" y="41"/>
                    <a:pt x="11" y="42"/>
                  </a:cubicBezTo>
                  <a:cubicBezTo>
                    <a:pt x="12" y="45"/>
                    <a:pt x="9" y="44"/>
                    <a:pt x="10" y="45"/>
                  </a:cubicBezTo>
                  <a:cubicBezTo>
                    <a:pt x="11" y="46"/>
                    <a:pt x="10" y="48"/>
                    <a:pt x="11" y="48"/>
                  </a:cubicBezTo>
                  <a:cubicBezTo>
                    <a:pt x="13" y="49"/>
                    <a:pt x="13" y="53"/>
                    <a:pt x="15" y="54"/>
                  </a:cubicBezTo>
                  <a:cubicBezTo>
                    <a:pt x="16" y="54"/>
                    <a:pt x="19" y="57"/>
                    <a:pt x="20" y="58"/>
                  </a:cubicBezTo>
                  <a:cubicBezTo>
                    <a:pt x="20" y="60"/>
                    <a:pt x="17" y="60"/>
                    <a:pt x="19" y="60"/>
                  </a:cubicBezTo>
                  <a:cubicBezTo>
                    <a:pt x="21" y="60"/>
                    <a:pt x="22" y="60"/>
                    <a:pt x="23" y="61"/>
                  </a:cubicBezTo>
                  <a:cubicBezTo>
                    <a:pt x="23" y="63"/>
                    <a:pt x="23" y="63"/>
                    <a:pt x="25" y="65"/>
                  </a:cubicBezTo>
                  <a:cubicBezTo>
                    <a:pt x="26" y="67"/>
                    <a:pt x="27" y="67"/>
                    <a:pt x="27" y="69"/>
                  </a:cubicBezTo>
                  <a:cubicBezTo>
                    <a:pt x="26" y="71"/>
                    <a:pt x="26" y="72"/>
                    <a:pt x="27" y="74"/>
                  </a:cubicBezTo>
                  <a:cubicBezTo>
                    <a:pt x="29" y="74"/>
                    <a:pt x="29" y="74"/>
                    <a:pt x="29" y="74"/>
                  </a:cubicBezTo>
                  <a:cubicBezTo>
                    <a:pt x="29" y="77"/>
                    <a:pt x="29" y="77"/>
                    <a:pt x="29" y="77"/>
                  </a:cubicBezTo>
                  <a:cubicBezTo>
                    <a:pt x="29" y="77"/>
                    <a:pt x="30" y="77"/>
                    <a:pt x="31" y="79"/>
                  </a:cubicBezTo>
                  <a:cubicBezTo>
                    <a:pt x="32" y="80"/>
                    <a:pt x="32" y="80"/>
                    <a:pt x="32" y="81"/>
                  </a:cubicBezTo>
                  <a:cubicBezTo>
                    <a:pt x="32" y="81"/>
                    <a:pt x="32" y="81"/>
                    <a:pt x="32" y="81"/>
                  </a:cubicBezTo>
                  <a:cubicBezTo>
                    <a:pt x="34" y="82"/>
                    <a:pt x="36" y="82"/>
                    <a:pt x="38" y="81"/>
                  </a:cubicBezTo>
                  <a:cubicBezTo>
                    <a:pt x="39" y="83"/>
                    <a:pt x="40" y="84"/>
                    <a:pt x="41" y="86"/>
                  </a:cubicBezTo>
                  <a:cubicBezTo>
                    <a:pt x="41" y="87"/>
                    <a:pt x="41" y="88"/>
                    <a:pt x="41" y="89"/>
                  </a:cubicBezTo>
                  <a:cubicBezTo>
                    <a:pt x="42" y="90"/>
                    <a:pt x="43" y="90"/>
                    <a:pt x="43" y="90"/>
                  </a:cubicBezTo>
                  <a:cubicBezTo>
                    <a:pt x="43" y="92"/>
                    <a:pt x="43" y="92"/>
                    <a:pt x="43" y="92"/>
                  </a:cubicBezTo>
                  <a:cubicBezTo>
                    <a:pt x="43" y="93"/>
                    <a:pt x="45" y="94"/>
                    <a:pt x="45" y="94"/>
                  </a:cubicBezTo>
                  <a:cubicBezTo>
                    <a:pt x="45" y="95"/>
                    <a:pt x="45" y="96"/>
                    <a:pt x="45" y="97"/>
                  </a:cubicBezTo>
                  <a:cubicBezTo>
                    <a:pt x="45" y="97"/>
                    <a:pt x="47" y="97"/>
                    <a:pt x="48" y="98"/>
                  </a:cubicBezTo>
                  <a:cubicBezTo>
                    <a:pt x="48" y="99"/>
                    <a:pt x="48" y="100"/>
                    <a:pt x="48" y="101"/>
                  </a:cubicBezTo>
                  <a:cubicBezTo>
                    <a:pt x="48" y="101"/>
                    <a:pt x="51" y="104"/>
                    <a:pt x="51" y="104"/>
                  </a:cubicBezTo>
                  <a:cubicBezTo>
                    <a:pt x="52" y="104"/>
                    <a:pt x="52" y="104"/>
                    <a:pt x="52" y="104"/>
                  </a:cubicBezTo>
                  <a:cubicBezTo>
                    <a:pt x="52" y="104"/>
                    <a:pt x="52" y="106"/>
                    <a:pt x="52" y="106"/>
                  </a:cubicBezTo>
                  <a:cubicBezTo>
                    <a:pt x="56" y="110"/>
                    <a:pt x="56" y="110"/>
                    <a:pt x="56" y="110"/>
                  </a:cubicBezTo>
                  <a:cubicBezTo>
                    <a:pt x="57" y="110"/>
                    <a:pt x="58" y="110"/>
                    <a:pt x="58" y="110"/>
                  </a:cubicBezTo>
                  <a:cubicBezTo>
                    <a:pt x="58" y="110"/>
                    <a:pt x="59" y="111"/>
                    <a:pt x="60" y="111"/>
                  </a:cubicBezTo>
                  <a:cubicBezTo>
                    <a:pt x="60" y="111"/>
                    <a:pt x="61" y="111"/>
                    <a:pt x="61" y="111"/>
                  </a:cubicBezTo>
                  <a:cubicBezTo>
                    <a:pt x="63" y="112"/>
                    <a:pt x="64" y="113"/>
                    <a:pt x="67" y="113"/>
                  </a:cubicBezTo>
                  <a:cubicBezTo>
                    <a:pt x="67" y="112"/>
                    <a:pt x="67" y="112"/>
                    <a:pt x="67" y="112"/>
                  </a:cubicBezTo>
                  <a:cubicBezTo>
                    <a:pt x="71" y="110"/>
                    <a:pt x="74" y="108"/>
                    <a:pt x="78" y="106"/>
                  </a:cubicBezTo>
                  <a:cubicBezTo>
                    <a:pt x="79" y="108"/>
                    <a:pt x="81" y="109"/>
                    <a:pt x="82" y="111"/>
                  </a:cubicBezTo>
                  <a:cubicBezTo>
                    <a:pt x="83" y="115"/>
                    <a:pt x="83" y="118"/>
                    <a:pt x="86" y="119"/>
                  </a:cubicBezTo>
                  <a:cubicBezTo>
                    <a:pt x="88" y="120"/>
                    <a:pt x="91" y="120"/>
                    <a:pt x="94" y="120"/>
                  </a:cubicBezTo>
                  <a:cubicBezTo>
                    <a:pt x="95" y="121"/>
                    <a:pt x="95" y="121"/>
                    <a:pt x="95" y="121"/>
                  </a:cubicBezTo>
                  <a:cubicBezTo>
                    <a:pt x="97" y="122"/>
                    <a:pt x="100" y="121"/>
                    <a:pt x="102" y="121"/>
                  </a:cubicBezTo>
                  <a:cubicBezTo>
                    <a:pt x="103" y="121"/>
                    <a:pt x="104" y="122"/>
                    <a:pt x="105" y="122"/>
                  </a:cubicBezTo>
                  <a:cubicBezTo>
                    <a:pt x="105" y="123"/>
                    <a:pt x="105" y="123"/>
                    <a:pt x="105" y="123"/>
                  </a:cubicBezTo>
                  <a:cubicBezTo>
                    <a:pt x="106" y="123"/>
                    <a:pt x="106" y="123"/>
                    <a:pt x="107" y="123"/>
                  </a:cubicBezTo>
                  <a:close/>
                  <a:moveTo>
                    <a:pt x="4" y="12"/>
                  </a:moveTo>
                  <a:cubicBezTo>
                    <a:pt x="8" y="12"/>
                    <a:pt x="8" y="15"/>
                    <a:pt x="9" y="17"/>
                  </a:cubicBezTo>
                  <a:cubicBezTo>
                    <a:pt x="10" y="18"/>
                    <a:pt x="11" y="18"/>
                    <a:pt x="12" y="19"/>
                  </a:cubicBezTo>
                  <a:cubicBezTo>
                    <a:pt x="11" y="19"/>
                    <a:pt x="11" y="21"/>
                    <a:pt x="11" y="22"/>
                  </a:cubicBezTo>
                  <a:cubicBezTo>
                    <a:pt x="11" y="22"/>
                    <a:pt x="17" y="22"/>
                    <a:pt x="13" y="25"/>
                  </a:cubicBezTo>
                  <a:cubicBezTo>
                    <a:pt x="11" y="27"/>
                    <a:pt x="12" y="26"/>
                    <a:pt x="9" y="26"/>
                  </a:cubicBezTo>
                  <a:cubicBezTo>
                    <a:pt x="9" y="25"/>
                    <a:pt x="7" y="24"/>
                    <a:pt x="7" y="22"/>
                  </a:cubicBezTo>
                  <a:cubicBezTo>
                    <a:pt x="7" y="22"/>
                    <a:pt x="7" y="21"/>
                    <a:pt x="7" y="21"/>
                  </a:cubicBezTo>
                  <a:cubicBezTo>
                    <a:pt x="7" y="20"/>
                    <a:pt x="5" y="20"/>
                    <a:pt x="5" y="19"/>
                  </a:cubicBezTo>
                  <a:cubicBezTo>
                    <a:pt x="5" y="18"/>
                    <a:pt x="6" y="17"/>
                    <a:pt x="6" y="16"/>
                  </a:cubicBezTo>
                  <a:cubicBezTo>
                    <a:pt x="6" y="15"/>
                    <a:pt x="4" y="15"/>
                    <a:pt x="4" y="14"/>
                  </a:cubicBezTo>
                  <a:cubicBezTo>
                    <a:pt x="4" y="14"/>
                    <a:pt x="3" y="12"/>
                    <a:pt x="4" y="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2" name="Freeform 10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B659DE-2FC3-49A1-8DE9-A408CF72B253}"/>
                </a:ext>
              </a:extLst>
            </p:cNvPr>
            <p:cNvSpPr>
              <a:spLocks noEditPoints="1"/>
            </p:cNvSpPr>
            <p:nvPr/>
          </p:nvSpPr>
          <p:spPr bwMode="auto">
            <a:xfrm>
              <a:off x="6537325" y="4197351"/>
              <a:ext cx="1062037" cy="498475"/>
            </a:xfrm>
            <a:custGeom>
              <a:avLst/>
              <a:gdLst>
                <a:gd name="T0" fmla="*/ 15 w 283"/>
                <a:gd name="T1" fmla="*/ 22 h 133"/>
                <a:gd name="T2" fmla="*/ 30 w 283"/>
                <a:gd name="T3" fmla="*/ 48 h 133"/>
                <a:gd name="T4" fmla="*/ 52 w 283"/>
                <a:gd name="T5" fmla="*/ 84 h 133"/>
                <a:gd name="T6" fmla="*/ 67 w 283"/>
                <a:gd name="T7" fmla="*/ 70 h 133"/>
                <a:gd name="T8" fmla="*/ 53 w 283"/>
                <a:gd name="T9" fmla="*/ 53 h 133"/>
                <a:gd name="T10" fmla="*/ 46 w 283"/>
                <a:gd name="T11" fmla="*/ 38 h 133"/>
                <a:gd name="T12" fmla="*/ 33 w 283"/>
                <a:gd name="T13" fmla="*/ 22 h 133"/>
                <a:gd name="T14" fmla="*/ 5 w 283"/>
                <a:gd name="T15" fmla="*/ 23 h 133"/>
                <a:gd name="T16" fmla="*/ 201 w 283"/>
                <a:gd name="T17" fmla="*/ 39 h 133"/>
                <a:gd name="T18" fmla="*/ 206 w 283"/>
                <a:gd name="T19" fmla="*/ 44 h 133"/>
                <a:gd name="T20" fmla="*/ 203 w 283"/>
                <a:gd name="T21" fmla="*/ 31 h 133"/>
                <a:gd name="T22" fmla="*/ 45 w 283"/>
                <a:gd name="T23" fmla="*/ 32 h 133"/>
                <a:gd name="T24" fmla="*/ 183 w 283"/>
                <a:gd name="T25" fmla="*/ 34 h 133"/>
                <a:gd name="T26" fmla="*/ 154 w 283"/>
                <a:gd name="T27" fmla="*/ 39 h 133"/>
                <a:gd name="T28" fmla="*/ 150 w 283"/>
                <a:gd name="T29" fmla="*/ 75 h 133"/>
                <a:gd name="T30" fmla="*/ 157 w 283"/>
                <a:gd name="T31" fmla="*/ 72 h 133"/>
                <a:gd name="T32" fmla="*/ 170 w 283"/>
                <a:gd name="T33" fmla="*/ 77 h 133"/>
                <a:gd name="T34" fmla="*/ 163 w 283"/>
                <a:gd name="T35" fmla="*/ 53 h 133"/>
                <a:gd name="T36" fmla="*/ 171 w 283"/>
                <a:gd name="T37" fmla="*/ 43 h 133"/>
                <a:gd name="T38" fmla="*/ 58 w 283"/>
                <a:gd name="T39" fmla="*/ 36 h 133"/>
                <a:gd name="T40" fmla="*/ 23 w 283"/>
                <a:gd name="T41" fmla="*/ 56 h 133"/>
                <a:gd name="T42" fmla="*/ 219 w 283"/>
                <a:gd name="T43" fmla="*/ 58 h 133"/>
                <a:gd name="T44" fmla="*/ 174 w 283"/>
                <a:gd name="T45" fmla="*/ 61 h 133"/>
                <a:gd name="T46" fmla="*/ 69 w 283"/>
                <a:gd name="T47" fmla="*/ 62 h 133"/>
                <a:gd name="T48" fmla="*/ 180 w 283"/>
                <a:gd name="T49" fmla="*/ 62 h 133"/>
                <a:gd name="T50" fmla="*/ 203 w 283"/>
                <a:gd name="T51" fmla="*/ 71 h 133"/>
                <a:gd name="T52" fmla="*/ 210 w 283"/>
                <a:gd name="T53" fmla="*/ 70 h 133"/>
                <a:gd name="T54" fmla="*/ 174 w 283"/>
                <a:gd name="T55" fmla="*/ 82 h 133"/>
                <a:gd name="T56" fmla="*/ 174 w 283"/>
                <a:gd name="T57" fmla="*/ 82 h 133"/>
                <a:gd name="T58" fmla="*/ 87 w 283"/>
                <a:gd name="T59" fmla="*/ 104 h 133"/>
                <a:gd name="T60" fmla="*/ 121 w 283"/>
                <a:gd name="T61" fmla="*/ 109 h 133"/>
                <a:gd name="T62" fmla="*/ 97 w 283"/>
                <a:gd name="T63" fmla="*/ 92 h 133"/>
                <a:gd name="T64" fmla="*/ 242 w 283"/>
                <a:gd name="T65" fmla="*/ 92 h 133"/>
                <a:gd name="T66" fmla="*/ 112 w 283"/>
                <a:gd name="T67" fmla="*/ 98 h 133"/>
                <a:gd name="T68" fmla="*/ 223 w 283"/>
                <a:gd name="T69" fmla="*/ 106 h 133"/>
                <a:gd name="T70" fmla="*/ 196 w 283"/>
                <a:gd name="T71" fmla="*/ 111 h 133"/>
                <a:gd name="T72" fmla="*/ 136 w 283"/>
                <a:gd name="T73" fmla="*/ 114 h 133"/>
                <a:gd name="T74" fmla="*/ 204 w 283"/>
                <a:gd name="T75" fmla="*/ 113 h 133"/>
                <a:gd name="T76" fmla="*/ 166 w 283"/>
                <a:gd name="T77" fmla="*/ 115 h 133"/>
                <a:gd name="T78" fmla="*/ 175 w 283"/>
                <a:gd name="T79" fmla="*/ 114 h 133"/>
                <a:gd name="T80" fmla="*/ 180 w 283"/>
                <a:gd name="T81" fmla="*/ 122 h 133"/>
                <a:gd name="T82" fmla="*/ 187 w 283"/>
                <a:gd name="T83" fmla="*/ 123 h 133"/>
                <a:gd name="T84" fmla="*/ 158 w 283"/>
                <a:gd name="T85" fmla="*/ 125 h 133"/>
                <a:gd name="T86" fmla="*/ 91 w 283"/>
                <a:gd name="T87" fmla="*/ 30 h 133"/>
                <a:gd name="T88" fmla="*/ 89 w 283"/>
                <a:gd name="T89" fmla="*/ 54 h 133"/>
                <a:gd name="T90" fmla="*/ 105 w 283"/>
                <a:gd name="T91" fmla="*/ 70 h 133"/>
                <a:gd name="T92" fmla="*/ 124 w 283"/>
                <a:gd name="T93" fmla="*/ 74 h 133"/>
                <a:gd name="T94" fmla="*/ 146 w 283"/>
                <a:gd name="T95" fmla="*/ 37 h 133"/>
                <a:gd name="T96" fmla="*/ 130 w 283"/>
                <a:gd name="T97" fmla="*/ 15 h 133"/>
                <a:gd name="T98" fmla="*/ 112 w 283"/>
                <a:gd name="T99" fmla="*/ 37 h 133"/>
                <a:gd name="T100" fmla="*/ 227 w 283"/>
                <a:gd name="T101" fmla="*/ 54 h 133"/>
                <a:gd name="T102" fmla="*/ 234 w 283"/>
                <a:gd name="T103" fmla="*/ 66 h 133"/>
                <a:gd name="T104" fmla="*/ 237 w 283"/>
                <a:gd name="T105" fmla="*/ 73 h 133"/>
                <a:gd name="T106" fmla="*/ 265 w 283"/>
                <a:gd name="T107" fmla="*/ 88 h 133"/>
                <a:gd name="T108" fmla="*/ 269 w 283"/>
                <a:gd name="T109" fmla="*/ 111 h 133"/>
                <a:gd name="T110" fmla="*/ 282 w 283"/>
                <a:gd name="T111" fmla="*/ 97 h 133"/>
                <a:gd name="T112" fmla="*/ 251 w 283"/>
                <a:gd name="T113" fmla="*/ 71 h 133"/>
                <a:gd name="T114" fmla="*/ 239 w 283"/>
                <a:gd name="T115"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133">
                  <a:moveTo>
                    <a:pt x="8" y="3"/>
                  </a:moveTo>
                  <a:cubicBezTo>
                    <a:pt x="7" y="3"/>
                    <a:pt x="6" y="1"/>
                    <a:pt x="6" y="0"/>
                  </a:cubicBezTo>
                  <a:cubicBezTo>
                    <a:pt x="4" y="0"/>
                    <a:pt x="2" y="0"/>
                    <a:pt x="0" y="0"/>
                  </a:cubicBezTo>
                  <a:cubicBezTo>
                    <a:pt x="0" y="1"/>
                    <a:pt x="0" y="3"/>
                    <a:pt x="0" y="5"/>
                  </a:cubicBezTo>
                  <a:cubicBezTo>
                    <a:pt x="1" y="5"/>
                    <a:pt x="1" y="5"/>
                    <a:pt x="1" y="5"/>
                  </a:cubicBezTo>
                  <a:cubicBezTo>
                    <a:pt x="3" y="8"/>
                    <a:pt x="3" y="11"/>
                    <a:pt x="5" y="12"/>
                  </a:cubicBezTo>
                  <a:cubicBezTo>
                    <a:pt x="6" y="12"/>
                    <a:pt x="6" y="12"/>
                    <a:pt x="7" y="12"/>
                  </a:cubicBezTo>
                  <a:cubicBezTo>
                    <a:pt x="7" y="13"/>
                    <a:pt x="7" y="15"/>
                    <a:pt x="8" y="16"/>
                  </a:cubicBezTo>
                  <a:cubicBezTo>
                    <a:pt x="9" y="17"/>
                    <a:pt x="11" y="16"/>
                    <a:pt x="11" y="17"/>
                  </a:cubicBezTo>
                  <a:cubicBezTo>
                    <a:pt x="12" y="18"/>
                    <a:pt x="11" y="19"/>
                    <a:pt x="12" y="19"/>
                  </a:cubicBezTo>
                  <a:cubicBezTo>
                    <a:pt x="12" y="20"/>
                    <a:pt x="14" y="21"/>
                    <a:pt x="15" y="22"/>
                  </a:cubicBezTo>
                  <a:cubicBezTo>
                    <a:pt x="15" y="22"/>
                    <a:pt x="15" y="23"/>
                    <a:pt x="15" y="24"/>
                  </a:cubicBezTo>
                  <a:cubicBezTo>
                    <a:pt x="15" y="24"/>
                    <a:pt x="16" y="24"/>
                    <a:pt x="17" y="24"/>
                  </a:cubicBezTo>
                  <a:cubicBezTo>
                    <a:pt x="17" y="26"/>
                    <a:pt x="17" y="27"/>
                    <a:pt x="17" y="28"/>
                  </a:cubicBezTo>
                  <a:cubicBezTo>
                    <a:pt x="19" y="29"/>
                    <a:pt x="20" y="29"/>
                    <a:pt x="21" y="29"/>
                  </a:cubicBezTo>
                  <a:cubicBezTo>
                    <a:pt x="21" y="30"/>
                    <a:pt x="22" y="31"/>
                    <a:pt x="22" y="31"/>
                  </a:cubicBezTo>
                  <a:cubicBezTo>
                    <a:pt x="23" y="31"/>
                    <a:pt x="24" y="31"/>
                    <a:pt x="24" y="32"/>
                  </a:cubicBezTo>
                  <a:cubicBezTo>
                    <a:pt x="24" y="33"/>
                    <a:pt x="24" y="35"/>
                    <a:pt x="24" y="37"/>
                  </a:cubicBezTo>
                  <a:cubicBezTo>
                    <a:pt x="24" y="38"/>
                    <a:pt x="25" y="40"/>
                    <a:pt x="26" y="41"/>
                  </a:cubicBezTo>
                  <a:cubicBezTo>
                    <a:pt x="26" y="41"/>
                    <a:pt x="25" y="42"/>
                    <a:pt x="26" y="43"/>
                  </a:cubicBezTo>
                  <a:cubicBezTo>
                    <a:pt x="26" y="43"/>
                    <a:pt x="28" y="44"/>
                    <a:pt x="28" y="44"/>
                  </a:cubicBezTo>
                  <a:cubicBezTo>
                    <a:pt x="29" y="45"/>
                    <a:pt x="29" y="47"/>
                    <a:pt x="30" y="48"/>
                  </a:cubicBezTo>
                  <a:cubicBezTo>
                    <a:pt x="31" y="49"/>
                    <a:pt x="33" y="49"/>
                    <a:pt x="33" y="50"/>
                  </a:cubicBezTo>
                  <a:cubicBezTo>
                    <a:pt x="35" y="52"/>
                    <a:pt x="36" y="58"/>
                    <a:pt x="38" y="59"/>
                  </a:cubicBezTo>
                  <a:cubicBezTo>
                    <a:pt x="38" y="59"/>
                    <a:pt x="38" y="59"/>
                    <a:pt x="38" y="59"/>
                  </a:cubicBezTo>
                  <a:cubicBezTo>
                    <a:pt x="39" y="60"/>
                    <a:pt x="38" y="62"/>
                    <a:pt x="38" y="63"/>
                  </a:cubicBezTo>
                  <a:cubicBezTo>
                    <a:pt x="38" y="63"/>
                    <a:pt x="39" y="64"/>
                    <a:pt x="40" y="64"/>
                  </a:cubicBezTo>
                  <a:cubicBezTo>
                    <a:pt x="41" y="65"/>
                    <a:pt x="41" y="69"/>
                    <a:pt x="43" y="71"/>
                  </a:cubicBezTo>
                  <a:cubicBezTo>
                    <a:pt x="43" y="71"/>
                    <a:pt x="44" y="71"/>
                    <a:pt x="44" y="71"/>
                  </a:cubicBezTo>
                  <a:cubicBezTo>
                    <a:pt x="45" y="73"/>
                    <a:pt x="45" y="75"/>
                    <a:pt x="46" y="78"/>
                  </a:cubicBezTo>
                  <a:cubicBezTo>
                    <a:pt x="46" y="79"/>
                    <a:pt x="47" y="80"/>
                    <a:pt x="48" y="81"/>
                  </a:cubicBezTo>
                  <a:cubicBezTo>
                    <a:pt x="48" y="82"/>
                    <a:pt x="48" y="82"/>
                    <a:pt x="48" y="82"/>
                  </a:cubicBezTo>
                  <a:cubicBezTo>
                    <a:pt x="48" y="82"/>
                    <a:pt x="51" y="83"/>
                    <a:pt x="52" y="84"/>
                  </a:cubicBezTo>
                  <a:cubicBezTo>
                    <a:pt x="52" y="84"/>
                    <a:pt x="54" y="84"/>
                    <a:pt x="54" y="84"/>
                  </a:cubicBezTo>
                  <a:cubicBezTo>
                    <a:pt x="55" y="84"/>
                    <a:pt x="56" y="87"/>
                    <a:pt x="57" y="88"/>
                  </a:cubicBezTo>
                  <a:cubicBezTo>
                    <a:pt x="58" y="88"/>
                    <a:pt x="59" y="88"/>
                    <a:pt x="61" y="89"/>
                  </a:cubicBezTo>
                  <a:cubicBezTo>
                    <a:pt x="60" y="88"/>
                    <a:pt x="60" y="86"/>
                    <a:pt x="59" y="86"/>
                  </a:cubicBezTo>
                  <a:cubicBezTo>
                    <a:pt x="59" y="86"/>
                    <a:pt x="60" y="86"/>
                    <a:pt x="61" y="86"/>
                  </a:cubicBezTo>
                  <a:cubicBezTo>
                    <a:pt x="61" y="86"/>
                    <a:pt x="62" y="88"/>
                    <a:pt x="64" y="87"/>
                  </a:cubicBezTo>
                  <a:cubicBezTo>
                    <a:pt x="64" y="87"/>
                    <a:pt x="64" y="86"/>
                    <a:pt x="65" y="86"/>
                  </a:cubicBezTo>
                  <a:cubicBezTo>
                    <a:pt x="65" y="86"/>
                    <a:pt x="65" y="86"/>
                    <a:pt x="65" y="86"/>
                  </a:cubicBezTo>
                  <a:cubicBezTo>
                    <a:pt x="66" y="86"/>
                    <a:pt x="67" y="86"/>
                    <a:pt x="67" y="86"/>
                  </a:cubicBezTo>
                  <a:cubicBezTo>
                    <a:pt x="66" y="85"/>
                    <a:pt x="68" y="73"/>
                    <a:pt x="69" y="71"/>
                  </a:cubicBezTo>
                  <a:cubicBezTo>
                    <a:pt x="68" y="70"/>
                    <a:pt x="67" y="70"/>
                    <a:pt x="67" y="70"/>
                  </a:cubicBezTo>
                  <a:cubicBezTo>
                    <a:pt x="66" y="69"/>
                    <a:pt x="66" y="65"/>
                    <a:pt x="66" y="64"/>
                  </a:cubicBezTo>
                  <a:cubicBezTo>
                    <a:pt x="64" y="64"/>
                    <a:pt x="62" y="64"/>
                    <a:pt x="62" y="64"/>
                  </a:cubicBezTo>
                  <a:cubicBezTo>
                    <a:pt x="62" y="64"/>
                    <a:pt x="61" y="63"/>
                    <a:pt x="61" y="63"/>
                  </a:cubicBezTo>
                  <a:cubicBezTo>
                    <a:pt x="61" y="63"/>
                    <a:pt x="62" y="62"/>
                    <a:pt x="61" y="61"/>
                  </a:cubicBezTo>
                  <a:cubicBezTo>
                    <a:pt x="61" y="61"/>
                    <a:pt x="59" y="60"/>
                    <a:pt x="59" y="60"/>
                  </a:cubicBezTo>
                  <a:cubicBezTo>
                    <a:pt x="59" y="59"/>
                    <a:pt x="59" y="55"/>
                    <a:pt x="59" y="55"/>
                  </a:cubicBezTo>
                  <a:cubicBezTo>
                    <a:pt x="58" y="54"/>
                    <a:pt x="57" y="55"/>
                    <a:pt x="56" y="55"/>
                  </a:cubicBezTo>
                  <a:cubicBezTo>
                    <a:pt x="56" y="54"/>
                    <a:pt x="56" y="54"/>
                    <a:pt x="56" y="54"/>
                  </a:cubicBezTo>
                  <a:cubicBezTo>
                    <a:pt x="55" y="54"/>
                    <a:pt x="55" y="54"/>
                    <a:pt x="55" y="54"/>
                  </a:cubicBezTo>
                  <a:cubicBezTo>
                    <a:pt x="55" y="54"/>
                    <a:pt x="55" y="55"/>
                    <a:pt x="55" y="55"/>
                  </a:cubicBezTo>
                  <a:cubicBezTo>
                    <a:pt x="55" y="55"/>
                    <a:pt x="53" y="53"/>
                    <a:pt x="53" y="53"/>
                  </a:cubicBezTo>
                  <a:cubicBezTo>
                    <a:pt x="53" y="52"/>
                    <a:pt x="52" y="51"/>
                    <a:pt x="53" y="49"/>
                  </a:cubicBezTo>
                  <a:cubicBezTo>
                    <a:pt x="53" y="49"/>
                    <a:pt x="54" y="48"/>
                    <a:pt x="55" y="48"/>
                  </a:cubicBezTo>
                  <a:cubicBezTo>
                    <a:pt x="55" y="47"/>
                    <a:pt x="55" y="46"/>
                    <a:pt x="55" y="46"/>
                  </a:cubicBezTo>
                  <a:cubicBezTo>
                    <a:pt x="54" y="46"/>
                    <a:pt x="52" y="42"/>
                    <a:pt x="52" y="42"/>
                  </a:cubicBezTo>
                  <a:cubicBezTo>
                    <a:pt x="52" y="42"/>
                    <a:pt x="52" y="41"/>
                    <a:pt x="52" y="40"/>
                  </a:cubicBezTo>
                  <a:cubicBezTo>
                    <a:pt x="51" y="40"/>
                    <a:pt x="50" y="40"/>
                    <a:pt x="49" y="40"/>
                  </a:cubicBezTo>
                  <a:cubicBezTo>
                    <a:pt x="50" y="39"/>
                    <a:pt x="50" y="39"/>
                    <a:pt x="50" y="37"/>
                  </a:cubicBezTo>
                  <a:cubicBezTo>
                    <a:pt x="50" y="37"/>
                    <a:pt x="49" y="37"/>
                    <a:pt x="49" y="36"/>
                  </a:cubicBezTo>
                  <a:cubicBezTo>
                    <a:pt x="49" y="38"/>
                    <a:pt x="49" y="38"/>
                    <a:pt x="48" y="39"/>
                  </a:cubicBezTo>
                  <a:cubicBezTo>
                    <a:pt x="48" y="39"/>
                    <a:pt x="47" y="39"/>
                    <a:pt x="47" y="39"/>
                  </a:cubicBezTo>
                  <a:cubicBezTo>
                    <a:pt x="47" y="39"/>
                    <a:pt x="46" y="38"/>
                    <a:pt x="46" y="38"/>
                  </a:cubicBezTo>
                  <a:cubicBezTo>
                    <a:pt x="46" y="38"/>
                    <a:pt x="45" y="38"/>
                    <a:pt x="45" y="38"/>
                  </a:cubicBezTo>
                  <a:cubicBezTo>
                    <a:pt x="44" y="37"/>
                    <a:pt x="45" y="36"/>
                    <a:pt x="44" y="35"/>
                  </a:cubicBezTo>
                  <a:cubicBezTo>
                    <a:pt x="43" y="34"/>
                    <a:pt x="41" y="33"/>
                    <a:pt x="41" y="32"/>
                  </a:cubicBezTo>
                  <a:cubicBezTo>
                    <a:pt x="40" y="31"/>
                    <a:pt x="40" y="30"/>
                    <a:pt x="39" y="28"/>
                  </a:cubicBezTo>
                  <a:cubicBezTo>
                    <a:pt x="37" y="28"/>
                    <a:pt x="37" y="28"/>
                    <a:pt x="37" y="28"/>
                  </a:cubicBezTo>
                  <a:cubicBezTo>
                    <a:pt x="37" y="29"/>
                    <a:pt x="37" y="29"/>
                    <a:pt x="37" y="29"/>
                  </a:cubicBezTo>
                  <a:cubicBezTo>
                    <a:pt x="39" y="29"/>
                    <a:pt x="35" y="30"/>
                    <a:pt x="37" y="29"/>
                  </a:cubicBezTo>
                  <a:cubicBezTo>
                    <a:pt x="36" y="29"/>
                    <a:pt x="36" y="29"/>
                    <a:pt x="36" y="29"/>
                  </a:cubicBezTo>
                  <a:cubicBezTo>
                    <a:pt x="35" y="28"/>
                    <a:pt x="35" y="26"/>
                    <a:pt x="34" y="26"/>
                  </a:cubicBezTo>
                  <a:cubicBezTo>
                    <a:pt x="33" y="26"/>
                    <a:pt x="33" y="26"/>
                    <a:pt x="33" y="26"/>
                  </a:cubicBezTo>
                  <a:cubicBezTo>
                    <a:pt x="33" y="25"/>
                    <a:pt x="34" y="23"/>
                    <a:pt x="33" y="22"/>
                  </a:cubicBezTo>
                  <a:cubicBezTo>
                    <a:pt x="31" y="22"/>
                    <a:pt x="31" y="22"/>
                    <a:pt x="31" y="22"/>
                  </a:cubicBezTo>
                  <a:cubicBezTo>
                    <a:pt x="31" y="21"/>
                    <a:pt x="31" y="20"/>
                    <a:pt x="31" y="19"/>
                  </a:cubicBezTo>
                  <a:cubicBezTo>
                    <a:pt x="29" y="18"/>
                    <a:pt x="26" y="17"/>
                    <a:pt x="25" y="15"/>
                  </a:cubicBezTo>
                  <a:cubicBezTo>
                    <a:pt x="24" y="15"/>
                    <a:pt x="25" y="14"/>
                    <a:pt x="24" y="13"/>
                  </a:cubicBezTo>
                  <a:cubicBezTo>
                    <a:pt x="24" y="13"/>
                    <a:pt x="23" y="12"/>
                    <a:pt x="22" y="12"/>
                  </a:cubicBezTo>
                  <a:cubicBezTo>
                    <a:pt x="22" y="11"/>
                    <a:pt x="22" y="9"/>
                    <a:pt x="21" y="9"/>
                  </a:cubicBezTo>
                  <a:cubicBezTo>
                    <a:pt x="20" y="9"/>
                    <a:pt x="19" y="9"/>
                    <a:pt x="19" y="9"/>
                  </a:cubicBezTo>
                  <a:cubicBezTo>
                    <a:pt x="19" y="9"/>
                    <a:pt x="19" y="8"/>
                    <a:pt x="19" y="7"/>
                  </a:cubicBezTo>
                  <a:cubicBezTo>
                    <a:pt x="16" y="3"/>
                    <a:pt x="16" y="3"/>
                    <a:pt x="16" y="3"/>
                  </a:cubicBezTo>
                  <a:cubicBezTo>
                    <a:pt x="13" y="1"/>
                    <a:pt x="10" y="4"/>
                    <a:pt x="8" y="3"/>
                  </a:cubicBezTo>
                  <a:close/>
                  <a:moveTo>
                    <a:pt x="5" y="23"/>
                  </a:moveTo>
                  <a:cubicBezTo>
                    <a:pt x="6" y="25"/>
                    <a:pt x="8" y="27"/>
                    <a:pt x="6" y="23"/>
                  </a:cubicBezTo>
                  <a:lnTo>
                    <a:pt x="5" y="23"/>
                  </a:lnTo>
                  <a:close/>
                  <a:moveTo>
                    <a:pt x="205" y="25"/>
                  </a:moveTo>
                  <a:cubicBezTo>
                    <a:pt x="206" y="28"/>
                    <a:pt x="206" y="28"/>
                    <a:pt x="206" y="30"/>
                  </a:cubicBezTo>
                  <a:cubicBezTo>
                    <a:pt x="207" y="30"/>
                    <a:pt x="208" y="30"/>
                    <a:pt x="208" y="30"/>
                  </a:cubicBezTo>
                  <a:cubicBezTo>
                    <a:pt x="208" y="30"/>
                    <a:pt x="209" y="29"/>
                    <a:pt x="208" y="29"/>
                  </a:cubicBezTo>
                  <a:cubicBezTo>
                    <a:pt x="208" y="29"/>
                    <a:pt x="208" y="27"/>
                    <a:pt x="208" y="27"/>
                  </a:cubicBezTo>
                  <a:cubicBezTo>
                    <a:pt x="207" y="26"/>
                    <a:pt x="206" y="26"/>
                    <a:pt x="205" y="25"/>
                  </a:cubicBezTo>
                  <a:close/>
                  <a:moveTo>
                    <a:pt x="202" y="28"/>
                  </a:moveTo>
                  <a:cubicBezTo>
                    <a:pt x="200" y="31"/>
                    <a:pt x="199" y="34"/>
                    <a:pt x="198" y="37"/>
                  </a:cubicBezTo>
                  <a:cubicBezTo>
                    <a:pt x="199" y="38"/>
                    <a:pt x="201" y="39"/>
                    <a:pt x="201" y="39"/>
                  </a:cubicBezTo>
                  <a:cubicBezTo>
                    <a:pt x="201" y="41"/>
                    <a:pt x="200" y="40"/>
                    <a:pt x="200" y="41"/>
                  </a:cubicBezTo>
                  <a:cubicBezTo>
                    <a:pt x="200" y="42"/>
                    <a:pt x="200" y="42"/>
                    <a:pt x="200" y="42"/>
                  </a:cubicBezTo>
                  <a:cubicBezTo>
                    <a:pt x="200" y="42"/>
                    <a:pt x="201" y="44"/>
                    <a:pt x="199" y="45"/>
                  </a:cubicBezTo>
                  <a:cubicBezTo>
                    <a:pt x="199" y="46"/>
                    <a:pt x="199" y="46"/>
                    <a:pt x="199" y="46"/>
                  </a:cubicBezTo>
                  <a:cubicBezTo>
                    <a:pt x="200" y="46"/>
                    <a:pt x="201" y="48"/>
                    <a:pt x="202" y="49"/>
                  </a:cubicBezTo>
                  <a:cubicBezTo>
                    <a:pt x="202" y="50"/>
                    <a:pt x="203" y="50"/>
                    <a:pt x="204" y="50"/>
                  </a:cubicBezTo>
                  <a:cubicBezTo>
                    <a:pt x="205" y="51"/>
                    <a:pt x="202" y="47"/>
                    <a:pt x="201" y="47"/>
                  </a:cubicBezTo>
                  <a:cubicBezTo>
                    <a:pt x="201" y="46"/>
                    <a:pt x="202" y="45"/>
                    <a:pt x="201" y="44"/>
                  </a:cubicBezTo>
                  <a:cubicBezTo>
                    <a:pt x="201" y="44"/>
                    <a:pt x="204" y="41"/>
                    <a:pt x="203" y="42"/>
                  </a:cubicBezTo>
                  <a:cubicBezTo>
                    <a:pt x="204" y="43"/>
                    <a:pt x="204" y="42"/>
                    <a:pt x="205" y="42"/>
                  </a:cubicBezTo>
                  <a:cubicBezTo>
                    <a:pt x="205" y="42"/>
                    <a:pt x="206" y="44"/>
                    <a:pt x="206" y="44"/>
                  </a:cubicBezTo>
                  <a:cubicBezTo>
                    <a:pt x="207" y="44"/>
                    <a:pt x="207" y="44"/>
                    <a:pt x="208" y="44"/>
                  </a:cubicBezTo>
                  <a:cubicBezTo>
                    <a:pt x="207" y="43"/>
                    <a:pt x="207" y="42"/>
                    <a:pt x="207" y="40"/>
                  </a:cubicBezTo>
                  <a:cubicBezTo>
                    <a:pt x="206" y="40"/>
                    <a:pt x="205" y="41"/>
                    <a:pt x="204" y="40"/>
                  </a:cubicBezTo>
                  <a:cubicBezTo>
                    <a:pt x="205" y="39"/>
                    <a:pt x="206" y="38"/>
                    <a:pt x="208" y="37"/>
                  </a:cubicBezTo>
                  <a:cubicBezTo>
                    <a:pt x="207" y="37"/>
                    <a:pt x="208" y="37"/>
                    <a:pt x="206" y="36"/>
                  </a:cubicBezTo>
                  <a:cubicBezTo>
                    <a:pt x="206" y="35"/>
                    <a:pt x="206" y="35"/>
                    <a:pt x="206" y="35"/>
                  </a:cubicBezTo>
                  <a:cubicBezTo>
                    <a:pt x="206" y="36"/>
                    <a:pt x="204" y="36"/>
                    <a:pt x="204" y="37"/>
                  </a:cubicBezTo>
                  <a:cubicBezTo>
                    <a:pt x="204" y="37"/>
                    <a:pt x="204" y="38"/>
                    <a:pt x="204" y="38"/>
                  </a:cubicBezTo>
                  <a:cubicBezTo>
                    <a:pt x="203" y="38"/>
                    <a:pt x="203" y="38"/>
                    <a:pt x="203" y="38"/>
                  </a:cubicBezTo>
                  <a:cubicBezTo>
                    <a:pt x="203" y="36"/>
                    <a:pt x="204" y="33"/>
                    <a:pt x="203" y="32"/>
                  </a:cubicBezTo>
                  <a:cubicBezTo>
                    <a:pt x="203" y="32"/>
                    <a:pt x="203" y="30"/>
                    <a:pt x="203" y="31"/>
                  </a:cubicBezTo>
                  <a:cubicBezTo>
                    <a:pt x="204" y="30"/>
                    <a:pt x="204" y="30"/>
                    <a:pt x="204" y="30"/>
                  </a:cubicBezTo>
                  <a:cubicBezTo>
                    <a:pt x="204" y="29"/>
                    <a:pt x="203" y="29"/>
                    <a:pt x="203" y="28"/>
                  </a:cubicBezTo>
                  <a:lnTo>
                    <a:pt x="202" y="28"/>
                  </a:lnTo>
                  <a:close/>
                  <a:moveTo>
                    <a:pt x="41" y="29"/>
                  </a:moveTo>
                  <a:cubicBezTo>
                    <a:pt x="41" y="29"/>
                    <a:pt x="41" y="31"/>
                    <a:pt x="41" y="31"/>
                  </a:cubicBezTo>
                  <a:cubicBezTo>
                    <a:pt x="41" y="31"/>
                    <a:pt x="42" y="31"/>
                    <a:pt x="42" y="31"/>
                  </a:cubicBezTo>
                  <a:cubicBezTo>
                    <a:pt x="42" y="30"/>
                    <a:pt x="43" y="29"/>
                    <a:pt x="41" y="29"/>
                  </a:cubicBezTo>
                  <a:close/>
                  <a:moveTo>
                    <a:pt x="45" y="32"/>
                  </a:moveTo>
                  <a:cubicBezTo>
                    <a:pt x="45" y="32"/>
                    <a:pt x="45" y="33"/>
                    <a:pt x="45" y="34"/>
                  </a:cubicBezTo>
                  <a:cubicBezTo>
                    <a:pt x="46" y="34"/>
                    <a:pt x="46" y="34"/>
                    <a:pt x="47" y="34"/>
                  </a:cubicBezTo>
                  <a:cubicBezTo>
                    <a:pt x="49" y="34"/>
                    <a:pt x="45" y="33"/>
                    <a:pt x="45" y="32"/>
                  </a:cubicBezTo>
                  <a:close/>
                  <a:moveTo>
                    <a:pt x="14" y="33"/>
                  </a:moveTo>
                  <a:cubicBezTo>
                    <a:pt x="13" y="35"/>
                    <a:pt x="13" y="35"/>
                    <a:pt x="13" y="35"/>
                  </a:cubicBezTo>
                  <a:cubicBezTo>
                    <a:pt x="14" y="35"/>
                    <a:pt x="15" y="35"/>
                    <a:pt x="15" y="36"/>
                  </a:cubicBezTo>
                  <a:cubicBezTo>
                    <a:pt x="16" y="36"/>
                    <a:pt x="17" y="39"/>
                    <a:pt x="18" y="39"/>
                  </a:cubicBezTo>
                  <a:cubicBezTo>
                    <a:pt x="18" y="40"/>
                    <a:pt x="18" y="37"/>
                    <a:pt x="18" y="36"/>
                  </a:cubicBezTo>
                  <a:cubicBezTo>
                    <a:pt x="17" y="36"/>
                    <a:pt x="17" y="36"/>
                    <a:pt x="17" y="36"/>
                  </a:cubicBezTo>
                  <a:cubicBezTo>
                    <a:pt x="16" y="36"/>
                    <a:pt x="16" y="34"/>
                    <a:pt x="16" y="34"/>
                  </a:cubicBezTo>
                  <a:cubicBezTo>
                    <a:pt x="15" y="34"/>
                    <a:pt x="15" y="34"/>
                    <a:pt x="15" y="34"/>
                  </a:cubicBezTo>
                  <a:cubicBezTo>
                    <a:pt x="15" y="33"/>
                    <a:pt x="15" y="33"/>
                    <a:pt x="15" y="33"/>
                  </a:cubicBezTo>
                  <a:cubicBezTo>
                    <a:pt x="15" y="33"/>
                    <a:pt x="14" y="33"/>
                    <a:pt x="14" y="33"/>
                  </a:cubicBezTo>
                  <a:close/>
                  <a:moveTo>
                    <a:pt x="183" y="34"/>
                  </a:moveTo>
                  <a:cubicBezTo>
                    <a:pt x="183" y="34"/>
                    <a:pt x="183" y="35"/>
                    <a:pt x="183" y="36"/>
                  </a:cubicBezTo>
                  <a:cubicBezTo>
                    <a:pt x="182" y="36"/>
                    <a:pt x="181" y="36"/>
                    <a:pt x="181" y="36"/>
                  </a:cubicBezTo>
                  <a:cubicBezTo>
                    <a:pt x="181" y="36"/>
                    <a:pt x="181" y="37"/>
                    <a:pt x="181" y="37"/>
                  </a:cubicBezTo>
                  <a:cubicBezTo>
                    <a:pt x="180" y="38"/>
                    <a:pt x="178" y="39"/>
                    <a:pt x="177" y="39"/>
                  </a:cubicBezTo>
                  <a:cubicBezTo>
                    <a:pt x="172" y="40"/>
                    <a:pt x="169" y="39"/>
                    <a:pt x="164" y="39"/>
                  </a:cubicBezTo>
                  <a:cubicBezTo>
                    <a:pt x="164" y="38"/>
                    <a:pt x="164" y="38"/>
                    <a:pt x="164" y="38"/>
                  </a:cubicBezTo>
                  <a:cubicBezTo>
                    <a:pt x="163" y="38"/>
                    <a:pt x="164" y="39"/>
                    <a:pt x="162" y="39"/>
                  </a:cubicBezTo>
                  <a:cubicBezTo>
                    <a:pt x="162" y="37"/>
                    <a:pt x="162" y="37"/>
                    <a:pt x="162" y="37"/>
                  </a:cubicBezTo>
                  <a:cubicBezTo>
                    <a:pt x="159" y="36"/>
                    <a:pt x="157" y="38"/>
                    <a:pt x="156" y="38"/>
                  </a:cubicBezTo>
                  <a:cubicBezTo>
                    <a:pt x="156" y="39"/>
                    <a:pt x="156" y="39"/>
                    <a:pt x="156" y="39"/>
                  </a:cubicBezTo>
                  <a:cubicBezTo>
                    <a:pt x="155" y="40"/>
                    <a:pt x="155" y="39"/>
                    <a:pt x="154" y="39"/>
                  </a:cubicBezTo>
                  <a:cubicBezTo>
                    <a:pt x="154" y="40"/>
                    <a:pt x="153" y="41"/>
                    <a:pt x="152" y="42"/>
                  </a:cubicBezTo>
                  <a:cubicBezTo>
                    <a:pt x="153" y="42"/>
                    <a:pt x="151" y="43"/>
                    <a:pt x="151" y="43"/>
                  </a:cubicBezTo>
                  <a:cubicBezTo>
                    <a:pt x="151" y="44"/>
                    <a:pt x="152" y="45"/>
                    <a:pt x="152" y="45"/>
                  </a:cubicBezTo>
                  <a:cubicBezTo>
                    <a:pt x="152" y="47"/>
                    <a:pt x="152" y="52"/>
                    <a:pt x="151" y="54"/>
                  </a:cubicBezTo>
                  <a:cubicBezTo>
                    <a:pt x="150" y="54"/>
                    <a:pt x="150" y="54"/>
                    <a:pt x="150" y="54"/>
                  </a:cubicBezTo>
                  <a:cubicBezTo>
                    <a:pt x="149" y="56"/>
                    <a:pt x="149" y="58"/>
                    <a:pt x="149" y="62"/>
                  </a:cubicBezTo>
                  <a:cubicBezTo>
                    <a:pt x="149" y="62"/>
                    <a:pt x="148" y="65"/>
                    <a:pt x="148" y="66"/>
                  </a:cubicBezTo>
                  <a:cubicBezTo>
                    <a:pt x="147" y="66"/>
                    <a:pt x="147" y="66"/>
                    <a:pt x="147" y="66"/>
                  </a:cubicBezTo>
                  <a:cubicBezTo>
                    <a:pt x="146" y="69"/>
                    <a:pt x="147" y="71"/>
                    <a:pt x="147" y="74"/>
                  </a:cubicBezTo>
                  <a:cubicBezTo>
                    <a:pt x="148" y="74"/>
                    <a:pt x="149" y="74"/>
                    <a:pt x="150" y="74"/>
                  </a:cubicBezTo>
                  <a:cubicBezTo>
                    <a:pt x="150" y="75"/>
                    <a:pt x="150" y="75"/>
                    <a:pt x="150" y="75"/>
                  </a:cubicBezTo>
                  <a:cubicBezTo>
                    <a:pt x="150" y="75"/>
                    <a:pt x="150" y="76"/>
                    <a:pt x="150" y="77"/>
                  </a:cubicBezTo>
                  <a:cubicBezTo>
                    <a:pt x="151" y="78"/>
                    <a:pt x="151" y="78"/>
                    <a:pt x="151" y="78"/>
                  </a:cubicBezTo>
                  <a:cubicBezTo>
                    <a:pt x="151" y="80"/>
                    <a:pt x="149" y="81"/>
                    <a:pt x="149" y="82"/>
                  </a:cubicBezTo>
                  <a:cubicBezTo>
                    <a:pt x="148" y="84"/>
                    <a:pt x="149" y="87"/>
                    <a:pt x="149" y="89"/>
                  </a:cubicBezTo>
                  <a:cubicBezTo>
                    <a:pt x="151" y="89"/>
                    <a:pt x="154" y="89"/>
                    <a:pt x="156" y="88"/>
                  </a:cubicBezTo>
                  <a:cubicBezTo>
                    <a:pt x="156" y="87"/>
                    <a:pt x="157" y="87"/>
                    <a:pt x="156" y="86"/>
                  </a:cubicBezTo>
                  <a:cubicBezTo>
                    <a:pt x="156" y="86"/>
                    <a:pt x="155" y="86"/>
                    <a:pt x="155" y="85"/>
                  </a:cubicBezTo>
                  <a:cubicBezTo>
                    <a:pt x="155" y="85"/>
                    <a:pt x="157" y="83"/>
                    <a:pt x="157" y="83"/>
                  </a:cubicBezTo>
                  <a:cubicBezTo>
                    <a:pt x="156" y="82"/>
                    <a:pt x="155" y="79"/>
                    <a:pt x="155" y="79"/>
                  </a:cubicBezTo>
                  <a:cubicBezTo>
                    <a:pt x="155" y="78"/>
                    <a:pt x="157" y="78"/>
                    <a:pt x="157" y="77"/>
                  </a:cubicBezTo>
                  <a:cubicBezTo>
                    <a:pt x="158" y="75"/>
                    <a:pt x="157" y="73"/>
                    <a:pt x="157" y="72"/>
                  </a:cubicBezTo>
                  <a:cubicBezTo>
                    <a:pt x="159" y="71"/>
                    <a:pt x="159" y="72"/>
                    <a:pt x="161" y="72"/>
                  </a:cubicBezTo>
                  <a:cubicBezTo>
                    <a:pt x="161" y="74"/>
                    <a:pt x="162" y="77"/>
                    <a:pt x="162" y="79"/>
                  </a:cubicBezTo>
                  <a:cubicBezTo>
                    <a:pt x="163" y="80"/>
                    <a:pt x="163" y="82"/>
                    <a:pt x="163" y="85"/>
                  </a:cubicBezTo>
                  <a:cubicBezTo>
                    <a:pt x="165" y="85"/>
                    <a:pt x="166" y="86"/>
                    <a:pt x="167" y="86"/>
                  </a:cubicBezTo>
                  <a:cubicBezTo>
                    <a:pt x="167" y="85"/>
                    <a:pt x="167" y="85"/>
                    <a:pt x="167" y="85"/>
                  </a:cubicBezTo>
                  <a:cubicBezTo>
                    <a:pt x="169" y="85"/>
                    <a:pt x="168" y="84"/>
                    <a:pt x="168" y="83"/>
                  </a:cubicBezTo>
                  <a:cubicBezTo>
                    <a:pt x="168" y="82"/>
                    <a:pt x="168" y="82"/>
                    <a:pt x="168" y="82"/>
                  </a:cubicBezTo>
                  <a:cubicBezTo>
                    <a:pt x="169" y="81"/>
                    <a:pt x="171" y="82"/>
                    <a:pt x="173" y="82"/>
                  </a:cubicBezTo>
                  <a:cubicBezTo>
                    <a:pt x="173" y="80"/>
                    <a:pt x="173" y="80"/>
                    <a:pt x="173" y="80"/>
                  </a:cubicBezTo>
                  <a:cubicBezTo>
                    <a:pt x="172" y="80"/>
                    <a:pt x="172" y="80"/>
                    <a:pt x="172" y="80"/>
                  </a:cubicBezTo>
                  <a:cubicBezTo>
                    <a:pt x="172" y="79"/>
                    <a:pt x="171" y="77"/>
                    <a:pt x="170" y="77"/>
                  </a:cubicBezTo>
                  <a:cubicBezTo>
                    <a:pt x="169" y="75"/>
                    <a:pt x="169" y="75"/>
                    <a:pt x="170" y="72"/>
                  </a:cubicBezTo>
                  <a:cubicBezTo>
                    <a:pt x="169" y="72"/>
                    <a:pt x="169" y="72"/>
                    <a:pt x="169" y="72"/>
                  </a:cubicBezTo>
                  <a:cubicBezTo>
                    <a:pt x="169" y="72"/>
                    <a:pt x="169" y="71"/>
                    <a:pt x="169" y="71"/>
                  </a:cubicBezTo>
                  <a:cubicBezTo>
                    <a:pt x="168" y="71"/>
                    <a:pt x="166" y="71"/>
                    <a:pt x="166" y="70"/>
                  </a:cubicBezTo>
                  <a:cubicBezTo>
                    <a:pt x="165" y="69"/>
                    <a:pt x="166" y="67"/>
                    <a:pt x="165" y="66"/>
                  </a:cubicBezTo>
                  <a:cubicBezTo>
                    <a:pt x="165" y="66"/>
                    <a:pt x="161" y="64"/>
                    <a:pt x="161" y="64"/>
                  </a:cubicBezTo>
                  <a:cubicBezTo>
                    <a:pt x="161" y="63"/>
                    <a:pt x="162" y="63"/>
                    <a:pt x="162" y="62"/>
                  </a:cubicBezTo>
                  <a:cubicBezTo>
                    <a:pt x="162" y="62"/>
                    <a:pt x="164" y="63"/>
                    <a:pt x="165" y="62"/>
                  </a:cubicBezTo>
                  <a:cubicBezTo>
                    <a:pt x="170" y="61"/>
                    <a:pt x="169" y="57"/>
                    <a:pt x="174" y="56"/>
                  </a:cubicBezTo>
                  <a:cubicBezTo>
                    <a:pt x="174" y="55"/>
                    <a:pt x="174" y="55"/>
                    <a:pt x="174" y="54"/>
                  </a:cubicBezTo>
                  <a:cubicBezTo>
                    <a:pt x="170" y="54"/>
                    <a:pt x="167" y="54"/>
                    <a:pt x="163" y="53"/>
                  </a:cubicBezTo>
                  <a:cubicBezTo>
                    <a:pt x="163" y="54"/>
                    <a:pt x="163" y="55"/>
                    <a:pt x="162" y="55"/>
                  </a:cubicBezTo>
                  <a:cubicBezTo>
                    <a:pt x="162" y="56"/>
                    <a:pt x="161" y="56"/>
                    <a:pt x="160" y="56"/>
                  </a:cubicBezTo>
                  <a:cubicBezTo>
                    <a:pt x="160" y="56"/>
                    <a:pt x="159" y="54"/>
                    <a:pt x="159" y="54"/>
                  </a:cubicBezTo>
                  <a:cubicBezTo>
                    <a:pt x="158" y="53"/>
                    <a:pt x="157" y="54"/>
                    <a:pt x="157" y="53"/>
                  </a:cubicBezTo>
                  <a:cubicBezTo>
                    <a:pt x="157" y="53"/>
                    <a:pt x="156" y="52"/>
                    <a:pt x="156" y="52"/>
                  </a:cubicBezTo>
                  <a:cubicBezTo>
                    <a:pt x="155" y="50"/>
                    <a:pt x="156" y="48"/>
                    <a:pt x="156" y="47"/>
                  </a:cubicBezTo>
                  <a:cubicBezTo>
                    <a:pt x="156" y="45"/>
                    <a:pt x="157" y="45"/>
                    <a:pt x="157" y="43"/>
                  </a:cubicBezTo>
                  <a:cubicBezTo>
                    <a:pt x="158" y="43"/>
                    <a:pt x="158" y="44"/>
                    <a:pt x="159" y="44"/>
                  </a:cubicBezTo>
                  <a:cubicBezTo>
                    <a:pt x="159" y="44"/>
                    <a:pt x="162" y="43"/>
                    <a:pt x="162" y="43"/>
                  </a:cubicBezTo>
                  <a:cubicBezTo>
                    <a:pt x="163" y="43"/>
                    <a:pt x="164" y="44"/>
                    <a:pt x="165" y="44"/>
                  </a:cubicBezTo>
                  <a:cubicBezTo>
                    <a:pt x="166" y="44"/>
                    <a:pt x="169" y="43"/>
                    <a:pt x="171" y="43"/>
                  </a:cubicBezTo>
                  <a:cubicBezTo>
                    <a:pt x="173" y="44"/>
                    <a:pt x="176" y="45"/>
                    <a:pt x="179" y="45"/>
                  </a:cubicBezTo>
                  <a:cubicBezTo>
                    <a:pt x="179" y="44"/>
                    <a:pt x="179" y="44"/>
                    <a:pt x="179" y="44"/>
                  </a:cubicBezTo>
                  <a:cubicBezTo>
                    <a:pt x="180" y="43"/>
                    <a:pt x="180" y="44"/>
                    <a:pt x="181" y="43"/>
                  </a:cubicBezTo>
                  <a:cubicBezTo>
                    <a:pt x="182" y="43"/>
                    <a:pt x="182" y="40"/>
                    <a:pt x="183" y="39"/>
                  </a:cubicBezTo>
                  <a:cubicBezTo>
                    <a:pt x="183" y="39"/>
                    <a:pt x="184" y="39"/>
                    <a:pt x="184" y="38"/>
                  </a:cubicBezTo>
                  <a:cubicBezTo>
                    <a:pt x="185" y="38"/>
                    <a:pt x="185" y="38"/>
                    <a:pt x="185" y="38"/>
                  </a:cubicBezTo>
                  <a:cubicBezTo>
                    <a:pt x="185" y="37"/>
                    <a:pt x="185" y="35"/>
                    <a:pt x="186" y="35"/>
                  </a:cubicBezTo>
                  <a:cubicBezTo>
                    <a:pt x="185" y="34"/>
                    <a:pt x="185" y="34"/>
                    <a:pt x="185" y="34"/>
                  </a:cubicBezTo>
                  <a:cubicBezTo>
                    <a:pt x="184" y="34"/>
                    <a:pt x="183" y="34"/>
                    <a:pt x="183" y="34"/>
                  </a:cubicBezTo>
                  <a:close/>
                  <a:moveTo>
                    <a:pt x="58" y="36"/>
                  </a:moveTo>
                  <a:cubicBezTo>
                    <a:pt x="58" y="36"/>
                    <a:pt x="58" y="36"/>
                    <a:pt x="58" y="36"/>
                  </a:cubicBezTo>
                  <a:cubicBezTo>
                    <a:pt x="60" y="36"/>
                    <a:pt x="60" y="36"/>
                    <a:pt x="58" y="36"/>
                  </a:cubicBezTo>
                  <a:close/>
                  <a:moveTo>
                    <a:pt x="219" y="47"/>
                  </a:moveTo>
                  <a:cubicBezTo>
                    <a:pt x="218" y="48"/>
                    <a:pt x="218" y="48"/>
                    <a:pt x="218" y="48"/>
                  </a:cubicBezTo>
                  <a:cubicBezTo>
                    <a:pt x="212" y="50"/>
                    <a:pt x="220" y="50"/>
                    <a:pt x="223" y="50"/>
                  </a:cubicBezTo>
                  <a:cubicBezTo>
                    <a:pt x="223" y="50"/>
                    <a:pt x="223" y="49"/>
                    <a:pt x="223" y="48"/>
                  </a:cubicBezTo>
                  <a:cubicBezTo>
                    <a:pt x="223" y="48"/>
                    <a:pt x="219" y="47"/>
                    <a:pt x="219" y="47"/>
                  </a:cubicBezTo>
                  <a:close/>
                  <a:moveTo>
                    <a:pt x="199" y="50"/>
                  </a:moveTo>
                  <a:cubicBezTo>
                    <a:pt x="200" y="51"/>
                    <a:pt x="199" y="52"/>
                    <a:pt x="199" y="53"/>
                  </a:cubicBezTo>
                  <a:cubicBezTo>
                    <a:pt x="202" y="52"/>
                    <a:pt x="201" y="52"/>
                    <a:pt x="199" y="50"/>
                  </a:cubicBezTo>
                  <a:close/>
                  <a:moveTo>
                    <a:pt x="23" y="54"/>
                  </a:moveTo>
                  <a:cubicBezTo>
                    <a:pt x="23" y="55"/>
                    <a:pt x="23" y="55"/>
                    <a:pt x="23" y="56"/>
                  </a:cubicBezTo>
                  <a:cubicBezTo>
                    <a:pt x="23" y="56"/>
                    <a:pt x="24" y="59"/>
                    <a:pt x="24" y="60"/>
                  </a:cubicBezTo>
                  <a:cubicBezTo>
                    <a:pt x="25" y="60"/>
                    <a:pt x="26" y="60"/>
                    <a:pt x="27" y="60"/>
                  </a:cubicBezTo>
                  <a:cubicBezTo>
                    <a:pt x="27" y="60"/>
                    <a:pt x="28" y="59"/>
                    <a:pt x="27" y="60"/>
                  </a:cubicBezTo>
                  <a:cubicBezTo>
                    <a:pt x="26" y="57"/>
                    <a:pt x="26" y="56"/>
                    <a:pt x="25" y="54"/>
                  </a:cubicBezTo>
                  <a:cubicBezTo>
                    <a:pt x="25" y="54"/>
                    <a:pt x="24" y="54"/>
                    <a:pt x="23" y="54"/>
                  </a:cubicBezTo>
                  <a:close/>
                  <a:moveTo>
                    <a:pt x="217" y="54"/>
                  </a:moveTo>
                  <a:cubicBezTo>
                    <a:pt x="217" y="54"/>
                    <a:pt x="218" y="55"/>
                    <a:pt x="218" y="55"/>
                  </a:cubicBezTo>
                  <a:cubicBezTo>
                    <a:pt x="218" y="55"/>
                    <a:pt x="219" y="54"/>
                    <a:pt x="217" y="54"/>
                  </a:cubicBezTo>
                  <a:close/>
                  <a:moveTo>
                    <a:pt x="220" y="56"/>
                  </a:moveTo>
                  <a:cubicBezTo>
                    <a:pt x="219" y="56"/>
                    <a:pt x="219" y="56"/>
                    <a:pt x="219" y="56"/>
                  </a:cubicBezTo>
                  <a:cubicBezTo>
                    <a:pt x="219" y="56"/>
                    <a:pt x="219" y="57"/>
                    <a:pt x="219" y="58"/>
                  </a:cubicBezTo>
                  <a:cubicBezTo>
                    <a:pt x="219" y="58"/>
                    <a:pt x="221" y="58"/>
                    <a:pt x="221" y="58"/>
                  </a:cubicBezTo>
                  <a:cubicBezTo>
                    <a:pt x="221" y="58"/>
                    <a:pt x="223" y="57"/>
                    <a:pt x="220" y="56"/>
                  </a:cubicBezTo>
                  <a:close/>
                  <a:moveTo>
                    <a:pt x="201" y="57"/>
                  </a:moveTo>
                  <a:cubicBezTo>
                    <a:pt x="200" y="57"/>
                    <a:pt x="202" y="57"/>
                    <a:pt x="202" y="58"/>
                  </a:cubicBezTo>
                  <a:cubicBezTo>
                    <a:pt x="202" y="57"/>
                    <a:pt x="203" y="56"/>
                    <a:pt x="201" y="57"/>
                  </a:cubicBezTo>
                  <a:close/>
                  <a:moveTo>
                    <a:pt x="171" y="58"/>
                  </a:moveTo>
                  <a:cubicBezTo>
                    <a:pt x="171" y="58"/>
                    <a:pt x="171" y="59"/>
                    <a:pt x="171" y="59"/>
                  </a:cubicBezTo>
                  <a:cubicBezTo>
                    <a:pt x="170" y="59"/>
                    <a:pt x="170" y="60"/>
                    <a:pt x="170" y="60"/>
                  </a:cubicBezTo>
                  <a:cubicBezTo>
                    <a:pt x="171" y="61"/>
                    <a:pt x="171" y="61"/>
                    <a:pt x="171" y="61"/>
                  </a:cubicBezTo>
                  <a:cubicBezTo>
                    <a:pt x="171" y="61"/>
                    <a:pt x="172" y="60"/>
                    <a:pt x="173" y="60"/>
                  </a:cubicBezTo>
                  <a:cubicBezTo>
                    <a:pt x="174" y="60"/>
                    <a:pt x="173" y="61"/>
                    <a:pt x="174" y="61"/>
                  </a:cubicBezTo>
                  <a:cubicBezTo>
                    <a:pt x="174" y="61"/>
                    <a:pt x="174" y="60"/>
                    <a:pt x="174" y="60"/>
                  </a:cubicBezTo>
                  <a:cubicBezTo>
                    <a:pt x="176" y="61"/>
                    <a:pt x="175" y="59"/>
                    <a:pt x="175" y="59"/>
                  </a:cubicBezTo>
                  <a:cubicBezTo>
                    <a:pt x="174" y="59"/>
                    <a:pt x="172" y="58"/>
                    <a:pt x="171" y="58"/>
                  </a:cubicBezTo>
                  <a:close/>
                  <a:moveTo>
                    <a:pt x="66" y="59"/>
                  </a:moveTo>
                  <a:cubicBezTo>
                    <a:pt x="65" y="60"/>
                    <a:pt x="65" y="61"/>
                    <a:pt x="65" y="63"/>
                  </a:cubicBezTo>
                  <a:cubicBezTo>
                    <a:pt x="66" y="63"/>
                    <a:pt x="67" y="63"/>
                    <a:pt x="67" y="63"/>
                  </a:cubicBezTo>
                  <a:cubicBezTo>
                    <a:pt x="68" y="65"/>
                    <a:pt x="67" y="65"/>
                    <a:pt x="67" y="67"/>
                  </a:cubicBezTo>
                  <a:cubicBezTo>
                    <a:pt x="68" y="68"/>
                    <a:pt x="69" y="68"/>
                    <a:pt x="70" y="69"/>
                  </a:cubicBezTo>
                  <a:cubicBezTo>
                    <a:pt x="70" y="69"/>
                    <a:pt x="71" y="70"/>
                    <a:pt x="71" y="70"/>
                  </a:cubicBezTo>
                  <a:cubicBezTo>
                    <a:pt x="72" y="70"/>
                    <a:pt x="72" y="70"/>
                    <a:pt x="72" y="70"/>
                  </a:cubicBezTo>
                  <a:cubicBezTo>
                    <a:pt x="71" y="66"/>
                    <a:pt x="71" y="64"/>
                    <a:pt x="69" y="62"/>
                  </a:cubicBezTo>
                  <a:cubicBezTo>
                    <a:pt x="68" y="60"/>
                    <a:pt x="68" y="60"/>
                    <a:pt x="66" y="59"/>
                  </a:cubicBezTo>
                  <a:close/>
                  <a:moveTo>
                    <a:pt x="216" y="59"/>
                  </a:moveTo>
                  <a:cubicBezTo>
                    <a:pt x="215" y="61"/>
                    <a:pt x="215" y="61"/>
                    <a:pt x="215" y="61"/>
                  </a:cubicBezTo>
                  <a:cubicBezTo>
                    <a:pt x="215" y="61"/>
                    <a:pt x="216" y="61"/>
                    <a:pt x="217" y="61"/>
                  </a:cubicBezTo>
                  <a:cubicBezTo>
                    <a:pt x="217" y="61"/>
                    <a:pt x="217" y="60"/>
                    <a:pt x="217" y="60"/>
                  </a:cubicBezTo>
                  <a:cubicBezTo>
                    <a:pt x="217" y="60"/>
                    <a:pt x="216" y="59"/>
                    <a:pt x="216" y="59"/>
                  </a:cubicBezTo>
                  <a:close/>
                  <a:moveTo>
                    <a:pt x="187" y="60"/>
                  </a:moveTo>
                  <a:cubicBezTo>
                    <a:pt x="188" y="60"/>
                    <a:pt x="187" y="60"/>
                    <a:pt x="187" y="60"/>
                  </a:cubicBezTo>
                  <a:cubicBezTo>
                    <a:pt x="192" y="60"/>
                    <a:pt x="194" y="60"/>
                    <a:pt x="187" y="60"/>
                  </a:cubicBezTo>
                  <a:close/>
                  <a:moveTo>
                    <a:pt x="180" y="60"/>
                  </a:moveTo>
                  <a:cubicBezTo>
                    <a:pt x="180" y="61"/>
                    <a:pt x="180" y="62"/>
                    <a:pt x="180" y="62"/>
                  </a:cubicBezTo>
                  <a:cubicBezTo>
                    <a:pt x="186" y="62"/>
                    <a:pt x="186" y="61"/>
                    <a:pt x="180" y="60"/>
                  </a:cubicBezTo>
                  <a:close/>
                  <a:moveTo>
                    <a:pt x="31" y="66"/>
                  </a:moveTo>
                  <a:cubicBezTo>
                    <a:pt x="31" y="68"/>
                    <a:pt x="31" y="68"/>
                    <a:pt x="31" y="68"/>
                  </a:cubicBezTo>
                  <a:cubicBezTo>
                    <a:pt x="32" y="68"/>
                    <a:pt x="32" y="66"/>
                    <a:pt x="31" y="66"/>
                  </a:cubicBezTo>
                  <a:close/>
                  <a:moveTo>
                    <a:pt x="78" y="68"/>
                  </a:moveTo>
                  <a:cubicBezTo>
                    <a:pt x="77" y="73"/>
                    <a:pt x="77" y="72"/>
                    <a:pt x="82" y="71"/>
                  </a:cubicBezTo>
                  <a:cubicBezTo>
                    <a:pt x="82" y="69"/>
                    <a:pt x="82" y="68"/>
                    <a:pt x="82" y="68"/>
                  </a:cubicBezTo>
                  <a:cubicBezTo>
                    <a:pt x="81" y="68"/>
                    <a:pt x="79" y="68"/>
                    <a:pt x="78" y="68"/>
                  </a:cubicBezTo>
                  <a:close/>
                  <a:moveTo>
                    <a:pt x="205" y="70"/>
                  </a:moveTo>
                  <a:cubicBezTo>
                    <a:pt x="205" y="70"/>
                    <a:pt x="205" y="70"/>
                    <a:pt x="205" y="71"/>
                  </a:cubicBezTo>
                  <a:cubicBezTo>
                    <a:pt x="204" y="71"/>
                    <a:pt x="204" y="70"/>
                    <a:pt x="203" y="71"/>
                  </a:cubicBezTo>
                  <a:cubicBezTo>
                    <a:pt x="203" y="72"/>
                    <a:pt x="203" y="72"/>
                    <a:pt x="203" y="72"/>
                  </a:cubicBezTo>
                  <a:cubicBezTo>
                    <a:pt x="203" y="72"/>
                    <a:pt x="204" y="72"/>
                    <a:pt x="205" y="72"/>
                  </a:cubicBezTo>
                  <a:cubicBezTo>
                    <a:pt x="205" y="72"/>
                    <a:pt x="206" y="73"/>
                    <a:pt x="206" y="73"/>
                  </a:cubicBezTo>
                  <a:cubicBezTo>
                    <a:pt x="208" y="74"/>
                    <a:pt x="207" y="72"/>
                    <a:pt x="208" y="72"/>
                  </a:cubicBezTo>
                  <a:cubicBezTo>
                    <a:pt x="209" y="72"/>
                    <a:pt x="210" y="73"/>
                    <a:pt x="211" y="73"/>
                  </a:cubicBezTo>
                  <a:cubicBezTo>
                    <a:pt x="212" y="74"/>
                    <a:pt x="213" y="72"/>
                    <a:pt x="213" y="72"/>
                  </a:cubicBezTo>
                  <a:cubicBezTo>
                    <a:pt x="215" y="72"/>
                    <a:pt x="217" y="74"/>
                    <a:pt x="219" y="74"/>
                  </a:cubicBezTo>
                  <a:cubicBezTo>
                    <a:pt x="219" y="74"/>
                    <a:pt x="220" y="74"/>
                    <a:pt x="220" y="72"/>
                  </a:cubicBezTo>
                  <a:cubicBezTo>
                    <a:pt x="220" y="72"/>
                    <a:pt x="219" y="72"/>
                    <a:pt x="219" y="71"/>
                  </a:cubicBezTo>
                  <a:cubicBezTo>
                    <a:pt x="216" y="70"/>
                    <a:pt x="214" y="71"/>
                    <a:pt x="211" y="71"/>
                  </a:cubicBezTo>
                  <a:cubicBezTo>
                    <a:pt x="210" y="70"/>
                    <a:pt x="210" y="70"/>
                    <a:pt x="210" y="70"/>
                  </a:cubicBezTo>
                  <a:cubicBezTo>
                    <a:pt x="210" y="70"/>
                    <a:pt x="206" y="70"/>
                    <a:pt x="205" y="70"/>
                  </a:cubicBezTo>
                  <a:close/>
                  <a:moveTo>
                    <a:pt x="197" y="70"/>
                  </a:moveTo>
                  <a:cubicBezTo>
                    <a:pt x="195" y="70"/>
                    <a:pt x="191" y="71"/>
                    <a:pt x="190" y="71"/>
                  </a:cubicBezTo>
                  <a:cubicBezTo>
                    <a:pt x="190" y="71"/>
                    <a:pt x="190" y="72"/>
                    <a:pt x="190" y="72"/>
                  </a:cubicBezTo>
                  <a:cubicBezTo>
                    <a:pt x="191" y="73"/>
                    <a:pt x="192" y="73"/>
                    <a:pt x="193" y="73"/>
                  </a:cubicBezTo>
                  <a:cubicBezTo>
                    <a:pt x="193" y="74"/>
                    <a:pt x="193" y="75"/>
                    <a:pt x="194" y="75"/>
                  </a:cubicBezTo>
                  <a:cubicBezTo>
                    <a:pt x="195" y="75"/>
                    <a:pt x="198" y="74"/>
                    <a:pt x="199" y="74"/>
                  </a:cubicBezTo>
                  <a:cubicBezTo>
                    <a:pt x="199" y="73"/>
                    <a:pt x="199" y="72"/>
                    <a:pt x="199" y="72"/>
                  </a:cubicBezTo>
                  <a:cubicBezTo>
                    <a:pt x="199" y="72"/>
                    <a:pt x="198" y="72"/>
                    <a:pt x="198" y="72"/>
                  </a:cubicBezTo>
                  <a:cubicBezTo>
                    <a:pt x="197" y="70"/>
                    <a:pt x="199" y="70"/>
                    <a:pt x="197" y="70"/>
                  </a:cubicBezTo>
                  <a:close/>
                  <a:moveTo>
                    <a:pt x="174" y="82"/>
                  </a:moveTo>
                  <a:cubicBezTo>
                    <a:pt x="174" y="82"/>
                    <a:pt x="174" y="82"/>
                    <a:pt x="173" y="82"/>
                  </a:cubicBezTo>
                  <a:cubicBezTo>
                    <a:pt x="173" y="83"/>
                    <a:pt x="173" y="84"/>
                    <a:pt x="173" y="85"/>
                  </a:cubicBezTo>
                  <a:cubicBezTo>
                    <a:pt x="173" y="85"/>
                    <a:pt x="171" y="87"/>
                    <a:pt x="172" y="85"/>
                  </a:cubicBezTo>
                  <a:cubicBezTo>
                    <a:pt x="171" y="85"/>
                    <a:pt x="172" y="84"/>
                    <a:pt x="172" y="84"/>
                  </a:cubicBezTo>
                  <a:cubicBezTo>
                    <a:pt x="172" y="84"/>
                    <a:pt x="170" y="84"/>
                    <a:pt x="170" y="84"/>
                  </a:cubicBezTo>
                  <a:cubicBezTo>
                    <a:pt x="170" y="86"/>
                    <a:pt x="170" y="86"/>
                    <a:pt x="170" y="87"/>
                  </a:cubicBezTo>
                  <a:cubicBezTo>
                    <a:pt x="172" y="89"/>
                    <a:pt x="171" y="87"/>
                    <a:pt x="172" y="90"/>
                  </a:cubicBezTo>
                  <a:cubicBezTo>
                    <a:pt x="173" y="90"/>
                    <a:pt x="174" y="90"/>
                    <a:pt x="174" y="90"/>
                  </a:cubicBezTo>
                  <a:cubicBezTo>
                    <a:pt x="174" y="90"/>
                    <a:pt x="176" y="88"/>
                    <a:pt x="176" y="88"/>
                  </a:cubicBezTo>
                  <a:cubicBezTo>
                    <a:pt x="176" y="87"/>
                    <a:pt x="175" y="86"/>
                    <a:pt x="174" y="86"/>
                  </a:cubicBezTo>
                  <a:cubicBezTo>
                    <a:pt x="174" y="83"/>
                    <a:pt x="177" y="83"/>
                    <a:pt x="174" y="82"/>
                  </a:cubicBezTo>
                  <a:close/>
                  <a:moveTo>
                    <a:pt x="73" y="89"/>
                  </a:moveTo>
                  <a:cubicBezTo>
                    <a:pt x="73" y="90"/>
                    <a:pt x="73" y="90"/>
                    <a:pt x="73" y="90"/>
                  </a:cubicBezTo>
                  <a:cubicBezTo>
                    <a:pt x="70" y="89"/>
                    <a:pt x="69" y="90"/>
                    <a:pt x="66" y="89"/>
                  </a:cubicBezTo>
                  <a:cubicBezTo>
                    <a:pt x="65" y="94"/>
                    <a:pt x="64" y="94"/>
                    <a:pt x="62" y="96"/>
                  </a:cubicBezTo>
                  <a:cubicBezTo>
                    <a:pt x="62" y="97"/>
                    <a:pt x="63" y="97"/>
                    <a:pt x="63" y="97"/>
                  </a:cubicBezTo>
                  <a:cubicBezTo>
                    <a:pt x="65" y="97"/>
                    <a:pt x="66" y="97"/>
                    <a:pt x="69" y="97"/>
                  </a:cubicBezTo>
                  <a:cubicBezTo>
                    <a:pt x="68" y="99"/>
                    <a:pt x="70" y="98"/>
                    <a:pt x="68" y="99"/>
                  </a:cubicBezTo>
                  <a:cubicBezTo>
                    <a:pt x="68" y="99"/>
                    <a:pt x="68" y="101"/>
                    <a:pt x="68" y="101"/>
                  </a:cubicBezTo>
                  <a:cubicBezTo>
                    <a:pt x="71" y="101"/>
                    <a:pt x="74" y="100"/>
                    <a:pt x="77" y="102"/>
                  </a:cubicBezTo>
                  <a:cubicBezTo>
                    <a:pt x="77" y="102"/>
                    <a:pt x="78" y="104"/>
                    <a:pt x="78" y="104"/>
                  </a:cubicBezTo>
                  <a:cubicBezTo>
                    <a:pt x="87" y="104"/>
                    <a:pt x="87" y="104"/>
                    <a:pt x="87" y="104"/>
                  </a:cubicBezTo>
                  <a:cubicBezTo>
                    <a:pt x="87" y="104"/>
                    <a:pt x="88" y="103"/>
                    <a:pt x="89" y="103"/>
                  </a:cubicBezTo>
                  <a:cubicBezTo>
                    <a:pt x="90" y="104"/>
                    <a:pt x="90" y="104"/>
                    <a:pt x="90" y="104"/>
                  </a:cubicBezTo>
                  <a:cubicBezTo>
                    <a:pt x="93" y="105"/>
                    <a:pt x="94" y="105"/>
                    <a:pt x="97" y="106"/>
                  </a:cubicBezTo>
                  <a:cubicBezTo>
                    <a:pt x="98" y="106"/>
                    <a:pt x="99" y="107"/>
                    <a:pt x="100" y="108"/>
                  </a:cubicBezTo>
                  <a:cubicBezTo>
                    <a:pt x="102" y="108"/>
                    <a:pt x="102" y="107"/>
                    <a:pt x="104" y="107"/>
                  </a:cubicBezTo>
                  <a:cubicBezTo>
                    <a:pt x="105" y="107"/>
                    <a:pt x="108" y="109"/>
                    <a:pt x="110" y="109"/>
                  </a:cubicBezTo>
                  <a:cubicBezTo>
                    <a:pt x="111" y="109"/>
                    <a:pt x="111" y="108"/>
                    <a:pt x="113" y="108"/>
                  </a:cubicBezTo>
                  <a:cubicBezTo>
                    <a:pt x="114" y="108"/>
                    <a:pt x="115" y="110"/>
                    <a:pt x="115" y="110"/>
                  </a:cubicBezTo>
                  <a:cubicBezTo>
                    <a:pt x="116" y="111"/>
                    <a:pt x="118" y="111"/>
                    <a:pt x="120" y="111"/>
                  </a:cubicBezTo>
                  <a:cubicBezTo>
                    <a:pt x="120" y="111"/>
                    <a:pt x="121" y="113"/>
                    <a:pt x="122" y="113"/>
                  </a:cubicBezTo>
                  <a:cubicBezTo>
                    <a:pt x="121" y="111"/>
                    <a:pt x="121" y="110"/>
                    <a:pt x="121" y="109"/>
                  </a:cubicBezTo>
                  <a:cubicBezTo>
                    <a:pt x="121" y="109"/>
                    <a:pt x="119" y="108"/>
                    <a:pt x="119" y="108"/>
                  </a:cubicBezTo>
                  <a:cubicBezTo>
                    <a:pt x="119" y="107"/>
                    <a:pt x="120" y="105"/>
                    <a:pt x="120" y="104"/>
                  </a:cubicBezTo>
                  <a:cubicBezTo>
                    <a:pt x="117" y="102"/>
                    <a:pt x="114" y="102"/>
                    <a:pt x="110" y="102"/>
                  </a:cubicBezTo>
                  <a:cubicBezTo>
                    <a:pt x="110" y="102"/>
                    <a:pt x="110" y="98"/>
                    <a:pt x="110" y="98"/>
                  </a:cubicBezTo>
                  <a:cubicBezTo>
                    <a:pt x="110" y="98"/>
                    <a:pt x="109" y="98"/>
                    <a:pt x="109" y="97"/>
                  </a:cubicBezTo>
                  <a:cubicBezTo>
                    <a:pt x="109" y="97"/>
                    <a:pt x="109" y="95"/>
                    <a:pt x="109" y="95"/>
                  </a:cubicBezTo>
                  <a:cubicBezTo>
                    <a:pt x="108" y="95"/>
                    <a:pt x="106" y="96"/>
                    <a:pt x="105" y="96"/>
                  </a:cubicBezTo>
                  <a:cubicBezTo>
                    <a:pt x="105" y="95"/>
                    <a:pt x="105" y="94"/>
                    <a:pt x="105" y="94"/>
                  </a:cubicBezTo>
                  <a:cubicBezTo>
                    <a:pt x="104" y="94"/>
                    <a:pt x="103" y="94"/>
                    <a:pt x="103" y="94"/>
                  </a:cubicBezTo>
                  <a:cubicBezTo>
                    <a:pt x="102" y="93"/>
                    <a:pt x="102" y="93"/>
                    <a:pt x="102" y="93"/>
                  </a:cubicBezTo>
                  <a:cubicBezTo>
                    <a:pt x="100" y="93"/>
                    <a:pt x="99" y="94"/>
                    <a:pt x="97" y="92"/>
                  </a:cubicBezTo>
                  <a:cubicBezTo>
                    <a:pt x="96" y="93"/>
                    <a:pt x="96" y="94"/>
                    <a:pt x="96" y="95"/>
                  </a:cubicBezTo>
                  <a:cubicBezTo>
                    <a:pt x="94" y="95"/>
                    <a:pt x="91" y="95"/>
                    <a:pt x="89" y="95"/>
                  </a:cubicBezTo>
                  <a:cubicBezTo>
                    <a:pt x="88" y="94"/>
                    <a:pt x="88" y="94"/>
                    <a:pt x="88" y="94"/>
                  </a:cubicBezTo>
                  <a:cubicBezTo>
                    <a:pt x="84" y="93"/>
                    <a:pt x="84" y="93"/>
                    <a:pt x="82" y="90"/>
                  </a:cubicBezTo>
                  <a:cubicBezTo>
                    <a:pt x="82" y="90"/>
                    <a:pt x="79" y="90"/>
                    <a:pt x="78" y="90"/>
                  </a:cubicBezTo>
                  <a:cubicBezTo>
                    <a:pt x="77" y="89"/>
                    <a:pt x="77" y="89"/>
                    <a:pt x="77" y="89"/>
                  </a:cubicBezTo>
                  <a:cubicBezTo>
                    <a:pt x="76" y="89"/>
                    <a:pt x="75" y="89"/>
                    <a:pt x="73" y="89"/>
                  </a:cubicBezTo>
                  <a:close/>
                  <a:moveTo>
                    <a:pt x="165" y="89"/>
                  </a:moveTo>
                  <a:cubicBezTo>
                    <a:pt x="166" y="90"/>
                    <a:pt x="166" y="90"/>
                    <a:pt x="166" y="90"/>
                  </a:cubicBezTo>
                  <a:cubicBezTo>
                    <a:pt x="166" y="90"/>
                    <a:pt x="166" y="89"/>
                    <a:pt x="165" y="89"/>
                  </a:cubicBezTo>
                  <a:close/>
                  <a:moveTo>
                    <a:pt x="242" y="92"/>
                  </a:moveTo>
                  <a:cubicBezTo>
                    <a:pt x="242" y="92"/>
                    <a:pt x="241" y="92"/>
                    <a:pt x="241" y="93"/>
                  </a:cubicBezTo>
                  <a:cubicBezTo>
                    <a:pt x="243" y="94"/>
                    <a:pt x="242" y="96"/>
                    <a:pt x="242" y="98"/>
                  </a:cubicBezTo>
                  <a:cubicBezTo>
                    <a:pt x="242" y="99"/>
                    <a:pt x="241" y="99"/>
                    <a:pt x="240" y="99"/>
                  </a:cubicBezTo>
                  <a:cubicBezTo>
                    <a:pt x="240" y="100"/>
                    <a:pt x="242" y="101"/>
                    <a:pt x="242" y="101"/>
                  </a:cubicBezTo>
                  <a:cubicBezTo>
                    <a:pt x="240" y="102"/>
                    <a:pt x="243" y="103"/>
                    <a:pt x="243" y="103"/>
                  </a:cubicBezTo>
                  <a:cubicBezTo>
                    <a:pt x="244" y="98"/>
                    <a:pt x="242" y="100"/>
                    <a:pt x="246" y="98"/>
                  </a:cubicBezTo>
                  <a:cubicBezTo>
                    <a:pt x="245" y="98"/>
                    <a:pt x="246" y="97"/>
                    <a:pt x="246" y="96"/>
                  </a:cubicBezTo>
                  <a:cubicBezTo>
                    <a:pt x="243" y="98"/>
                    <a:pt x="246" y="94"/>
                    <a:pt x="245" y="93"/>
                  </a:cubicBezTo>
                  <a:cubicBezTo>
                    <a:pt x="244" y="92"/>
                    <a:pt x="243" y="92"/>
                    <a:pt x="242" y="92"/>
                  </a:cubicBezTo>
                  <a:close/>
                  <a:moveTo>
                    <a:pt x="112" y="96"/>
                  </a:moveTo>
                  <a:cubicBezTo>
                    <a:pt x="112" y="96"/>
                    <a:pt x="111" y="97"/>
                    <a:pt x="112" y="98"/>
                  </a:cubicBezTo>
                  <a:cubicBezTo>
                    <a:pt x="113" y="98"/>
                    <a:pt x="116" y="97"/>
                    <a:pt x="116" y="97"/>
                  </a:cubicBezTo>
                  <a:cubicBezTo>
                    <a:pt x="118" y="98"/>
                    <a:pt x="117" y="96"/>
                    <a:pt x="117" y="96"/>
                  </a:cubicBezTo>
                  <a:cubicBezTo>
                    <a:pt x="115" y="96"/>
                    <a:pt x="114" y="96"/>
                    <a:pt x="112" y="96"/>
                  </a:cubicBezTo>
                  <a:close/>
                  <a:moveTo>
                    <a:pt x="267" y="103"/>
                  </a:moveTo>
                  <a:cubicBezTo>
                    <a:pt x="267" y="105"/>
                    <a:pt x="267" y="105"/>
                    <a:pt x="267" y="105"/>
                  </a:cubicBezTo>
                  <a:cubicBezTo>
                    <a:pt x="267" y="104"/>
                    <a:pt x="268" y="105"/>
                    <a:pt x="268" y="105"/>
                  </a:cubicBezTo>
                  <a:cubicBezTo>
                    <a:pt x="268" y="104"/>
                    <a:pt x="269" y="102"/>
                    <a:pt x="267" y="103"/>
                  </a:cubicBezTo>
                  <a:close/>
                  <a:moveTo>
                    <a:pt x="223" y="106"/>
                  </a:moveTo>
                  <a:cubicBezTo>
                    <a:pt x="222" y="106"/>
                    <a:pt x="223" y="107"/>
                    <a:pt x="222" y="108"/>
                  </a:cubicBezTo>
                  <a:cubicBezTo>
                    <a:pt x="222" y="108"/>
                    <a:pt x="218" y="110"/>
                    <a:pt x="222" y="111"/>
                  </a:cubicBezTo>
                  <a:cubicBezTo>
                    <a:pt x="222" y="111"/>
                    <a:pt x="226" y="104"/>
                    <a:pt x="223" y="106"/>
                  </a:cubicBezTo>
                  <a:close/>
                  <a:moveTo>
                    <a:pt x="122" y="108"/>
                  </a:moveTo>
                  <a:cubicBezTo>
                    <a:pt x="122" y="108"/>
                    <a:pt x="121" y="109"/>
                    <a:pt x="122" y="110"/>
                  </a:cubicBezTo>
                  <a:cubicBezTo>
                    <a:pt x="122" y="110"/>
                    <a:pt x="123" y="110"/>
                    <a:pt x="123" y="110"/>
                  </a:cubicBezTo>
                  <a:cubicBezTo>
                    <a:pt x="124" y="111"/>
                    <a:pt x="124" y="113"/>
                    <a:pt x="124" y="114"/>
                  </a:cubicBezTo>
                  <a:cubicBezTo>
                    <a:pt x="124" y="114"/>
                    <a:pt x="126" y="113"/>
                    <a:pt x="125" y="113"/>
                  </a:cubicBezTo>
                  <a:cubicBezTo>
                    <a:pt x="125" y="112"/>
                    <a:pt x="127" y="111"/>
                    <a:pt x="127" y="110"/>
                  </a:cubicBezTo>
                  <a:cubicBezTo>
                    <a:pt x="127" y="109"/>
                    <a:pt x="126" y="109"/>
                    <a:pt x="127" y="108"/>
                  </a:cubicBezTo>
                  <a:cubicBezTo>
                    <a:pt x="124" y="108"/>
                    <a:pt x="124" y="109"/>
                    <a:pt x="122" y="108"/>
                  </a:cubicBezTo>
                  <a:close/>
                  <a:moveTo>
                    <a:pt x="190" y="109"/>
                  </a:moveTo>
                  <a:cubicBezTo>
                    <a:pt x="190" y="109"/>
                    <a:pt x="189" y="111"/>
                    <a:pt x="189" y="111"/>
                  </a:cubicBezTo>
                  <a:cubicBezTo>
                    <a:pt x="196" y="111"/>
                    <a:pt x="196" y="111"/>
                    <a:pt x="196" y="111"/>
                  </a:cubicBezTo>
                  <a:cubicBezTo>
                    <a:pt x="195" y="111"/>
                    <a:pt x="195" y="110"/>
                    <a:pt x="195" y="109"/>
                  </a:cubicBezTo>
                  <a:cubicBezTo>
                    <a:pt x="192" y="110"/>
                    <a:pt x="192" y="109"/>
                    <a:pt x="190" y="109"/>
                  </a:cubicBezTo>
                  <a:close/>
                  <a:moveTo>
                    <a:pt x="131" y="111"/>
                  </a:moveTo>
                  <a:cubicBezTo>
                    <a:pt x="131" y="112"/>
                    <a:pt x="130" y="114"/>
                    <a:pt x="130" y="115"/>
                  </a:cubicBezTo>
                  <a:cubicBezTo>
                    <a:pt x="134" y="115"/>
                    <a:pt x="133" y="116"/>
                    <a:pt x="134" y="111"/>
                  </a:cubicBezTo>
                  <a:cubicBezTo>
                    <a:pt x="133" y="111"/>
                    <a:pt x="132" y="111"/>
                    <a:pt x="131" y="111"/>
                  </a:cubicBezTo>
                  <a:close/>
                  <a:moveTo>
                    <a:pt x="140" y="111"/>
                  </a:moveTo>
                  <a:cubicBezTo>
                    <a:pt x="140" y="111"/>
                    <a:pt x="140" y="113"/>
                    <a:pt x="139" y="114"/>
                  </a:cubicBezTo>
                  <a:cubicBezTo>
                    <a:pt x="140" y="114"/>
                    <a:pt x="141" y="114"/>
                    <a:pt x="141" y="114"/>
                  </a:cubicBezTo>
                  <a:cubicBezTo>
                    <a:pt x="140" y="114"/>
                    <a:pt x="143" y="116"/>
                    <a:pt x="139" y="116"/>
                  </a:cubicBezTo>
                  <a:cubicBezTo>
                    <a:pt x="138" y="116"/>
                    <a:pt x="137" y="114"/>
                    <a:pt x="136" y="114"/>
                  </a:cubicBezTo>
                  <a:cubicBezTo>
                    <a:pt x="135" y="114"/>
                    <a:pt x="136" y="115"/>
                    <a:pt x="135" y="114"/>
                  </a:cubicBezTo>
                  <a:cubicBezTo>
                    <a:pt x="134" y="115"/>
                    <a:pt x="134" y="117"/>
                    <a:pt x="134" y="119"/>
                  </a:cubicBezTo>
                  <a:cubicBezTo>
                    <a:pt x="135" y="119"/>
                    <a:pt x="136" y="118"/>
                    <a:pt x="137" y="118"/>
                  </a:cubicBezTo>
                  <a:cubicBezTo>
                    <a:pt x="137" y="118"/>
                    <a:pt x="137" y="119"/>
                    <a:pt x="138" y="119"/>
                  </a:cubicBezTo>
                  <a:cubicBezTo>
                    <a:pt x="139" y="118"/>
                    <a:pt x="139" y="118"/>
                    <a:pt x="139" y="118"/>
                  </a:cubicBezTo>
                  <a:cubicBezTo>
                    <a:pt x="142" y="117"/>
                    <a:pt x="147" y="117"/>
                    <a:pt x="148" y="117"/>
                  </a:cubicBezTo>
                  <a:cubicBezTo>
                    <a:pt x="148" y="116"/>
                    <a:pt x="147" y="115"/>
                    <a:pt x="147" y="114"/>
                  </a:cubicBezTo>
                  <a:cubicBezTo>
                    <a:pt x="143" y="114"/>
                    <a:pt x="142" y="113"/>
                    <a:pt x="140" y="111"/>
                  </a:cubicBezTo>
                  <a:close/>
                  <a:moveTo>
                    <a:pt x="203" y="112"/>
                  </a:moveTo>
                  <a:cubicBezTo>
                    <a:pt x="203" y="113"/>
                    <a:pt x="203" y="113"/>
                    <a:pt x="203" y="113"/>
                  </a:cubicBezTo>
                  <a:cubicBezTo>
                    <a:pt x="204" y="113"/>
                    <a:pt x="204" y="113"/>
                    <a:pt x="204" y="113"/>
                  </a:cubicBezTo>
                  <a:cubicBezTo>
                    <a:pt x="204" y="113"/>
                    <a:pt x="205" y="112"/>
                    <a:pt x="203" y="112"/>
                  </a:cubicBezTo>
                  <a:close/>
                  <a:moveTo>
                    <a:pt x="155" y="113"/>
                  </a:moveTo>
                  <a:cubicBezTo>
                    <a:pt x="154" y="113"/>
                    <a:pt x="153" y="113"/>
                    <a:pt x="152" y="114"/>
                  </a:cubicBezTo>
                  <a:cubicBezTo>
                    <a:pt x="152" y="114"/>
                    <a:pt x="153" y="116"/>
                    <a:pt x="152" y="116"/>
                  </a:cubicBezTo>
                  <a:cubicBezTo>
                    <a:pt x="156" y="117"/>
                    <a:pt x="158" y="118"/>
                    <a:pt x="162" y="117"/>
                  </a:cubicBezTo>
                  <a:cubicBezTo>
                    <a:pt x="162" y="118"/>
                    <a:pt x="162" y="118"/>
                    <a:pt x="162" y="118"/>
                  </a:cubicBezTo>
                  <a:cubicBezTo>
                    <a:pt x="165" y="118"/>
                    <a:pt x="168" y="115"/>
                    <a:pt x="170" y="116"/>
                  </a:cubicBezTo>
                  <a:cubicBezTo>
                    <a:pt x="170" y="116"/>
                    <a:pt x="171" y="117"/>
                    <a:pt x="172" y="117"/>
                  </a:cubicBezTo>
                  <a:cubicBezTo>
                    <a:pt x="172" y="116"/>
                    <a:pt x="172" y="115"/>
                    <a:pt x="172" y="115"/>
                  </a:cubicBezTo>
                  <a:cubicBezTo>
                    <a:pt x="172" y="115"/>
                    <a:pt x="171" y="114"/>
                    <a:pt x="169" y="114"/>
                  </a:cubicBezTo>
                  <a:cubicBezTo>
                    <a:pt x="169" y="114"/>
                    <a:pt x="168" y="115"/>
                    <a:pt x="166" y="115"/>
                  </a:cubicBezTo>
                  <a:cubicBezTo>
                    <a:pt x="166" y="115"/>
                    <a:pt x="164" y="113"/>
                    <a:pt x="164" y="113"/>
                  </a:cubicBezTo>
                  <a:cubicBezTo>
                    <a:pt x="162" y="113"/>
                    <a:pt x="162" y="114"/>
                    <a:pt x="160" y="114"/>
                  </a:cubicBezTo>
                  <a:cubicBezTo>
                    <a:pt x="159" y="114"/>
                    <a:pt x="156" y="113"/>
                    <a:pt x="155" y="113"/>
                  </a:cubicBezTo>
                  <a:close/>
                  <a:moveTo>
                    <a:pt x="181" y="114"/>
                  </a:moveTo>
                  <a:cubicBezTo>
                    <a:pt x="181" y="115"/>
                    <a:pt x="181" y="115"/>
                    <a:pt x="181" y="115"/>
                  </a:cubicBezTo>
                  <a:cubicBezTo>
                    <a:pt x="182" y="115"/>
                    <a:pt x="183" y="115"/>
                    <a:pt x="184" y="115"/>
                  </a:cubicBezTo>
                  <a:cubicBezTo>
                    <a:pt x="184" y="115"/>
                    <a:pt x="184" y="113"/>
                    <a:pt x="183" y="114"/>
                  </a:cubicBezTo>
                  <a:cubicBezTo>
                    <a:pt x="183" y="114"/>
                    <a:pt x="181" y="114"/>
                    <a:pt x="181" y="114"/>
                  </a:cubicBezTo>
                  <a:close/>
                  <a:moveTo>
                    <a:pt x="175" y="114"/>
                  </a:moveTo>
                  <a:cubicBezTo>
                    <a:pt x="175" y="114"/>
                    <a:pt x="176" y="115"/>
                    <a:pt x="176" y="115"/>
                  </a:cubicBezTo>
                  <a:cubicBezTo>
                    <a:pt x="176" y="115"/>
                    <a:pt x="177" y="114"/>
                    <a:pt x="175" y="114"/>
                  </a:cubicBezTo>
                  <a:close/>
                  <a:moveTo>
                    <a:pt x="179" y="114"/>
                  </a:moveTo>
                  <a:cubicBezTo>
                    <a:pt x="178" y="114"/>
                    <a:pt x="178" y="115"/>
                    <a:pt x="179" y="116"/>
                  </a:cubicBezTo>
                  <a:cubicBezTo>
                    <a:pt x="179" y="116"/>
                    <a:pt x="180" y="114"/>
                    <a:pt x="179" y="114"/>
                  </a:cubicBezTo>
                  <a:close/>
                  <a:moveTo>
                    <a:pt x="196" y="114"/>
                  </a:moveTo>
                  <a:cubicBezTo>
                    <a:pt x="194" y="115"/>
                    <a:pt x="194" y="115"/>
                    <a:pt x="194" y="115"/>
                  </a:cubicBezTo>
                  <a:cubicBezTo>
                    <a:pt x="193" y="115"/>
                    <a:pt x="192" y="115"/>
                    <a:pt x="191" y="115"/>
                  </a:cubicBezTo>
                  <a:cubicBezTo>
                    <a:pt x="190" y="115"/>
                    <a:pt x="190" y="117"/>
                    <a:pt x="190" y="117"/>
                  </a:cubicBezTo>
                  <a:cubicBezTo>
                    <a:pt x="188" y="117"/>
                    <a:pt x="185" y="116"/>
                    <a:pt x="184" y="117"/>
                  </a:cubicBezTo>
                  <a:cubicBezTo>
                    <a:pt x="183" y="118"/>
                    <a:pt x="184" y="119"/>
                    <a:pt x="183" y="120"/>
                  </a:cubicBezTo>
                  <a:cubicBezTo>
                    <a:pt x="183" y="120"/>
                    <a:pt x="181" y="120"/>
                    <a:pt x="180" y="120"/>
                  </a:cubicBezTo>
                  <a:cubicBezTo>
                    <a:pt x="180" y="121"/>
                    <a:pt x="180" y="122"/>
                    <a:pt x="180" y="122"/>
                  </a:cubicBezTo>
                  <a:cubicBezTo>
                    <a:pt x="179" y="123"/>
                    <a:pt x="176" y="125"/>
                    <a:pt x="174" y="125"/>
                  </a:cubicBezTo>
                  <a:cubicBezTo>
                    <a:pt x="175" y="126"/>
                    <a:pt x="175" y="127"/>
                    <a:pt x="175" y="128"/>
                  </a:cubicBezTo>
                  <a:cubicBezTo>
                    <a:pt x="173" y="129"/>
                    <a:pt x="172" y="130"/>
                    <a:pt x="169" y="130"/>
                  </a:cubicBezTo>
                  <a:cubicBezTo>
                    <a:pt x="169" y="131"/>
                    <a:pt x="169" y="131"/>
                    <a:pt x="169" y="132"/>
                  </a:cubicBezTo>
                  <a:cubicBezTo>
                    <a:pt x="169" y="132"/>
                    <a:pt x="169" y="133"/>
                    <a:pt x="170" y="133"/>
                  </a:cubicBezTo>
                  <a:cubicBezTo>
                    <a:pt x="171" y="133"/>
                    <a:pt x="173" y="133"/>
                    <a:pt x="174" y="132"/>
                  </a:cubicBezTo>
                  <a:cubicBezTo>
                    <a:pt x="174" y="132"/>
                    <a:pt x="174" y="131"/>
                    <a:pt x="174" y="131"/>
                  </a:cubicBezTo>
                  <a:cubicBezTo>
                    <a:pt x="174" y="130"/>
                    <a:pt x="177" y="128"/>
                    <a:pt x="177" y="128"/>
                  </a:cubicBezTo>
                  <a:cubicBezTo>
                    <a:pt x="179" y="127"/>
                    <a:pt x="181" y="128"/>
                    <a:pt x="183" y="127"/>
                  </a:cubicBezTo>
                  <a:cubicBezTo>
                    <a:pt x="184" y="126"/>
                    <a:pt x="184" y="124"/>
                    <a:pt x="186" y="123"/>
                  </a:cubicBezTo>
                  <a:cubicBezTo>
                    <a:pt x="186" y="123"/>
                    <a:pt x="187" y="123"/>
                    <a:pt x="187" y="123"/>
                  </a:cubicBezTo>
                  <a:cubicBezTo>
                    <a:pt x="187" y="123"/>
                    <a:pt x="187" y="122"/>
                    <a:pt x="187" y="122"/>
                  </a:cubicBezTo>
                  <a:cubicBezTo>
                    <a:pt x="188" y="121"/>
                    <a:pt x="189" y="122"/>
                    <a:pt x="190" y="121"/>
                  </a:cubicBezTo>
                  <a:cubicBezTo>
                    <a:pt x="191" y="121"/>
                    <a:pt x="191" y="119"/>
                    <a:pt x="191" y="119"/>
                  </a:cubicBezTo>
                  <a:cubicBezTo>
                    <a:pt x="192" y="118"/>
                    <a:pt x="193" y="119"/>
                    <a:pt x="195" y="118"/>
                  </a:cubicBezTo>
                  <a:cubicBezTo>
                    <a:pt x="195" y="118"/>
                    <a:pt x="195" y="117"/>
                    <a:pt x="196" y="117"/>
                  </a:cubicBezTo>
                  <a:cubicBezTo>
                    <a:pt x="197" y="116"/>
                    <a:pt x="199" y="114"/>
                    <a:pt x="196" y="114"/>
                  </a:cubicBezTo>
                  <a:close/>
                  <a:moveTo>
                    <a:pt x="150" y="123"/>
                  </a:moveTo>
                  <a:cubicBezTo>
                    <a:pt x="148" y="125"/>
                    <a:pt x="148" y="125"/>
                    <a:pt x="148" y="125"/>
                  </a:cubicBezTo>
                  <a:cubicBezTo>
                    <a:pt x="152" y="127"/>
                    <a:pt x="153" y="129"/>
                    <a:pt x="159" y="129"/>
                  </a:cubicBezTo>
                  <a:cubicBezTo>
                    <a:pt x="159" y="129"/>
                    <a:pt x="159" y="125"/>
                    <a:pt x="158" y="126"/>
                  </a:cubicBezTo>
                  <a:cubicBezTo>
                    <a:pt x="158" y="125"/>
                    <a:pt x="158" y="125"/>
                    <a:pt x="158" y="125"/>
                  </a:cubicBezTo>
                  <a:cubicBezTo>
                    <a:pt x="155" y="124"/>
                    <a:pt x="153" y="124"/>
                    <a:pt x="150" y="123"/>
                  </a:cubicBezTo>
                  <a:close/>
                  <a:moveTo>
                    <a:pt x="45" y="36"/>
                  </a:moveTo>
                  <a:cubicBezTo>
                    <a:pt x="46" y="36"/>
                    <a:pt x="45" y="37"/>
                    <a:pt x="45" y="37"/>
                  </a:cubicBezTo>
                  <a:cubicBezTo>
                    <a:pt x="45" y="37"/>
                    <a:pt x="47" y="38"/>
                    <a:pt x="47" y="38"/>
                  </a:cubicBezTo>
                  <a:cubicBezTo>
                    <a:pt x="47" y="38"/>
                    <a:pt x="47" y="37"/>
                    <a:pt x="47" y="36"/>
                  </a:cubicBezTo>
                  <a:lnTo>
                    <a:pt x="45" y="36"/>
                  </a:lnTo>
                  <a:close/>
                  <a:moveTo>
                    <a:pt x="54" y="49"/>
                  </a:moveTo>
                  <a:cubicBezTo>
                    <a:pt x="54" y="50"/>
                    <a:pt x="54" y="50"/>
                    <a:pt x="54" y="50"/>
                  </a:cubicBezTo>
                  <a:cubicBezTo>
                    <a:pt x="55" y="50"/>
                    <a:pt x="55" y="49"/>
                    <a:pt x="54" y="49"/>
                  </a:cubicBezTo>
                  <a:close/>
                  <a:moveTo>
                    <a:pt x="91" y="30"/>
                  </a:moveTo>
                  <a:cubicBezTo>
                    <a:pt x="91" y="30"/>
                    <a:pt x="91" y="30"/>
                    <a:pt x="91" y="30"/>
                  </a:cubicBezTo>
                  <a:cubicBezTo>
                    <a:pt x="90" y="30"/>
                    <a:pt x="90" y="30"/>
                    <a:pt x="90" y="30"/>
                  </a:cubicBezTo>
                  <a:cubicBezTo>
                    <a:pt x="89" y="30"/>
                    <a:pt x="89" y="32"/>
                    <a:pt x="89" y="32"/>
                  </a:cubicBezTo>
                  <a:cubicBezTo>
                    <a:pt x="89" y="32"/>
                    <a:pt x="88" y="32"/>
                    <a:pt x="88" y="33"/>
                  </a:cubicBezTo>
                  <a:cubicBezTo>
                    <a:pt x="87" y="33"/>
                    <a:pt x="87" y="35"/>
                    <a:pt x="86" y="36"/>
                  </a:cubicBezTo>
                  <a:cubicBezTo>
                    <a:pt x="85" y="37"/>
                    <a:pt x="85" y="37"/>
                    <a:pt x="85" y="37"/>
                  </a:cubicBezTo>
                  <a:cubicBezTo>
                    <a:pt x="85" y="38"/>
                    <a:pt x="85" y="44"/>
                    <a:pt x="85" y="44"/>
                  </a:cubicBezTo>
                  <a:cubicBezTo>
                    <a:pt x="85" y="45"/>
                    <a:pt x="87" y="46"/>
                    <a:pt x="87" y="47"/>
                  </a:cubicBezTo>
                  <a:cubicBezTo>
                    <a:pt x="87" y="48"/>
                    <a:pt x="87" y="49"/>
                    <a:pt x="87" y="49"/>
                  </a:cubicBezTo>
                  <a:cubicBezTo>
                    <a:pt x="87" y="50"/>
                    <a:pt x="88" y="51"/>
                    <a:pt x="88" y="51"/>
                  </a:cubicBezTo>
                  <a:cubicBezTo>
                    <a:pt x="88" y="52"/>
                    <a:pt x="88" y="53"/>
                    <a:pt x="88" y="53"/>
                  </a:cubicBezTo>
                  <a:cubicBezTo>
                    <a:pt x="88" y="53"/>
                    <a:pt x="89" y="54"/>
                    <a:pt x="89" y="54"/>
                  </a:cubicBezTo>
                  <a:cubicBezTo>
                    <a:pt x="89" y="55"/>
                    <a:pt x="88" y="55"/>
                    <a:pt x="88" y="57"/>
                  </a:cubicBezTo>
                  <a:cubicBezTo>
                    <a:pt x="89" y="56"/>
                    <a:pt x="89" y="57"/>
                    <a:pt x="90" y="57"/>
                  </a:cubicBezTo>
                  <a:cubicBezTo>
                    <a:pt x="90" y="57"/>
                    <a:pt x="91" y="55"/>
                    <a:pt x="91" y="55"/>
                  </a:cubicBezTo>
                  <a:cubicBezTo>
                    <a:pt x="92" y="55"/>
                    <a:pt x="92" y="56"/>
                    <a:pt x="92" y="56"/>
                  </a:cubicBezTo>
                  <a:cubicBezTo>
                    <a:pt x="93" y="58"/>
                    <a:pt x="93" y="61"/>
                    <a:pt x="94" y="63"/>
                  </a:cubicBezTo>
                  <a:cubicBezTo>
                    <a:pt x="94" y="64"/>
                    <a:pt x="95" y="65"/>
                    <a:pt x="95" y="65"/>
                  </a:cubicBezTo>
                  <a:cubicBezTo>
                    <a:pt x="96" y="67"/>
                    <a:pt x="95" y="67"/>
                    <a:pt x="96" y="69"/>
                  </a:cubicBezTo>
                  <a:cubicBezTo>
                    <a:pt x="97" y="69"/>
                    <a:pt x="99" y="70"/>
                    <a:pt x="101" y="70"/>
                  </a:cubicBezTo>
                  <a:cubicBezTo>
                    <a:pt x="101" y="70"/>
                    <a:pt x="101" y="68"/>
                    <a:pt x="103" y="69"/>
                  </a:cubicBezTo>
                  <a:cubicBezTo>
                    <a:pt x="103" y="69"/>
                    <a:pt x="103" y="69"/>
                    <a:pt x="103" y="69"/>
                  </a:cubicBezTo>
                  <a:cubicBezTo>
                    <a:pt x="104" y="70"/>
                    <a:pt x="104" y="69"/>
                    <a:pt x="105" y="70"/>
                  </a:cubicBezTo>
                  <a:cubicBezTo>
                    <a:pt x="105" y="70"/>
                    <a:pt x="105" y="72"/>
                    <a:pt x="105" y="72"/>
                  </a:cubicBezTo>
                  <a:cubicBezTo>
                    <a:pt x="106" y="73"/>
                    <a:pt x="106" y="71"/>
                    <a:pt x="107" y="72"/>
                  </a:cubicBezTo>
                  <a:cubicBezTo>
                    <a:pt x="109" y="72"/>
                    <a:pt x="109" y="72"/>
                    <a:pt x="112" y="72"/>
                  </a:cubicBezTo>
                  <a:cubicBezTo>
                    <a:pt x="113" y="71"/>
                    <a:pt x="113" y="71"/>
                    <a:pt x="113" y="71"/>
                  </a:cubicBezTo>
                  <a:cubicBezTo>
                    <a:pt x="113" y="70"/>
                    <a:pt x="113" y="71"/>
                    <a:pt x="114" y="71"/>
                  </a:cubicBezTo>
                  <a:cubicBezTo>
                    <a:pt x="115" y="71"/>
                    <a:pt x="116" y="73"/>
                    <a:pt x="118" y="72"/>
                  </a:cubicBezTo>
                  <a:cubicBezTo>
                    <a:pt x="118" y="72"/>
                    <a:pt x="118" y="71"/>
                    <a:pt x="119" y="71"/>
                  </a:cubicBezTo>
                  <a:cubicBezTo>
                    <a:pt x="120" y="72"/>
                    <a:pt x="120" y="72"/>
                    <a:pt x="120" y="72"/>
                  </a:cubicBezTo>
                  <a:cubicBezTo>
                    <a:pt x="123" y="73"/>
                    <a:pt x="121" y="73"/>
                    <a:pt x="123" y="73"/>
                  </a:cubicBezTo>
                  <a:cubicBezTo>
                    <a:pt x="123" y="74"/>
                    <a:pt x="123" y="74"/>
                    <a:pt x="123" y="74"/>
                  </a:cubicBezTo>
                  <a:cubicBezTo>
                    <a:pt x="123" y="74"/>
                    <a:pt x="124" y="75"/>
                    <a:pt x="124" y="74"/>
                  </a:cubicBezTo>
                  <a:cubicBezTo>
                    <a:pt x="124" y="74"/>
                    <a:pt x="125" y="73"/>
                    <a:pt x="126" y="73"/>
                  </a:cubicBezTo>
                  <a:cubicBezTo>
                    <a:pt x="127" y="72"/>
                    <a:pt x="129" y="72"/>
                    <a:pt x="131" y="72"/>
                  </a:cubicBezTo>
                  <a:cubicBezTo>
                    <a:pt x="132" y="68"/>
                    <a:pt x="134" y="65"/>
                    <a:pt x="137" y="63"/>
                  </a:cubicBezTo>
                  <a:cubicBezTo>
                    <a:pt x="136" y="62"/>
                    <a:pt x="135" y="61"/>
                    <a:pt x="135" y="60"/>
                  </a:cubicBezTo>
                  <a:cubicBezTo>
                    <a:pt x="136" y="58"/>
                    <a:pt x="138" y="56"/>
                    <a:pt x="139" y="55"/>
                  </a:cubicBezTo>
                  <a:cubicBezTo>
                    <a:pt x="139" y="54"/>
                    <a:pt x="139" y="53"/>
                    <a:pt x="139" y="53"/>
                  </a:cubicBezTo>
                  <a:cubicBezTo>
                    <a:pt x="139" y="53"/>
                    <a:pt x="137" y="52"/>
                    <a:pt x="138" y="51"/>
                  </a:cubicBezTo>
                  <a:cubicBezTo>
                    <a:pt x="138" y="51"/>
                    <a:pt x="139" y="51"/>
                    <a:pt x="139" y="51"/>
                  </a:cubicBezTo>
                  <a:cubicBezTo>
                    <a:pt x="140" y="49"/>
                    <a:pt x="140" y="45"/>
                    <a:pt x="139" y="42"/>
                  </a:cubicBezTo>
                  <a:cubicBezTo>
                    <a:pt x="142" y="40"/>
                    <a:pt x="144" y="40"/>
                    <a:pt x="147" y="39"/>
                  </a:cubicBezTo>
                  <a:cubicBezTo>
                    <a:pt x="147" y="38"/>
                    <a:pt x="147" y="37"/>
                    <a:pt x="146" y="37"/>
                  </a:cubicBezTo>
                  <a:cubicBezTo>
                    <a:pt x="144" y="36"/>
                    <a:pt x="141" y="35"/>
                    <a:pt x="140" y="33"/>
                  </a:cubicBezTo>
                  <a:cubicBezTo>
                    <a:pt x="140" y="31"/>
                    <a:pt x="141" y="30"/>
                    <a:pt x="141" y="29"/>
                  </a:cubicBezTo>
                  <a:cubicBezTo>
                    <a:pt x="142" y="27"/>
                    <a:pt x="140" y="24"/>
                    <a:pt x="138" y="22"/>
                  </a:cubicBezTo>
                  <a:cubicBezTo>
                    <a:pt x="138" y="21"/>
                    <a:pt x="138" y="20"/>
                    <a:pt x="138" y="20"/>
                  </a:cubicBezTo>
                  <a:cubicBezTo>
                    <a:pt x="138" y="19"/>
                    <a:pt x="139" y="19"/>
                    <a:pt x="139" y="19"/>
                  </a:cubicBezTo>
                  <a:cubicBezTo>
                    <a:pt x="140" y="19"/>
                    <a:pt x="139" y="18"/>
                    <a:pt x="139" y="18"/>
                  </a:cubicBezTo>
                  <a:cubicBezTo>
                    <a:pt x="140" y="19"/>
                    <a:pt x="140" y="17"/>
                    <a:pt x="140" y="17"/>
                  </a:cubicBezTo>
                  <a:cubicBezTo>
                    <a:pt x="140" y="17"/>
                    <a:pt x="138" y="17"/>
                    <a:pt x="138" y="16"/>
                  </a:cubicBezTo>
                  <a:cubicBezTo>
                    <a:pt x="138" y="16"/>
                    <a:pt x="138" y="16"/>
                    <a:pt x="138" y="16"/>
                  </a:cubicBezTo>
                  <a:cubicBezTo>
                    <a:pt x="134" y="16"/>
                    <a:pt x="134" y="16"/>
                    <a:pt x="134" y="16"/>
                  </a:cubicBezTo>
                  <a:cubicBezTo>
                    <a:pt x="130" y="15"/>
                    <a:pt x="130" y="15"/>
                    <a:pt x="130" y="15"/>
                  </a:cubicBezTo>
                  <a:cubicBezTo>
                    <a:pt x="128" y="17"/>
                    <a:pt x="128" y="17"/>
                    <a:pt x="128" y="17"/>
                  </a:cubicBezTo>
                  <a:cubicBezTo>
                    <a:pt x="127" y="22"/>
                    <a:pt x="127" y="22"/>
                    <a:pt x="127" y="22"/>
                  </a:cubicBezTo>
                  <a:cubicBezTo>
                    <a:pt x="126" y="23"/>
                    <a:pt x="126" y="23"/>
                    <a:pt x="126" y="23"/>
                  </a:cubicBezTo>
                  <a:cubicBezTo>
                    <a:pt x="124" y="25"/>
                    <a:pt x="124" y="25"/>
                    <a:pt x="124" y="25"/>
                  </a:cubicBezTo>
                  <a:cubicBezTo>
                    <a:pt x="123" y="27"/>
                    <a:pt x="123" y="27"/>
                    <a:pt x="123" y="27"/>
                  </a:cubicBezTo>
                  <a:cubicBezTo>
                    <a:pt x="121" y="28"/>
                    <a:pt x="121" y="28"/>
                    <a:pt x="121" y="28"/>
                  </a:cubicBezTo>
                  <a:cubicBezTo>
                    <a:pt x="121" y="30"/>
                    <a:pt x="121" y="30"/>
                    <a:pt x="121" y="30"/>
                  </a:cubicBezTo>
                  <a:cubicBezTo>
                    <a:pt x="120" y="34"/>
                    <a:pt x="120" y="34"/>
                    <a:pt x="120" y="34"/>
                  </a:cubicBezTo>
                  <a:cubicBezTo>
                    <a:pt x="119" y="35"/>
                    <a:pt x="119" y="35"/>
                    <a:pt x="119" y="35"/>
                  </a:cubicBezTo>
                  <a:cubicBezTo>
                    <a:pt x="116" y="37"/>
                    <a:pt x="116" y="37"/>
                    <a:pt x="116" y="37"/>
                  </a:cubicBezTo>
                  <a:cubicBezTo>
                    <a:pt x="112" y="37"/>
                    <a:pt x="112" y="37"/>
                    <a:pt x="112" y="37"/>
                  </a:cubicBezTo>
                  <a:cubicBezTo>
                    <a:pt x="111" y="36"/>
                    <a:pt x="111" y="36"/>
                    <a:pt x="111" y="36"/>
                  </a:cubicBezTo>
                  <a:cubicBezTo>
                    <a:pt x="107" y="36"/>
                    <a:pt x="107" y="36"/>
                    <a:pt x="107" y="36"/>
                  </a:cubicBezTo>
                  <a:cubicBezTo>
                    <a:pt x="106" y="38"/>
                    <a:pt x="106" y="38"/>
                    <a:pt x="106" y="38"/>
                  </a:cubicBezTo>
                  <a:cubicBezTo>
                    <a:pt x="103" y="39"/>
                    <a:pt x="103" y="39"/>
                    <a:pt x="103" y="39"/>
                  </a:cubicBezTo>
                  <a:cubicBezTo>
                    <a:pt x="99" y="39"/>
                    <a:pt x="99" y="39"/>
                    <a:pt x="99" y="39"/>
                  </a:cubicBezTo>
                  <a:cubicBezTo>
                    <a:pt x="97" y="39"/>
                    <a:pt x="97" y="39"/>
                    <a:pt x="97" y="39"/>
                  </a:cubicBezTo>
                  <a:cubicBezTo>
                    <a:pt x="95" y="38"/>
                    <a:pt x="95" y="38"/>
                    <a:pt x="95" y="38"/>
                  </a:cubicBezTo>
                  <a:cubicBezTo>
                    <a:pt x="92" y="37"/>
                    <a:pt x="92" y="37"/>
                    <a:pt x="92" y="37"/>
                  </a:cubicBezTo>
                  <a:cubicBezTo>
                    <a:pt x="91" y="34"/>
                    <a:pt x="91" y="34"/>
                    <a:pt x="91" y="34"/>
                  </a:cubicBezTo>
                  <a:lnTo>
                    <a:pt x="91" y="30"/>
                  </a:lnTo>
                  <a:close/>
                  <a:moveTo>
                    <a:pt x="227" y="54"/>
                  </a:moveTo>
                  <a:cubicBezTo>
                    <a:pt x="226" y="54"/>
                    <a:pt x="223" y="55"/>
                    <a:pt x="223" y="55"/>
                  </a:cubicBezTo>
                  <a:cubicBezTo>
                    <a:pt x="223" y="54"/>
                    <a:pt x="222" y="59"/>
                    <a:pt x="222" y="59"/>
                  </a:cubicBezTo>
                  <a:cubicBezTo>
                    <a:pt x="221" y="58"/>
                    <a:pt x="222" y="60"/>
                    <a:pt x="222" y="60"/>
                  </a:cubicBezTo>
                  <a:cubicBezTo>
                    <a:pt x="224" y="60"/>
                    <a:pt x="226" y="60"/>
                    <a:pt x="227" y="60"/>
                  </a:cubicBezTo>
                  <a:cubicBezTo>
                    <a:pt x="227" y="61"/>
                    <a:pt x="228" y="61"/>
                    <a:pt x="228" y="61"/>
                  </a:cubicBezTo>
                  <a:cubicBezTo>
                    <a:pt x="228" y="61"/>
                    <a:pt x="229" y="63"/>
                    <a:pt x="229" y="63"/>
                  </a:cubicBezTo>
                  <a:cubicBezTo>
                    <a:pt x="229" y="63"/>
                    <a:pt x="227" y="63"/>
                    <a:pt x="228" y="64"/>
                  </a:cubicBezTo>
                  <a:cubicBezTo>
                    <a:pt x="230" y="65"/>
                    <a:pt x="233" y="64"/>
                    <a:pt x="235" y="64"/>
                  </a:cubicBezTo>
                  <a:cubicBezTo>
                    <a:pt x="236" y="64"/>
                    <a:pt x="238" y="65"/>
                    <a:pt x="239" y="65"/>
                  </a:cubicBezTo>
                  <a:cubicBezTo>
                    <a:pt x="239" y="66"/>
                    <a:pt x="239" y="66"/>
                    <a:pt x="239" y="66"/>
                  </a:cubicBezTo>
                  <a:cubicBezTo>
                    <a:pt x="237" y="66"/>
                    <a:pt x="236" y="66"/>
                    <a:pt x="234" y="66"/>
                  </a:cubicBezTo>
                  <a:cubicBezTo>
                    <a:pt x="234" y="67"/>
                    <a:pt x="234" y="67"/>
                    <a:pt x="234" y="67"/>
                  </a:cubicBezTo>
                  <a:cubicBezTo>
                    <a:pt x="232" y="68"/>
                    <a:pt x="228" y="68"/>
                    <a:pt x="227" y="68"/>
                  </a:cubicBezTo>
                  <a:cubicBezTo>
                    <a:pt x="227" y="69"/>
                    <a:pt x="227" y="69"/>
                    <a:pt x="227" y="69"/>
                  </a:cubicBezTo>
                  <a:cubicBezTo>
                    <a:pt x="229" y="69"/>
                    <a:pt x="229" y="69"/>
                    <a:pt x="230" y="69"/>
                  </a:cubicBezTo>
                  <a:cubicBezTo>
                    <a:pt x="231" y="73"/>
                    <a:pt x="230" y="71"/>
                    <a:pt x="233" y="72"/>
                  </a:cubicBezTo>
                  <a:cubicBezTo>
                    <a:pt x="233" y="73"/>
                    <a:pt x="232" y="74"/>
                    <a:pt x="233" y="75"/>
                  </a:cubicBezTo>
                  <a:cubicBezTo>
                    <a:pt x="233" y="75"/>
                    <a:pt x="233" y="76"/>
                    <a:pt x="234" y="76"/>
                  </a:cubicBezTo>
                  <a:cubicBezTo>
                    <a:pt x="234" y="76"/>
                    <a:pt x="235" y="76"/>
                    <a:pt x="235" y="76"/>
                  </a:cubicBezTo>
                  <a:cubicBezTo>
                    <a:pt x="235" y="76"/>
                    <a:pt x="236" y="73"/>
                    <a:pt x="236" y="72"/>
                  </a:cubicBezTo>
                  <a:cubicBezTo>
                    <a:pt x="236" y="72"/>
                    <a:pt x="237" y="72"/>
                    <a:pt x="237" y="72"/>
                  </a:cubicBezTo>
                  <a:cubicBezTo>
                    <a:pt x="238" y="72"/>
                    <a:pt x="237" y="73"/>
                    <a:pt x="237" y="73"/>
                  </a:cubicBezTo>
                  <a:cubicBezTo>
                    <a:pt x="240" y="75"/>
                    <a:pt x="240" y="75"/>
                    <a:pt x="240" y="75"/>
                  </a:cubicBezTo>
                  <a:cubicBezTo>
                    <a:pt x="240" y="75"/>
                    <a:pt x="240" y="75"/>
                    <a:pt x="240" y="75"/>
                  </a:cubicBezTo>
                  <a:cubicBezTo>
                    <a:pt x="243" y="77"/>
                    <a:pt x="244" y="76"/>
                    <a:pt x="244" y="76"/>
                  </a:cubicBezTo>
                  <a:cubicBezTo>
                    <a:pt x="244" y="76"/>
                    <a:pt x="242" y="80"/>
                    <a:pt x="246" y="81"/>
                  </a:cubicBezTo>
                  <a:cubicBezTo>
                    <a:pt x="247" y="81"/>
                    <a:pt x="247" y="80"/>
                    <a:pt x="248" y="80"/>
                  </a:cubicBezTo>
                  <a:cubicBezTo>
                    <a:pt x="249" y="81"/>
                    <a:pt x="249" y="81"/>
                    <a:pt x="249" y="81"/>
                  </a:cubicBezTo>
                  <a:cubicBezTo>
                    <a:pt x="251" y="81"/>
                    <a:pt x="251" y="80"/>
                    <a:pt x="253" y="81"/>
                  </a:cubicBezTo>
                  <a:cubicBezTo>
                    <a:pt x="253" y="82"/>
                    <a:pt x="253" y="82"/>
                    <a:pt x="253" y="82"/>
                  </a:cubicBezTo>
                  <a:cubicBezTo>
                    <a:pt x="256" y="83"/>
                    <a:pt x="256" y="83"/>
                    <a:pt x="258" y="86"/>
                  </a:cubicBezTo>
                  <a:cubicBezTo>
                    <a:pt x="262" y="86"/>
                    <a:pt x="260" y="86"/>
                    <a:pt x="263" y="87"/>
                  </a:cubicBezTo>
                  <a:cubicBezTo>
                    <a:pt x="264" y="88"/>
                    <a:pt x="264" y="87"/>
                    <a:pt x="265" y="88"/>
                  </a:cubicBezTo>
                  <a:cubicBezTo>
                    <a:pt x="267" y="91"/>
                    <a:pt x="267" y="91"/>
                    <a:pt x="267" y="91"/>
                  </a:cubicBezTo>
                  <a:cubicBezTo>
                    <a:pt x="267" y="96"/>
                    <a:pt x="267" y="96"/>
                    <a:pt x="267" y="96"/>
                  </a:cubicBezTo>
                  <a:cubicBezTo>
                    <a:pt x="267" y="96"/>
                    <a:pt x="266" y="97"/>
                    <a:pt x="267" y="97"/>
                  </a:cubicBezTo>
                  <a:cubicBezTo>
                    <a:pt x="267" y="98"/>
                    <a:pt x="268" y="98"/>
                    <a:pt x="268" y="98"/>
                  </a:cubicBezTo>
                  <a:cubicBezTo>
                    <a:pt x="269" y="99"/>
                    <a:pt x="268" y="100"/>
                    <a:pt x="269" y="101"/>
                  </a:cubicBezTo>
                  <a:cubicBezTo>
                    <a:pt x="269" y="102"/>
                    <a:pt x="270" y="103"/>
                    <a:pt x="270" y="103"/>
                  </a:cubicBezTo>
                  <a:cubicBezTo>
                    <a:pt x="270" y="106"/>
                    <a:pt x="270" y="106"/>
                    <a:pt x="270" y="109"/>
                  </a:cubicBezTo>
                  <a:cubicBezTo>
                    <a:pt x="270" y="108"/>
                    <a:pt x="269" y="108"/>
                    <a:pt x="269" y="107"/>
                  </a:cubicBezTo>
                  <a:cubicBezTo>
                    <a:pt x="267" y="108"/>
                    <a:pt x="267" y="107"/>
                    <a:pt x="266" y="108"/>
                  </a:cubicBezTo>
                  <a:cubicBezTo>
                    <a:pt x="265" y="108"/>
                    <a:pt x="263" y="112"/>
                    <a:pt x="262" y="112"/>
                  </a:cubicBezTo>
                  <a:cubicBezTo>
                    <a:pt x="265" y="112"/>
                    <a:pt x="267" y="112"/>
                    <a:pt x="269" y="111"/>
                  </a:cubicBezTo>
                  <a:cubicBezTo>
                    <a:pt x="269" y="111"/>
                    <a:pt x="269" y="109"/>
                    <a:pt x="270" y="109"/>
                  </a:cubicBezTo>
                  <a:cubicBezTo>
                    <a:pt x="270" y="109"/>
                    <a:pt x="270" y="110"/>
                    <a:pt x="270" y="110"/>
                  </a:cubicBezTo>
                  <a:cubicBezTo>
                    <a:pt x="273" y="111"/>
                    <a:pt x="274" y="110"/>
                    <a:pt x="276" y="110"/>
                  </a:cubicBezTo>
                  <a:cubicBezTo>
                    <a:pt x="277" y="110"/>
                    <a:pt x="279" y="113"/>
                    <a:pt x="279" y="114"/>
                  </a:cubicBezTo>
                  <a:cubicBezTo>
                    <a:pt x="279" y="115"/>
                    <a:pt x="279" y="116"/>
                    <a:pt x="279" y="116"/>
                  </a:cubicBezTo>
                  <a:cubicBezTo>
                    <a:pt x="280" y="116"/>
                    <a:pt x="280" y="116"/>
                    <a:pt x="280" y="116"/>
                  </a:cubicBezTo>
                  <a:cubicBezTo>
                    <a:pt x="280" y="116"/>
                    <a:pt x="281" y="117"/>
                    <a:pt x="281" y="118"/>
                  </a:cubicBezTo>
                  <a:cubicBezTo>
                    <a:pt x="281" y="118"/>
                    <a:pt x="282" y="118"/>
                    <a:pt x="283" y="118"/>
                  </a:cubicBezTo>
                  <a:cubicBezTo>
                    <a:pt x="282" y="102"/>
                    <a:pt x="282" y="102"/>
                    <a:pt x="282" y="102"/>
                  </a:cubicBezTo>
                  <a:cubicBezTo>
                    <a:pt x="281" y="99"/>
                    <a:pt x="281" y="99"/>
                    <a:pt x="281" y="99"/>
                  </a:cubicBezTo>
                  <a:cubicBezTo>
                    <a:pt x="282" y="97"/>
                    <a:pt x="282" y="97"/>
                    <a:pt x="282" y="97"/>
                  </a:cubicBezTo>
                  <a:cubicBezTo>
                    <a:pt x="282" y="68"/>
                    <a:pt x="282" y="68"/>
                    <a:pt x="282" y="68"/>
                  </a:cubicBezTo>
                  <a:cubicBezTo>
                    <a:pt x="282" y="68"/>
                    <a:pt x="282" y="68"/>
                    <a:pt x="282" y="68"/>
                  </a:cubicBezTo>
                  <a:cubicBezTo>
                    <a:pt x="281" y="68"/>
                    <a:pt x="281" y="66"/>
                    <a:pt x="280" y="66"/>
                  </a:cubicBezTo>
                  <a:cubicBezTo>
                    <a:pt x="278" y="65"/>
                    <a:pt x="278" y="66"/>
                    <a:pt x="277" y="66"/>
                  </a:cubicBezTo>
                  <a:cubicBezTo>
                    <a:pt x="275" y="66"/>
                    <a:pt x="271" y="65"/>
                    <a:pt x="270" y="64"/>
                  </a:cubicBezTo>
                  <a:cubicBezTo>
                    <a:pt x="268" y="63"/>
                    <a:pt x="264" y="60"/>
                    <a:pt x="262" y="60"/>
                  </a:cubicBezTo>
                  <a:cubicBezTo>
                    <a:pt x="262" y="61"/>
                    <a:pt x="262" y="61"/>
                    <a:pt x="262" y="61"/>
                  </a:cubicBezTo>
                  <a:cubicBezTo>
                    <a:pt x="261" y="61"/>
                    <a:pt x="260" y="61"/>
                    <a:pt x="260" y="61"/>
                  </a:cubicBezTo>
                  <a:cubicBezTo>
                    <a:pt x="259" y="62"/>
                    <a:pt x="258" y="64"/>
                    <a:pt x="258" y="64"/>
                  </a:cubicBezTo>
                  <a:cubicBezTo>
                    <a:pt x="257" y="65"/>
                    <a:pt x="255" y="65"/>
                    <a:pt x="254" y="66"/>
                  </a:cubicBezTo>
                  <a:cubicBezTo>
                    <a:pt x="253" y="67"/>
                    <a:pt x="253" y="70"/>
                    <a:pt x="251" y="71"/>
                  </a:cubicBezTo>
                  <a:cubicBezTo>
                    <a:pt x="250" y="72"/>
                    <a:pt x="249" y="72"/>
                    <a:pt x="247" y="73"/>
                  </a:cubicBezTo>
                  <a:cubicBezTo>
                    <a:pt x="247" y="72"/>
                    <a:pt x="247" y="73"/>
                    <a:pt x="246" y="72"/>
                  </a:cubicBezTo>
                  <a:cubicBezTo>
                    <a:pt x="246" y="71"/>
                    <a:pt x="246" y="71"/>
                    <a:pt x="246" y="70"/>
                  </a:cubicBezTo>
                  <a:cubicBezTo>
                    <a:pt x="245" y="71"/>
                    <a:pt x="245" y="71"/>
                    <a:pt x="245" y="71"/>
                  </a:cubicBezTo>
                  <a:cubicBezTo>
                    <a:pt x="244" y="70"/>
                    <a:pt x="245" y="68"/>
                    <a:pt x="245" y="67"/>
                  </a:cubicBezTo>
                  <a:cubicBezTo>
                    <a:pt x="243" y="67"/>
                    <a:pt x="243" y="67"/>
                    <a:pt x="243" y="67"/>
                  </a:cubicBezTo>
                  <a:cubicBezTo>
                    <a:pt x="243" y="68"/>
                    <a:pt x="243" y="68"/>
                    <a:pt x="242" y="68"/>
                  </a:cubicBezTo>
                  <a:cubicBezTo>
                    <a:pt x="242" y="65"/>
                    <a:pt x="240" y="63"/>
                    <a:pt x="241" y="59"/>
                  </a:cubicBezTo>
                  <a:cubicBezTo>
                    <a:pt x="241" y="58"/>
                    <a:pt x="242" y="58"/>
                    <a:pt x="242" y="57"/>
                  </a:cubicBezTo>
                  <a:cubicBezTo>
                    <a:pt x="242" y="56"/>
                    <a:pt x="241" y="53"/>
                    <a:pt x="240" y="53"/>
                  </a:cubicBezTo>
                  <a:cubicBezTo>
                    <a:pt x="239" y="53"/>
                    <a:pt x="239" y="53"/>
                    <a:pt x="239" y="53"/>
                  </a:cubicBezTo>
                  <a:cubicBezTo>
                    <a:pt x="239" y="53"/>
                    <a:pt x="238" y="53"/>
                    <a:pt x="237" y="53"/>
                  </a:cubicBezTo>
                  <a:cubicBezTo>
                    <a:pt x="237" y="53"/>
                    <a:pt x="237" y="52"/>
                    <a:pt x="236" y="52"/>
                  </a:cubicBezTo>
                  <a:cubicBezTo>
                    <a:pt x="236" y="52"/>
                    <a:pt x="236" y="53"/>
                    <a:pt x="235" y="53"/>
                  </a:cubicBezTo>
                  <a:cubicBezTo>
                    <a:pt x="234" y="53"/>
                    <a:pt x="232" y="51"/>
                    <a:pt x="230" y="51"/>
                  </a:cubicBezTo>
                  <a:cubicBezTo>
                    <a:pt x="227" y="51"/>
                    <a:pt x="228" y="54"/>
                    <a:pt x="227" y="54"/>
                  </a:cubicBezTo>
                  <a:close/>
                  <a:moveTo>
                    <a:pt x="79" y="13"/>
                  </a:moveTo>
                  <a:cubicBezTo>
                    <a:pt x="80" y="14"/>
                    <a:pt x="79" y="16"/>
                    <a:pt x="79" y="16"/>
                  </a:cubicBezTo>
                  <a:cubicBezTo>
                    <a:pt x="79" y="16"/>
                    <a:pt x="81" y="15"/>
                    <a:pt x="81" y="15"/>
                  </a:cubicBezTo>
                  <a:cubicBezTo>
                    <a:pt x="81" y="15"/>
                    <a:pt x="81" y="13"/>
                    <a:pt x="81" y="14"/>
                  </a:cubicBezTo>
                  <a:lnTo>
                    <a:pt x="79"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Freeform 10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262773-674E-4471-B7D7-79930E052676}"/>
                </a:ext>
              </a:extLst>
            </p:cNvPr>
            <p:cNvSpPr>
              <a:spLocks noEditPoints="1"/>
            </p:cNvSpPr>
            <p:nvPr/>
          </p:nvSpPr>
          <p:spPr bwMode="auto">
            <a:xfrm>
              <a:off x="5919788" y="3289301"/>
              <a:ext cx="677862" cy="877888"/>
            </a:xfrm>
            <a:custGeom>
              <a:avLst/>
              <a:gdLst>
                <a:gd name="T0" fmla="*/ 154 w 181"/>
                <a:gd name="T1" fmla="*/ 194 h 234"/>
                <a:gd name="T2" fmla="*/ 151 w 181"/>
                <a:gd name="T3" fmla="*/ 206 h 234"/>
                <a:gd name="T4" fmla="*/ 159 w 181"/>
                <a:gd name="T5" fmla="*/ 232 h 234"/>
                <a:gd name="T6" fmla="*/ 1 w 181"/>
                <a:gd name="T7" fmla="*/ 108 h 234"/>
                <a:gd name="T8" fmla="*/ 12 w 181"/>
                <a:gd name="T9" fmla="*/ 111 h 234"/>
                <a:gd name="T10" fmla="*/ 4 w 181"/>
                <a:gd name="T11" fmla="*/ 115 h 234"/>
                <a:gd name="T12" fmla="*/ 23 w 181"/>
                <a:gd name="T13" fmla="*/ 121 h 234"/>
                <a:gd name="T14" fmla="*/ 26 w 181"/>
                <a:gd name="T15" fmla="*/ 116 h 234"/>
                <a:gd name="T16" fmla="*/ 26 w 181"/>
                <a:gd name="T17" fmla="*/ 123 h 234"/>
                <a:gd name="T18" fmla="*/ 27 w 181"/>
                <a:gd name="T19" fmla="*/ 139 h 234"/>
                <a:gd name="T20" fmla="*/ 29 w 181"/>
                <a:gd name="T21" fmla="*/ 155 h 234"/>
                <a:gd name="T22" fmla="*/ 39 w 181"/>
                <a:gd name="T23" fmla="*/ 193 h 234"/>
                <a:gd name="T24" fmla="*/ 49 w 181"/>
                <a:gd name="T25" fmla="*/ 210 h 234"/>
                <a:gd name="T26" fmla="*/ 63 w 181"/>
                <a:gd name="T27" fmla="*/ 218 h 234"/>
                <a:gd name="T28" fmla="*/ 71 w 181"/>
                <a:gd name="T29" fmla="*/ 196 h 234"/>
                <a:gd name="T30" fmla="*/ 72 w 181"/>
                <a:gd name="T31" fmla="*/ 171 h 234"/>
                <a:gd name="T32" fmla="*/ 79 w 181"/>
                <a:gd name="T33" fmla="*/ 162 h 234"/>
                <a:gd name="T34" fmla="*/ 93 w 181"/>
                <a:gd name="T35" fmla="*/ 150 h 234"/>
                <a:gd name="T36" fmla="*/ 102 w 181"/>
                <a:gd name="T37" fmla="*/ 142 h 234"/>
                <a:gd name="T38" fmla="*/ 112 w 181"/>
                <a:gd name="T39" fmla="*/ 134 h 234"/>
                <a:gd name="T40" fmla="*/ 121 w 181"/>
                <a:gd name="T41" fmla="*/ 122 h 234"/>
                <a:gd name="T42" fmla="*/ 127 w 181"/>
                <a:gd name="T43" fmla="*/ 116 h 234"/>
                <a:gd name="T44" fmla="*/ 121 w 181"/>
                <a:gd name="T45" fmla="*/ 100 h 234"/>
                <a:gd name="T46" fmla="*/ 126 w 181"/>
                <a:gd name="T47" fmla="*/ 88 h 234"/>
                <a:gd name="T48" fmla="*/ 134 w 181"/>
                <a:gd name="T49" fmla="*/ 86 h 234"/>
                <a:gd name="T50" fmla="*/ 144 w 181"/>
                <a:gd name="T51" fmla="*/ 95 h 234"/>
                <a:gd name="T52" fmla="*/ 148 w 181"/>
                <a:gd name="T53" fmla="*/ 102 h 234"/>
                <a:gd name="T54" fmla="*/ 149 w 181"/>
                <a:gd name="T55" fmla="*/ 109 h 234"/>
                <a:gd name="T56" fmla="*/ 156 w 181"/>
                <a:gd name="T57" fmla="*/ 121 h 234"/>
                <a:gd name="T58" fmla="*/ 157 w 181"/>
                <a:gd name="T59" fmla="*/ 110 h 234"/>
                <a:gd name="T60" fmla="*/ 165 w 181"/>
                <a:gd name="T61" fmla="*/ 97 h 234"/>
                <a:gd name="T62" fmla="*/ 171 w 181"/>
                <a:gd name="T63" fmla="*/ 89 h 234"/>
                <a:gd name="T64" fmla="*/ 181 w 181"/>
                <a:gd name="T65" fmla="*/ 79 h 234"/>
                <a:gd name="T66" fmla="*/ 175 w 181"/>
                <a:gd name="T67" fmla="*/ 69 h 234"/>
                <a:gd name="T68" fmla="*/ 167 w 181"/>
                <a:gd name="T69" fmla="*/ 63 h 234"/>
                <a:gd name="T70" fmla="*/ 155 w 181"/>
                <a:gd name="T71" fmla="*/ 66 h 234"/>
                <a:gd name="T72" fmla="*/ 147 w 181"/>
                <a:gd name="T73" fmla="*/ 77 h 234"/>
                <a:gd name="T74" fmla="*/ 130 w 181"/>
                <a:gd name="T75" fmla="*/ 74 h 234"/>
                <a:gd name="T76" fmla="*/ 123 w 181"/>
                <a:gd name="T77" fmla="*/ 70 h 234"/>
                <a:gd name="T78" fmla="*/ 123 w 181"/>
                <a:gd name="T79" fmla="*/ 80 h 234"/>
                <a:gd name="T80" fmla="*/ 107 w 181"/>
                <a:gd name="T81" fmla="*/ 78 h 234"/>
                <a:gd name="T82" fmla="*/ 92 w 181"/>
                <a:gd name="T83" fmla="*/ 71 h 234"/>
                <a:gd name="T84" fmla="*/ 77 w 181"/>
                <a:gd name="T85" fmla="*/ 63 h 234"/>
                <a:gd name="T86" fmla="*/ 77 w 181"/>
                <a:gd name="T87" fmla="*/ 50 h 234"/>
                <a:gd name="T88" fmla="*/ 64 w 181"/>
                <a:gd name="T89" fmla="*/ 41 h 234"/>
                <a:gd name="T90" fmla="*/ 65 w 181"/>
                <a:gd name="T91" fmla="*/ 32 h 234"/>
                <a:gd name="T92" fmla="*/ 60 w 181"/>
                <a:gd name="T93" fmla="*/ 20 h 234"/>
                <a:gd name="T94" fmla="*/ 66 w 181"/>
                <a:gd name="T95" fmla="*/ 10 h 234"/>
                <a:gd name="T96" fmla="*/ 61 w 181"/>
                <a:gd name="T97" fmla="*/ 1 h 234"/>
                <a:gd name="T98" fmla="*/ 49 w 181"/>
                <a:gd name="T99" fmla="*/ 7 h 234"/>
                <a:gd name="T100" fmla="*/ 36 w 181"/>
                <a:gd name="T101" fmla="*/ 16 h 234"/>
                <a:gd name="T102" fmla="*/ 27 w 181"/>
                <a:gd name="T103" fmla="*/ 20 h 234"/>
                <a:gd name="T104" fmla="*/ 33 w 181"/>
                <a:gd name="T105" fmla="*/ 34 h 234"/>
                <a:gd name="T106" fmla="*/ 31 w 181"/>
                <a:gd name="T107" fmla="*/ 50 h 234"/>
                <a:gd name="T108" fmla="*/ 20 w 181"/>
                <a:gd name="T109" fmla="*/ 63 h 234"/>
                <a:gd name="T110" fmla="*/ 9 w 181"/>
                <a:gd name="T111" fmla="*/ 73 h 234"/>
                <a:gd name="T112" fmla="*/ 8 w 181"/>
                <a:gd name="T113" fmla="*/ 84 h 234"/>
                <a:gd name="T114" fmla="*/ 9 w 181"/>
                <a:gd name="T115" fmla="*/ 97 h 234"/>
                <a:gd name="T116" fmla="*/ 154 w 181"/>
                <a:gd name="T117" fmla="*/ 1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234">
                  <a:moveTo>
                    <a:pt x="154" y="189"/>
                  </a:moveTo>
                  <a:cubicBezTo>
                    <a:pt x="154" y="190"/>
                    <a:pt x="154" y="190"/>
                    <a:pt x="154" y="190"/>
                  </a:cubicBezTo>
                  <a:cubicBezTo>
                    <a:pt x="154" y="189"/>
                    <a:pt x="155" y="189"/>
                    <a:pt x="154" y="189"/>
                  </a:cubicBezTo>
                  <a:close/>
                  <a:moveTo>
                    <a:pt x="154" y="192"/>
                  </a:moveTo>
                  <a:cubicBezTo>
                    <a:pt x="154" y="192"/>
                    <a:pt x="154" y="193"/>
                    <a:pt x="154" y="194"/>
                  </a:cubicBezTo>
                  <a:cubicBezTo>
                    <a:pt x="155" y="194"/>
                    <a:pt x="154" y="192"/>
                    <a:pt x="154" y="192"/>
                  </a:cubicBezTo>
                  <a:close/>
                  <a:moveTo>
                    <a:pt x="153" y="196"/>
                  </a:moveTo>
                  <a:cubicBezTo>
                    <a:pt x="153" y="196"/>
                    <a:pt x="153" y="197"/>
                    <a:pt x="153" y="197"/>
                  </a:cubicBezTo>
                  <a:cubicBezTo>
                    <a:pt x="154" y="198"/>
                    <a:pt x="154" y="196"/>
                    <a:pt x="153" y="196"/>
                  </a:cubicBezTo>
                  <a:close/>
                  <a:moveTo>
                    <a:pt x="151" y="206"/>
                  </a:moveTo>
                  <a:cubicBezTo>
                    <a:pt x="151" y="206"/>
                    <a:pt x="151" y="206"/>
                    <a:pt x="151" y="206"/>
                  </a:cubicBezTo>
                  <a:cubicBezTo>
                    <a:pt x="153" y="207"/>
                    <a:pt x="152" y="206"/>
                    <a:pt x="151" y="206"/>
                  </a:cubicBezTo>
                  <a:close/>
                  <a:moveTo>
                    <a:pt x="158" y="232"/>
                  </a:moveTo>
                  <a:cubicBezTo>
                    <a:pt x="159" y="234"/>
                    <a:pt x="159" y="234"/>
                    <a:pt x="159" y="234"/>
                  </a:cubicBezTo>
                  <a:cubicBezTo>
                    <a:pt x="160" y="234"/>
                    <a:pt x="159" y="233"/>
                    <a:pt x="159" y="232"/>
                  </a:cubicBezTo>
                  <a:cubicBezTo>
                    <a:pt x="159" y="232"/>
                    <a:pt x="158" y="233"/>
                    <a:pt x="158" y="232"/>
                  </a:cubicBezTo>
                  <a:close/>
                  <a:moveTo>
                    <a:pt x="0" y="101"/>
                  </a:moveTo>
                  <a:cubicBezTo>
                    <a:pt x="1" y="101"/>
                    <a:pt x="1" y="101"/>
                    <a:pt x="1" y="101"/>
                  </a:cubicBezTo>
                  <a:cubicBezTo>
                    <a:pt x="1" y="102"/>
                    <a:pt x="1" y="102"/>
                    <a:pt x="0" y="102"/>
                  </a:cubicBezTo>
                  <a:cubicBezTo>
                    <a:pt x="1" y="105"/>
                    <a:pt x="0" y="106"/>
                    <a:pt x="1" y="108"/>
                  </a:cubicBezTo>
                  <a:cubicBezTo>
                    <a:pt x="3" y="109"/>
                    <a:pt x="8" y="111"/>
                    <a:pt x="12" y="110"/>
                  </a:cubicBezTo>
                  <a:cubicBezTo>
                    <a:pt x="13" y="109"/>
                    <a:pt x="13" y="107"/>
                    <a:pt x="14" y="106"/>
                  </a:cubicBezTo>
                  <a:cubicBezTo>
                    <a:pt x="15" y="106"/>
                    <a:pt x="15" y="106"/>
                    <a:pt x="16" y="106"/>
                  </a:cubicBezTo>
                  <a:cubicBezTo>
                    <a:pt x="15" y="107"/>
                    <a:pt x="15" y="109"/>
                    <a:pt x="14" y="110"/>
                  </a:cubicBezTo>
                  <a:cubicBezTo>
                    <a:pt x="13" y="111"/>
                    <a:pt x="12" y="110"/>
                    <a:pt x="12" y="111"/>
                  </a:cubicBezTo>
                  <a:cubicBezTo>
                    <a:pt x="11" y="112"/>
                    <a:pt x="11" y="113"/>
                    <a:pt x="11" y="113"/>
                  </a:cubicBezTo>
                  <a:cubicBezTo>
                    <a:pt x="10" y="114"/>
                    <a:pt x="9" y="113"/>
                    <a:pt x="8" y="113"/>
                  </a:cubicBezTo>
                  <a:cubicBezTo>
                    <a:pt x="8" y="113"/>
                    <a:pt x="7" y="115"/>
                    <a:pt x="7" y="115"/>
                  </a:cubicBezTo>
                  <a:cubicBezTo>
                    <a:pt x="6" y="115"/>
                    <a:pt x="6" y="114"/>
                    <a:pt x="5" y="114"/>
                  </a:cubicBezTo>
                  <a:cubicBezTo>
                    <a:pt x="5" y="114"/>
                    <a:pt x="4" y="115"/>
                    <a:pt x="4" y="115"/>
                  </a:cubicBezTo>
                  <a:cubicBezTo>
                    <a:pt x="4" y="116"/>
                    <a:pt x="5" y="117"/>
                    <a:pt x="5" y="118"/>
                  </a:cubicBezTo>
                  <a:cubicBezTo>
                    <a:pt x="8" y="122"/>
                    <a:pt x="11" y="124"/>
                    <a:pt x="13" y="128"/>
                  </a:cubicBezTo>
                  <a:cubicBezTo>
                    <a:pt x="14" y="128"/>
                    <a:pt x="15" y="128"/>
                    <a:pt x="16" y="128"/>
                  </a:cubicBezTo>
                  <a:cubicBezTo>
                    <a:pt x="16" y="128"/>
                    <a:pt x="17" y="127"/>
                    <a:pt x="17" y="126"/>
                  </a:cubicBezTo>
                  <a:cubicBezTo>
                    <a:pt x="20" y="125"/>
                    <a:pt x="23" y="124"/>
                    <a:pt x="23" y="121"/>
                  </a:cubicBezTo>
                  <a:cubicBezTo>
                    <a:pt x="24" y="117"/>
                    <a:pt x="23" y="116"/>
                    <a:pt x="24" y="113"/>
                  </a:cubicBezTo>
                  <a:cubicBezTo>
                    <a:pt x="25" y="113"/>
                    <a:pt x="25" y="113"/>
                    <a:pt x="25" y="113"/>
                  </a:cubicBezTo>
                  <a:cubicBezTo>
                    <a:pt x="25" y="114"/>
                    <a:pt x="25" y="114"/>
                    <a:pt x="26" y="114"/>
                  </a:cubicBezTo>
                  <a:cubicBezTo>
                    <a:pt x="26" y="115"/>
                    <a:pt x="25" y="115"/>
                    <a:pt x="25" y="115"/>
                  </a:cubicBezTo>
                  <a:cubicBezTo>
                    <a:pt x="25" y="115"/>
                    <a:pt x="26" y="116"/>
                    <a:pt x="26" y="116"/>
                  </a:cubicBezTo>
                  <a:cubicBezTo>
                    <a:pt x="26" y="117"/>
                    <a:pt x="25" y="117"/>
                    <a:pt x="25" y="118"/>
                  </a:cubicBezTo>
                  <a:cubicBezTo>
                    <a:pt x="27" y="119"/>
                    <a:pt x="27" y="120"/>
                    <a:pt x="26" y="120"/>
                  </a:cubicBezTo>
                  <a:cubicBezTo>
                    <a:pt x="26" y="120"/>
                    <a:pt x="26" y="121"/>
                    <a:pt x="26" y="120"/>
                  </a:cubicBezTo>
                  <a:cubicBezTo>
                    <a:pt x="26" y="120"/>
                    <a:pt x="25" y="122"/>
                    <a:pt x="26" y="121"/>
                  </a:cubicBezTo>
                  <a:cubicBezTo>
                    <a:pt x="26" y="123"/>
                    <a:pt x="26" y="123"/>
                    <a:pt x="26" y="123"/>
                  </a:cubicBezTo>
                  <a:cubicBezTo>
                    <a:pt x="27" y="124"/>
                    <a:pt x="28" y="124"/>
                    <a:pt x="28" y="126"/>
                  </a:cubicBezTo>
                  <a:cubicBezTo>
                    <a:pt x="27" y="127"/>
                    <a:pt x="27" y="127"/>
                    <a:pt x="27" y="127"/>
                  </a:cubicBezTo>
                  <a:cubicBezTo>
                    <a:pt x="27" y="128"/>
                    <a:pt x="25" y="135"/>
                    <a:pt x="25" y="135"/>
                  </a:cubicBezTo>
                  <a:cubicBezTo>
                    <a:pt x="25" y="136"/>
                    <a:pt x="27" y="137"/>
                    <a:pt x="27" y="138"/>
                  </a:cubicBezTo>
                  <a:cubicBezTo>
                    <a:pt x="27" y="139"/>
                    <a:pt x="26" y="139"/>
                    <a:pt x="27" y="139"/>
                  </a:cubicBezTo>
                  <a:cubicBezTo>
                    <a:pt x="28" y="140"/>
                    <a:pt x="27" y="143"/>
                    <a:pt x="27" y="144"/>
                  </a:cubicBezTo>
                  <a:cubicBezTo>
                    <a:pt x="28" y="144"/>
                    <a:pt x="28" y="144"/>
                    <a:pt x="28" y="144"/>
                  </a:cubicBezTo>
                  <a:cubicBezTo>
                    <a:pt x="27" y="146"/>
                    <a:pt x="27" y="151"/>
                    <a:pt x="28" y="151"/>
                  </a:cubicBezTo>
                  <a:cubicBezTo>
                    <a:pt x="29" y="151"/>
                    <a:pt x="28" y="152"/>
                    <a:pt x="28" y="153"/>
                  </a:cubicBezTo>
                  <a:cubicBezTo>
                    <a:pt x="28" y="153"/>
                    <a:pt x="29" y="155"/>
                    <a:pt x="29" y="155"/>
                  </a:cubicBezTo>
                  <a:cubicBezTo>
                    <a:pt x="30" y="157"/>
                    <a:pt x="29" y="159"/>
                    <a:pt x="30" y="161"/>
                  </a:cubicBezTo>
                  <a:cubicBezTo>
                    <a:pt x="31" y="167"/>
                    <a:pt x="34" y="171"/>
                    <a:pt x="36" y="176"/>
                  </a:cubicBezTo>
                  <a:cubicBezTo>
                    <a:pt x="37" y="180"/>
                    <a:pt x="36" y="183"/>
                    <a:pt x="37" y="187"/>
                  </a:cubicBezTo>
                  <a:cubicBezTo>
                    <a:pt x="37" y="188"/>
                    <a:pt x="38" y="189"/>
                    <a:pt x="39" y="190"/>
                  </a:cubicBezTo>
                  <a:cubicBezTo>
                    <a:pt x="39" y="191"/>
                    <a:pt x="38" y="192"/>
                    <a:pt x="39" y="193"/>
                  </a:cubicBezTo>
                  <a:cubicBezTo>
                    <a:pt x="40" y="194"/>
                    <a:pt x="41" y="194"/>
                    <a:pt x="41" y="195"/>
                  </a:cubicBezTo>
                  <a:cubicBezTo>
                    <a:pt x="42" y="196"/>
                    <a:pt x="41" y="197"/>
                    <a:pt x="42" y="198"/>
                  </a:cubicBezTo>
                  <a:cubicBezTo>
                    <a:pt x="42" y="199"/>
                    <a:pt x="44" y="200"/>
                    <a:pt x="44" y="201"/>
                  </a:cubicBezTo>
                  <a:cubicBezTo>
                    <a:pt x="45" y="203"/>
                    <a:pt x="45" y="204"/>
                    <a:pt x="45" y="206"/>
                  </a:cubicBezTo>
                  <a:cubicBezTo>
                    <a:pt x="46" y="207"/>
                    <a:pt x="48" y="209"/>
                    <a:pt x="49" y="210"/>
                  </a:cubicBezTo>
                  <a:cubicBezTo>
                    <a:pt x="49" y="212"/>
                    <a:pt x="48" y="212"/>
                    <a:pt x="47" y="213"/>
                  </a:cubicBezTo>
                  <a:cubicBezTo>
                    <a:pt x="49" y="217"/>
                    <a:pt x="52" y="221"/>
                    <a:pt x="54" y="225"/>
                  </a:cubicBezTo>
                  <a:cubicBezTo>
                    <a:pt x="56" y="224"/>
                    <a:pt x="56" y="225"/>
                    <a:pt x="57" y="224"/>
                  </a:cubicBezTo>
                  <a:cubicBezTo>
                    <a:pt x="59" y="223"/>
                    <a:pt x="59" y="220"/>
                    <a:pt x="60" y="219"/>
                  </a:cubicBezTo>
                  <a:cubicBezTo>
                    <a:pt x="61" y="218"/>
                    <a:pt x="62" y="219"/>
                    <a:pt x="63" y="218"/>
                  </a:cubicBezTo>
                  <a:cubicBezTo>
                    <a:pt x="63" y="218"/>
                    <a:pt x="63" y="217"/>
                    <a:pt x="63" y="217"/>
                  </a:cubicBezTo>
                  <a:cubicBezTo>
                    <a:pt x="63" y="216"/>
                    <a:pt x="66" y="210"/>
                    <a:pt x="66" y="210"/>
                  </a:cubicBezTo>
                  <a:cubicBezTo>
                    <a:pt x="67" y="210"/>
                    <a:pt x="69" y="210"/>
                    <a:pt x="69" y="210"/>
                  </a:cubicBezTo>
                  <a:cubicBezTo>
                    <a:pt x="69" y="207"/>
                    <a:pt x="67" y="202"/>
                    <a:pt x="68" y="199"/>
                  </a:cubicBezTo>
                  <a:cubicBezTo>
                    <a:pt x="69" y="198"/>
                    <a:pt x="70" y="197"/>
                    <a:pt x="71" y="196"/>
                  </a:cubicBezTo>
                  <a:cubicBezTo>
                    <a:pt x="71" y="194"/>
                    <a:pt x="71" y="194"/>
                    <a:pt x="71" y="192"/>
                  </a:cubicBezTo>
                  <a:cubicBezTo>
                    <a:pt x="72" y="192"/>
                    <a:pt x="72" y="192"/>
                    <a:pt x="72" y="192"/>
                  </a:cubicBezTo>
                  <a:cubicBezTo>
                    <a:pt x="72" y="190"/>
                    <a:pt x="71" y="188"/>
                    <a:pt x="71" y="187"/>
                  </a:cubicBezTo>
                  <a:cubicBezTo>
                    <a:pt x="71" y="184"/>
                    <a:pt x="70" y="180"/>
                    <a:pt x="71" y="176"/>
                  </a:cubicBezTo>
                  <a:cubicBezTo>
                    <a:pt x="71" y="175"/>
                    <a:pt x="72" y="173"/>
                    <a:pt x="72" y="171"/>
                  </a:cubicBezTo>
                  <a:cubicBezTo>
                    <a:pt x="72" y="171"/>
                    <a:pt x="72" y="171"/>
                    <a:pt x="72" y="171"/>
                  </a:cubicBezTo>
                  <a:cubicBezTo>
                    <a:pt x="72" y="171"/>
                    <a:pt x="71" y="169"/>
                    <a:pt x="71" y="167"/>
                  </a:cubicBezTo>
                  <a:cubicBezTo>
                    <a:pt x="71" y="167"/>
                    <a:pt x="72" y="166"/>
                    <a:pt x="73" y="166"/>
                  </a:cubicBezTo>
                  <a:cubicBezTo>
                    <a:pt x="74" y="164"/>
                    <a:pt x="74" y="166"/>
                    <a:pt x="76" y="165"/>
                  </a:cubicBezTo>
                  <a:cubicBezTo>
                    <a:pt x="78" y="164"/>
                    <a:pt x="78" y="162"/>
                    <a:pt x="79" y="162"/>
                  </a:cubicBezTo>
                  <a:cubicBezTo>
                    <a:pt x="80" y="161"/>
                    <a:pt x="82" y="161"/>
                    <a:pt x="83" y="160"/>
                  </a:cubicBezTo>
                  <a:cubicBezTo>
                    <a:pt x="85" y="159"/>
                    <a:pt x="84" y="155"/>
                    <a:pt x="86" y="154"/>
                  </a:cubicBezTo>
                  <a:cubicBezTo>
                    <a:pt x="88" y="153"/>
                    <a:pt x="89" y="154"/>
                    <a:pt x="91" y="153"/>
                  </a:cubicBezTo>
                  <a:cubicBezTo>
                    <a:pt x="91" y="152"/>
                    <a:pt x="91" y="152"/>
                    <a:pt x="91" y="152"/>
                  </a:cubicBezTo>
                  <a:cubicBezTo>
                    <a:pt x="92" y="152"/>
                    <a:pt x="92" y="151"/>
                    <a:pt x="93" y="150"/>
                  </a:cubicBezTo>
                  <a:cubicBezTo>
                    <a:pt x="94" y="150"/>
                    <a:pt x="96" y="150"/>
                    <a:pt x="97" y="149"/>
                  </a:cubicBezTo>
                  <a:cubicBezTo>
                    <a:pt x="97" y="149"/>
                    <a:pt x="97" y="147"/>
                    <a:pt x="98" y="146"/>
                  </a:cubicBezTo>
                  <a:cubicBezTo>
                    <a:pt x="98" y="146"/>
                    <a:pt x="100" y="145"/>
                    <a:pt x="100" y="145"/>
                  </a:cubicBezTo>
                  <a:cubicBezTo>
                    <a:pt x="101" y="144"/>
                    <a:pt x="100" y="143"/>
                    <a:pt x="101" y="142"/>
                  </a:cubicBezTo>
                  <a:cubicBezTo>
                    <a:pt x="102" y="142"/>
                    <a:pt x="102" y="142"/>
                    <a:pt x="102" y="142"/>
                  </a:cubicBezTo>
                  <a:cubicBezTo>
                    <a:pt x="102" y="141"/>
                    <a:pt x="102" y="141"/>
                    <a:pt x="102" y="141"/>
                  </a:cubicBezTo>
                  <a:cubicBezTo>
                    <a:pt x="102" y="140"/>
                    <a:pt x="104" y="140"/>
                    <a:pt x="104" y="139"/>
                  </a:cubicBezTo>
                  <a:cubicBezTo>
                    <a:pt x="105" y="136"/>
                    <a:pt x="105" y="136"/>
                    <a:pt x="105" y="136"/>
                  </a:cubicBezTo>
                  <a:cubicBezTo>
                    <a:pt x="106" y="136"/>
                    <a:pt x="108" y="137"/>
                    <a:pt x="109" y="136"/>
                  </a:cubicBezTo>
                  <a:cubicBezTo>
                    <a:pt x="109" y="136"/>
                    <a:pt x="111" y="134"/>
                    <a:pt x="112" y="134"/>
                  </a:cubicBezTo>
                  <a:cubicBezTo>
                    <a:pt x="112" y="134"/>
                    <a:pt x="113" y="134"/>
                    <a:pt x="113" y="134"/>
                  </a:cubicBezTo>
                  <a:cubicBezTo>
                    <a:pt x="117" y="131"/>
                    <a:pt x="115" y="130"/>
                    <a:pt x="116" y="126"/>
                  </a:cubicBezTo>
                  <a:cubicBezTo>
                    <a:pt x="116" y="125"/>
                    <a:pt x="118" y="124"/>
                    <a:pt x="118" y="123"/>
                  </a:cubicBezTo>
                  <a:cubicBezTo>
                    <a:pt x="118" y="123"/>
                    <a:pt x="118" y="122"/>
                    <a:pt x="118" y="122"/>
                  </a:cubicBezTo>
                  <a:cubicBezTo>
                    <a:pt x="119" y="121"/>
                    <a:pt x="120" y="122"/>
                    <a:pt x="121" y="122"/>
                  </a:cubicBezTo>
                  <a:cubicBezTo>
                    <a:pt x="121" y="121"/>
                    <a:pt x="122" y="120"/>
                    <a:pt x="122" y="120"/>
                  </a:cubicBezTo>
                  <a:cubicBezTo>
                    <a:pt x="123" y="119"/>
                    <a:pt x="122" y="120"/>
                    <a:pt x="123" y="121"/>
                  </a:cubicBezTo>
                  <a:cubicBezTo>
                    <a:pt x="124" y="120"/>
                    <a:pt x="124" y="120"/>
                    <a:pt x="126" y="120"/>
                  </a:cubicBezTo>
                  <a:cubicBezTo>
                    <a:pt x="126" y="118"/>
                    <a:pt x="126" y="118"/>
                    <a:pt x="126" y="118"/>
                  </a:cubicBezTo>
                  <a:cubicBezTo>
                    <a:pt x="127" y="116"/>
                    <a:pt x="127" y="116"/>
                    <a:pt x="127" y="116"/>
                  </a:cubicBezTo>
                  <a:cubicBezTo>
                    <a:pt x="127" y="111"/>
                    <a:pt x="127" y="111"/>
                    <a:pt x="127" y="111"/>
                  </a:cubicBezTo>
                  <a:cubicBezTo>
                    <a:pt x="125" y="109"/>
                    <a:pt x="125" y="109"/>
                    <a:pt x="125" y="109"/>
                  </a:cubicBezTo>
                  <a:cubicBezTo>
                    <a:pt x="126" y="104"/>
                    <a:pt x="126" y="104"/>
                    <a:pt x="126" y="104"/>
                  </a:cubicBezTo>
                  <a:cubicBezTo>
                    <a:pt x="125" y="102"/>
                    <a:pt x="125" y="102"/>
                    <a:pt x="125" y="102"/>
                  </a:cubicBezTo>
                  <a:cubicBezTo>
                    <a:pt x="121" y="100"/>
                    <a:pt x="121" y="100"/>
                    <a:pt x="121" y="100"/>
                  </a:cubicBezTo>
                  <a:cubicBezTo>
                    <a:pt x="120" y="99"/>
                    <a:pt x="120" y="99"/>
                    <a:pt x="120" y="99"/>
                  </a:cubicBezTo>
                  <a:cubicBezTo>
                    <a:pt x="120" y="94"/>
                    <a:pt x="120" y="94"/>
                    <a:pt x="120" y="94"/>
                  </a:cubicBezTo>
                  <a:cubicBezTo>
                    <a:pt x="122" y="92"/>
                    <a:pt x="122" y="92"/>
                    <a:pt x="122" y="92"/>
                  </a:cubicBezTo>
                  <a:cubicBezTo>
                    <a:pt x="125" y="91"/>
                    <a:pt x="125" y="91"/>
                    <a:pt x="125" y="91"/>
                  </a:cubicBezTo>
                  <a:cubicBezTo>
                    <a:pt x="126" y="88"/>
                    <a:pt x="126" y="88"/>
                    <a:pt x="126" y="88"/>
                  </a:cubicBezTo>
                  <a:cubicBezTo>
                    <a:pt x="123" y="85"/>
                    <a:pt x="123" y="85"/>
                    <a:pt x="123" y="85"/>
                  </a:cubicBezTo>
                  <a:cubicBezTo>
                    <a:pt x="125" y="82"/>
                    <a:pt x="125" y="82"/>
                    <a:pt x="125" y="82"/>
                  </a:cubicBezTo>
                  <a:cubicBezTo>
                    <a:pt x="129" y="85"/>
                    <a:pt x="129" y="85"/>
                    <a:pt x="129" y="85"/>
                  </a:cubicBezTo>
                  <a:cubicBezTo>
                    <a:pt x="132" y="85"/>
                    <a:pt x="132" y="85"/>
                    <a:pt x="132" y="85"/>
                  </a:cubicBezTo>
                  <a:cubicBezTo>
                    <a:pt x="134" y="86"/>
                    <a:pt x="134" y="86"/>
                    <a:pt x="134" y="86"/>
                  </a:cubicBezTo>
                  <a:cubicBezTo>
                    <a:pt x="133" y="90"/>
                    <a:pt x="133" y="90"/>
                    <a:pt x="133" y="90"/>
                  </a:cubicBezTo>
                  <a:cubicBezTo>
                    <a:pt x="134" y="95"/>
                    <a:pt x="134" y="95"/>
                    <a:pt x="134" y="95"/>
                  </a:cubicBezTo>
                  <a:cubicBezTo>
                    <a:pt x="136" y="95"/>
                    <a:pt x="136" y="95"/>
                    <a:pt x="136" y="95"/>
                  </a:cubicBezTo>
                  <a:cubicBezTo>
                    <a:pt x="140" y="95"/>
                    <a:pt x="140" y="95"/>
                    <a:pt x="140" y="95"/>
                  </a:cubicBezTo>
                  <a:cubicBezTo>
                    <a:pt x="144" y="95"/>
                    <a:pt x="144" y="95"/>
                    <a:pt x="144" y="95"/>
                  </a:cubicBezTo>
                  <a:cubicBezTo>
                    <a:pt x="147" y="94"/>
                    <a:pt x="147" y="94"/>
                    <a:pt x="147" y="94"/>
                  </a:cubicBezTo>
                  <a:cubicBezTo>
                    <a:pt x="152" y="94"/>
                    <a:pt x="152" y="94"/>
                    <a:pt x="152" y="94"/>
                  </a:cubicBezTo>
                  <a:cubicBezTo>
                    <a:pt x="148" y="96"/>
                    <a:pt x="148" y="96"/>
                    <a:pt x="148" y="96"/>
                  </a:cubicBezTo>
                  <a:cubicBezTo>
                    <a:pt x="149" y="99"/>
                    <a:pt x="149" y="99"/>
                    <a:pt x="149" y="99"/>
                  </a:cubicBezTo>
                  <a:cubicBezTo>
                    <a:pt x="148" y="100"/>
                    <a:pt x="148" y="102"/>
                    <a:pt x="148" y="102"/>
                  </a:cubicBezTo>
                  <a:cubicBezTo>
                    <a:pt x="146" y="105"/>
                    <a:pt x="146" y="105"/>
                    <a:pt x="146" y="105"/>
                  </a:cubicBezTo>
                  <a:cubicBezTo>
                    <a:pt x="145" y="110"/>
                    <a:pt x="145" y="110"/>
                    <a:pt x="145" y="110"/>
                  </a:cubicBezTo>
                  <a:cubicBezTo>
                    <a:pt x="145" y="112"/>
                    <a:pt x="145" y="112"/>
                    <a:pt x="145" y="112"/>
                  </a:cubicBezTo>
                  <a:cubicBezTo>
                    <a:pt x="148" y="112"/>
                    <a:pt x="148" y="112"/>
                    <a:pt x="148" y="112"/>
                  </a:cubicBezTo>
                  <a:cubicBezTo>
                    <a:pt x="149" y="109"/>
                    <a:pt x="149" y="109"/>
                    <a:pt x="149" y="109"/>
                  </a:cubicBezTo>
                  <a:cubicBezTo>
                    <a:pt x="152" y="114"/>
                    <a:pt x="152" y="114"/>
                    <a:pt x="152" y="114"/>
                  </a:cubicBezTo>
                  <a:cubicBezTo>
                    <a:pt x="152" y="117"/>
                    <a:pt x="152" y="117"/>
                    <a:pt x="152" y="117"/>
                  </a:cubicBezTo>
                  <a:cubicBezTo>
                    <a:pt x="152" y="120"/>
                    <a:pt x="152" y="120"/>
                    <a:pt x="152" y="120"/>
                  </a:cubicBezTo>
                  <a:cubicBezTo>
                    <a:pt x="154" y="119"/>
                    <a:pt x="154" y="119"/>
                    <a:pt x="154" y="119"/>
                  </a:cubicBezTo>
                  <a:cubicBezTo>
                    <a:pt x="156" y="121"/>
                    <a:pt x="156" y="121"/>
                    <a:pt x="156" y="121"/>
                  </a:cubicBezTo>
                  <a:cubicBezTo>
                    <a:pt x="157" y="119"/>
                    <a:pt x="157" y="119"/>
                    <a:pt x="157" y="119"/>
                  </a:cubicBezTo>
                  <a:cubicBezTo>
                    <a:pt x="158" y="118"/>
                    <a:pt x="158" y="118"/>
                    <a:pt x="158" y="118"/>
                  </a:cubicBezTo>
                  <a:cubicBezTo>
                    <a:pt x="159" y="116"/>
                    <a:pt x="159" y="116"/>
                    <a:pt x="159" y="116"/>
                  </a:cubicBezTo>
                  <a:cubicBezTo>
                    <a:pt x="158" y="113"/>
                    <a:pt x="158" y="113"/>
                    <a:pt x="158" y="113"/>
                  </a:cubicBezTo>
                  <a:cubicBezTo>
                    <a:pt x="157" y="110"/>
                    <a:pt x="157" y="110"/>
                    <a:pt x="157" y="110"/>
                  </a:cubicBezTo>
                  <a:cubicBezTo>
                    <a:pt x="157" y="104"/>
                    <a:pt x="157" y="104"/>
                    <a:pt x="157" y="104"/>
                  </a:cubicBezTo>
                  <a:cubicBezTo>
                    <a:pt x="161" y="107"/>
                    <a:pt x="161" y="107"/>
                    <a:pt x="161" y="107"/>
                  </a:cubicBezTo>
                  <a:cubicBezTo>
                    <a:pt x="162" y="102"/>
                    <a:pt x="162" y="102"/>
                    <a:pt x="162" y="102"/>
                  </a:cubicBezTo>
                  <a:cubicBezTo>
                    <a:pt x="165" y="99"/>
                    <a:pt x="165" y="99"/>
                    <a:pt x="165" y="99"/>
                  </a:cubicBezTo>
                  <a:cubicBezTo>
                    <a:pt x="165" y="97"/>
                    <a:pt x="165" y="97"/>
                    <a:pt x="165" y="97"/>
                  </a:cubicBezTo>
                  <a:cubicBezTo>
                    <a:pt x="163" y="96"/>
                    <a:pt x="163" y="96"/>
                    <a:pt x="163" y="96"/>
                  </a:cubicBezTo>
                  <a:cubicBezTo>
                    <a:pt x="164" y="95"/>
                    <a:pt x="164" y="95"/>
                    <a:pt x="164" y="95"/>
                  </a:cubicBezTo>
                  <a:cubicBezTo>
                    <a:pt x="167" y="94"/>
                    <a:pt x="167" y="94"/>
                    <a:pt x="167" y="94"/>
                  </a:cubicBezTo>
                  <a:cubicBezTo>
                    <a:pt x="169" y="91"/>
                    <a:pt x="169" y="91"/>
                    <a:pt x="169" y="91"/>
                  </a:cubicBezTo>
                  <a:cubicBezTo>
                    <a:pt x="171" y="89"/>
                    <a:pt x="171" y="89"/>
                    <a:pt x="171" y="89"/>
                  </a:cubicBezTo>
                  <a:cubicBezTo>
                    <a:pt x="171" y="87"/>
                    <a:pt x="171" y="87"/>
                    <a:pt x="171" y="87"/>
                  </a:cubicBezTo>
                  <a:cubicBezTo>
                    <a:pt x="173" y="83"/>
                    <a:pt x="173" y="83"/>
                    <a:pt x="173" y="83"/>
                  </a:cubicBezTo>
                  <a:cubicBezTo>
                    <a:pt x="177" y="82"/>
                    <a:pt x="177" y="82"/>
                    <a:pt x="177" y="82"/>
                  </a:cubicBezTo>
                  <a:cubicBezTo>
                    <a:pt x="179" y="83"/>
                    <a:pt x="179" y="83"/>
                    <a:pt x="179" y="83"/>
                  </a:cubicBezTo>
                  <a:cubicBezTo>
                    <a:pt x="181" y="79"/>
                    <a:pt x="181" y="79"/>
                    <a:pt x="181" y="79"/>
                  </a:cubicBezTo>
                  <a:cubicBezTo>
                    <a:pt x="181" y="75"/>
                    <a:pt x="181" y="75"/>
                    <a:pt x="181" y="75"/>
                  </a:cubicBezTo>
                  <a:cubicBezTo>
                    <a:pt x="181" y="73"/>
                    <a:pt x="181" y="73"/>
                    <a:pt x="181" y="73"/>
                  </a:cubicBezTo>
                  <a:cubicBezTo>
                    <a:pt x="180" y="71"/>
                    <a:pt x="180" y="71"/>
                    <a:pt x="180" y="71"/>
                  </a:cubicBezTo>
                  <a:cubicBezTo>
                    <a:pt x="178" y="70"/>
                    <a:pt x="178" y="70"/>
                    <a:pt x="178" y="70"/>
                  </a:cubicBezTo>
                  <a:cubicBezTo>
                    <a:pt x="175" y="69"/>
                    <a:pt x="175" y="69"/>
                    <a:pt x="175" y="69"/>
                  </a:cubicBezTo>
                  <a:cubicBezTo>
                    <a:pt x="174" y="69"/>
                    <a:pt x="174" y="69"/>
                    <a:pt x="174" y="69"/>
                  </a:cubicBezTo>
                  <a:cubicBezTo>
                    <a:pt x="172" y="69"/>
                    <a:pt x="172" y="69"/>
                    <a:pt x="172" y="69"/>
                  </a:cubicBezTo>
                  <a:cubicBezTo>
                    <a:pt x="170" y="68"/>
                    <a:pt x="170" y="68"/>
                    <a:pt x="170" y="68"/>
                  </a:cubicBezTo>
                  <a:cubicBezTo>
                    <a:pt x="170" y="64"/>
                    <a:pt x="170" y="64"/>
                    <a:pt x="170" y="64"/>
                  </a:cubicBezTo>
                  <a:cubicBezTo>
                    <a:pt x="167" y="63"/>
                    <a:pt x="167" y="63"/>
                    <a:pt x="167" y="63"/>
                  </a:cubicBezTo>
                  <a:cubicBezTo>
                    <a:pt x="164" y="63"/>
                    <a:pt x="164" y="63"/>
                    <a:pt x="164" y="63"/>
                  </a:cubicBezTo>
                  <a:cubicBezTo>
                    <a:pt x="162" y="65"/>
                    <a:pt x="162" y="65"/>
                    <a:pt x="162" y="65"/>
                  </a:cubicBezTo>
                  <a:cubicBezTo>
                    <a:pt x="160" y="64"/>
                    <a:pt x="160" y="64"/>
                    <a:pt x="160" y="64"/>
                  </a:cubicBezTo>
                  <a:cubicBezTo>
                    <a:pt x="157" y="64"/>
                    <a:pt x="157" y="64"/>
                    <a:pt x="157" y="64"/>
                  </a:cubicBezTo>
                  <a:cubicBezTo>
                    <a:pt x="155" y="66"/>
                    <a:pt x="155" y="66"/>
                    <a:pt x="155" y="66"/>
                  </a:cubicBezTo>
                  <a:cubicBezTo>
                    <a:pt x="151" y="68"/>
                    <a:pt x="151" y="68"/>
                    <a:pt x="151" y="68"/>
                  </a:cubicBezTo>
                  <a:cubicBezTo>
                    <a:pt x="148" y="68"/>
                    <a:pt x="148" y="68"/>
                    <a:pt x="148" y="68"/>
                  </a:cubicBezTo>
                  <a:cubicBezTo>
                    <a:pt x="149" y="73"/>
                    <a:pt x="149" y="73"/>
                    <a:pt x="149" y="73"/>
                  </a:cubicBezTo>
                  <a:cubicBezTo>
                    <a:pt x="149" y="76"/>
                    <a:pt x="149" y="76"/>
                    <a:pt x="149" y="76"/>
                  </a:cubicBezTo>
                  <a:cubicBezTo>
                    <a:pt x="147" y="77"/>
                    <a:pt x="147" y="77"/>
                    <a:pt x="147" y="77"/>
                  </a:cubicBezTo>
                  <a:cubicBezTo>
                    <a:pt x="142" y="77"/>
                    <a:pt x="142" y="77"/>
                    <a:pt x="142" y="77"/>
                  </a:cubicBezTo>
                  <a:cubicBezTo>
                    <a:pt x="138" y="76"/>
                    <a:pt x="138" y="76"/>
                    <a:pt x="138" y="76"/>
                  </a:cubicBezTo>
                  <a:cubicBezTo>
                    <a:pt x="135" y="76"/>
                    <a:pt x="135" y="76"/>
                    <a:pt x="135" y="76"/>
                  </a:cubicBezTo>
                  <a:cubicBezTo>
                    <a:pt x="132" y="77"/>
                    <a:pt x="132" y="77"/>
                    <a:pt x="132" y="77"/>
                  </a:cubicBezTo>
                  <a:cubicBezTo>
                    <a:pt x="130" y="74"/>
                    <a:pt x="130" y="74"/>
                    <a:pt x="130" y="74"/>
                  </a:cubicBezTo>
                  <a:cubicBezTo>
                    <a:pt x="130" y="72"/>
                    <a:pt x="130" y="72"/>
                    <a:pt x="130" y="72"/>
                  </a:cubicBezTo>
                  <a:cubicBezTo>
                    <a:pt x="130" y="73"/>
                    <a:pt x="130" y="73"/>
                    <a:pt x="130" y="73"/>
                  </a:cubicBezTo>
                  <a:cubicBezTo>
                    <a:pt x="128" y="70"/>
                    <a:pt x="128" y="70"/>
                    <a:pt x="128" y="70"/>
                  </a:cubicBezTo>
                  <a:cubicBezTo>
                    <a:pt x="125" y="69"/>
                    <a:pt x="125" y="69"/>
                    <a:pt x="125" y="69"/>
                  </a:cubicBezTo>
                  <a:cubicBezTo>
                    <a:pt x="123" y="70"/>
                    <a:pt x="123" y="70"/>
                    <a:pt x="123" y="70"/>
                  </a:cubicBezTo>
                  <a:cubicBezTo>
                    <a:pt x="123" y="71"/>
                    <a:pt x="123" y="71"/>
                    <a:pt x="123" y="71"/>
                  </a:cubicBezTo>
                  <a:cubicBezTo>
                    <a:pt x="123" y="74"/>
                    <a:pt x="123" y="74"/>
                    <a:pt x="123" y="74"/>
                  </a:cubicBezTo>
                  <a:cubicBezTo>
                    <a:pt x="122" y="76"/>
                    <a:pt x="122" y="76"/>
                    <a:pt x="122" y="76"/>
                  </a:cubicBezTo>
                  <a:cubicBezTo>
                    <a:pt x="124" y="78"/>
                    <a:pt x="124" y="78"/>
                    <a:pt x="124" y="78"/>
                  </a:cubicBezTo>
                  <a:cubicBezTo>
                    <a:pt x="123" y="80"/>
                    <a:pt x="123" y="80"/>
                    <a:pt x="123" y="80"/>
                  </a:cubicBezTo>
                  <a:cubicBezTo>
                    <a:pt x="122" y="81"/>
                    <a:pt x="122" y="81"/>
                    <a:pt x="122" y="81"/>
                  </a:cubicBezTo>
                  <a:cubicBezTo>
                    <a:pt x="119" y="82"/>
                    <a:pt x="119" y="82"/>
                    <a:pt x="119" y="82"/>
                  </a:cubicBezTo>
                  <a:cubicBezTo>
                    <a:pt x="116" y="81"/>
                    <a:pt x="116" y="81"/>
                    <a:pt x="116" y="81"/>
                  </a:cubicBezTo>
                  <a:cubicBezTo>
                    <a:pt x="113" y="81"/>
                    <a:pt x="113" y="81"/>
                    <a:pt x="113" y="81"/>
                  </a:cubicBezTo>
                  <a:cubicBezTo>
                    <a:pt x="107" y="78"/>
                    <a:pt x="107" y="78"/>
                    <a:pt x="107" y="78"/>
                  </a:cubicBezTo>
                  <a:cubicBezTo>
                    <a:pt x="103" y="78"/>
                    <a:pt x="103" y="78"/>
                    <a:pt x="103" y="78"/>
                  </a:cubicBezTo>
                  <a:cubicBezTo>
                    <a:pt x="100" y="75"/>
                    <a:pt x="100" y="75"/>
                    <a:pt x="100" y="75"/>
                  </a:cubicBezTo>
                  <a:cubicBezTo>
                    <a:pt x="97" y="75"/>
                    <a:pt x="97" y="75"/>
                    <a:pt x="97" y="75"/>
                  </a:cubicBezTo>
                  <a:cubicBezTo>
                    <a:pt x="95" y="73"/>
                    <a:pt x="95" y="73"/>
                    <a:pt x="95" y="73"/>
                  </a:cubicBezTo>
                  <a:cubicBezTo>
                    <a:pt x="92" y="71"/>
                    <a:pt x="92" y="71"/>
                    <a:pt x="92" y="71"/>
                  </a:cubicBezTo>
                  <a:cubicBezTo>
                    <a:pt x="89" y="71"/>
                    <a:pt x="89" y="71"/>
                    <a:pt x="89" y="71"/>
                  </a:cubicBezTo>
                  <a:cubicBezTo>
                    <a:pt x="84" y="69"/>
                    <a:pt x="84" y="69"/>
                    <a:pt x="84" y="69"/>
                  </a:cubicBezTo>
                  <a:cubicBezTo>
                    <a:pt x="81" y="67"/>
                    <a:pt x="81" y="67"/>
                    <a:pt x="81" y="67"/>
                  </a:cubicBezTo>
                  <a:cubicBezTo>
                    <a:pt x="78" y="66"/>
                    <a:pt x="78" y="66"/>
                    <a:pt x="78" y="66"/>
                  </a:cubicBezTo>
                  <a:cubicBezTo>
                    <a:pt x="77" y="63"/>
                    <a:pt x="77" y="63"/>
                    <a:pt x="77" y="63"/>
                  </a:cubicBezTo>
                  <a:cubicBezTo>
                    <a:pt x="73" y="62"/>
                    <a:pt x="73" y="62"/>
                    <a:pt x="73" y="62"/>
                  </a:cubicBezTo>
                  <a:cubicBezTo>
                    <a:pt x="73" y="58"/>
                    <a:pt x="73" y="58"/>
                    <a:pt x="73" y="58"/>
                  </a:cubicBezTo>
                  <a:cubicBezTo>
                    <a:pt x="75" y="54"/>
                    <a:pt x="75" y="54"/>
                    <a:pt x="75" y="54"/>
                  </a:cubicBezTo>
                  <a:cubicBezTo>
                    <a:pt x="79" y="52"/>
                    <a:pt x="79" y="52"/>
                    <a:pt x="79" y="52"/>
                  </a:cubicBezTo>
                  <a:cubicBezTo>
                    <a:pt x="77" y="50"/>
                    <a:pt x="77" y="50"/>
                    <a:pt x="77" y="50"/>
                  </a:cubicBezTo>
                  <a:cubicBezTo>
                    <a:pt x="74" y="48"/>
                    <a:pt x="74" y="48"/>
                    <a:pt x="74" y="48"/>
                  </a:cubicBezTo>
                  <a:cubicBezTo>
                    <a:pt x="71" y="47"/>
                    <a:pt x="71" y="47"/>
                    <a:pt x="71" y="47"/>
                  </a:cubicBezTo>
                  <a:cubicBezTo>
                    <a:pt x="68" y="45"/>
                    <a:pt x="68" y="45"/>
                    <a:pt x="68" y="45"/>
                  </a:cubicBezTo>
                  <a:cubicBezTo>
                    <a:pt x="65" y="44"/>
                    <a:pt x="65" y="44"/>
                    <a:pt x="65" y="44"/>
                  </a:cubicBezTo>
                  <a:cubicBezTo>
                    <a:pt x="64" y="41"/>
                    <a:pt x="64" y="41"/>
                    <a:pt x="64" y="41"/>
                  </a:cubicBezTo>
                  <a:cubicBezTo>
                    <a:pt x="66" y="40"/>
                    <a:pt x="66" y="40"/>
                    <a:pt x="66" y="40"/>
                  </a:cubicBezTo>
                  <a:cubicBezTo>
                    <a:pt x="65" y="38"/>
                    <a:pt x="65" y="38"/>
                    <a:pt x="65" y="38"/>
                  </a:cubicBezTo>
                  <a:cubicBezTo>
                    <a:pt x="66" y="35"/>
                    <a:pt x="66" y="35"/>
                    <a:pt x="66" y="35"/>
                  </a:cubicBezTo>
                  <a:cubicBezTo>
                    <a:pt x="66" y="33"/>
                    <a:pt x="66" y="33"/>
                    <a:pt x="66" y="33"/>
                  </a:cubicBezTo>
                  <a:cubicBezTo>
                    <a:pt x="65" y="32"/>
                    <a:pt x="65" y="32"/>
                    <a:pt x="65" y="32"/>
                  </a:cubicBezTo>
                  <a:cubicBezTo>
                    <a:pt x="62" y="31"/>
                    <a:pt x="62" y="31"/>
                    <a:pt x="62" y="31"/>
                  </a:cubicBezTo>
                  <a:cubicBezTo>
                    <a:pt x="63" y="27"/>
                    <a:pt x="63" y="27"/>
                    <a:pt x="63" y="27"/>
                  </a:cubicBezTo>
                  <a:cubicBezTo>
                    <a:pt x="61" y="25"/>
                    <a:pt x="61" y="25"/>
                    <a:pt x="61" y="25"/>
                  </a:cubicBezTo>
                  <a:cubicBezTo>
                    <a:pt x="59" y="23"/>
                    <a:pt x="59" y="23"/>
                    <a:pt x="59" y="23"/>
                  </a:cubicBezTo>
                  <a:cubicBezTo>
                    <a:pt x="60" y="20"/>
                    <a:pt x="60" y="20"/>
                    <a:pt x="60" y="20"/>
                  </a:cubicBezTo>
                  <a:cubicBezTo>
                    <a:pt x="61" y="19"/>
                    <a:pt x="61" y="19"/>
                    <a:pt x="61" y="19"/>
                  </a:cubicBezTo>
                  <a:cubicBezTo>
                    <a:pt x="63" y="16"/>
                    <a:pt x="63" y="16"/>
                    <a:pt x="63" y="16"/>
                  </a:cubicBezTo>
                  <a:cubicBezTo>
                    <a:pt x="64" y="14"/>
                    <a:pt x="64" y="14"/>
                    <a:pt x="64" y="14"/>
                  </a:cubicBezTo>
                  <a:cubicBezTo>
                    <a:pt x="66" y="12"/>
                    <a:pt x="66" y="12"/>
                    <a:pt x="66" y="12"/>
                  </a:cubicBezTo>
                  <a:cubicBezTo>
                    <a:pt x="66" y="10"/>
                    <a:pt x="66" y="10"/>
                    <a:pt x="66" y="10"/>
                  </a:cubicBezTo>
                  <a:cubicBezTo>
                    <a:pt x="68" y="9"/>
                    <a:pt x="68" y="9"/>
                    <a:pt x="68" y="9"/>
                  </a:cubicBezTo>
                  <a:cubicBezTo>
                    <a:pt x="67" y="6"/>
                    <a:pt x="67" y="6"/>
                    <a:pt x="67" y="6"/>
                  </a:cubicBezTo>
                  <a:cubicBezTo>
                    <a:pt x="65" y="4"/>
                    <a:pt x="65" y="4"/>
                    <a:pt x="65" y="4"/>
                  </a:cubicBezTo>
                  <a:cubicBezTo>
                    <a:pt x="64" y="1"/>
                    <a:pt x="64" y="1"/>
                    <a:pt x="64" y="1"/>
                  </a:cubicBezTo>
                  <a:cubicBezTo>
                    <a:pt x="61" y="1"/>
                    <a:pt x="61" y="1"/>
                    <a:pt x="61" y="1"/>
                  </a:cubicBezTo>
                  <a:cubicBezTo>
                    <a:pt x="58" y="0"/>
                    <a:pt x="58" y="0"/>
                    <a:pt x="58" y="0"/>
                  </a:cubicBezTo>
                  <a:cubicBezTo>
                    <a:pt x="55" y="0"/>
                    <a:pt x="55" y="0"/>
                    <a:pt x="55" y="0"/>
                  </a:cubicBezTo>
                  <a:cubicBezTo>
                    <a:pt x="54" y="1"/>
                    <a:pt x="54" y="1"/>
                    <a:pt x="54" y="1"/>
                  </a:cubicBezTo>
                  <a:cubicBezTo>
                    <a:pt x="51" y="4"/>
                    <a:pt x="51" y="4"/>
                    <a:pt x="51" y="4"/>
                  </a:cubicBezTo>
                  <a:cubicBezTo>
                    <a:pt x="49" y="7"/>
                    <a:pt x="49" y="7"/>
                    <a:pt x="49" y="7"/>
                  </a:cubicBezTo>
                  <a:cubicBezTo>
                    <a:pt x="47" y="9"/>
                    <a:pt x="47" y="9"/>
                    <a:pt x="47" y="9"/>
                  </a:cubicBezTo>
                  <a:cubicBezTo>
                    <a:pt x="46" y="11"/>
                    <a:pt x="46" y="11"/>
                    <a:pt x="46" y="11"/>
                  </a:cubicBezTo>
                  <a:cubicBezTo>
                    <a:pt x="43" y="13"/>
                    <a:pt x="43" y="13"/>
                    <a:pt x="43" y="13"/>
                  </a:cubicBezTo>
                  <a:cubicBezTo>
                    <a:pt x="39" y="15"/>
                    <a:pt x="39" y="15"/>
                    <a:pt x="39" y="15"/>
                  </a:cubicBezTo>
                  <a:cubicBezTo>
                    <a:pt x="36" y="16"/>
                    <a:pt x="36" y="16"/>
                    <a:pt x="36" y="16"/>
                  </a:cubicBezTo>
                  <a:cubicBezTo>
                    <a:pt x="35" y="17"/>
                    <a:pt x="35" y="17"/>
                    <a:pt x="35" y="17"/>
                  </a:cubicBezTo>
                  <a:cubicBezTo>
                    <a:pt x="34" y="18"/>
                    <a:pt x="34" y="18"/>
                    <a:pt x="34" y="18"/>
                  </a:cubicBezTo>
                  <a:cubicBezTo>
                    <a:pt x="32" y="17"/>
                    <a:pt x="32" y="17"/>
                    <a:pt x="32" y="17"/>
                  </a:cubicBezTo>
                  <a:cubicBezTo>
                    <a:pt x="29" y="18"/>
                    <a:pt x="29" y="18"/>
                    <a:pt x="29" y="18"/>
                  </a:cubicBezTo>
                  <a:cubicBezTo>
                    <a:pt x="27" y="20"/>
                    <a:pt x="27" y="20"/>
                    <a:pt x="27" y="20"/>
                  </a:cubicBezTo>
                  <a:cubicBezTo>
                    <a:pt x="26" y="22"/>
                    <a:pt x="26" y="22"/>
                    <a:pt x="26" y="22"/>
                  </a:cubicBezTo>
                  <a:cubicBezTo>
                    <a:pt x="29" y="25"/>
                    <a:pt x="29" y="25"/>
                    <a:pt x="29" y="25"/>
                  </a:cubicBezTo>
                  <a:cubicBezTo>
                    <a:pt x="29" y="30"/>
                    <a:pt x="29" y="30"/>
                    <a:pt x="29" y="30"/>
                  </a:cubicBezTo>
                  <a:cubicBezTo>
                    <a:pt x="31" y="32"/>
                    <a:pt x="31" y="32"/>
                    <a:pt x="31" y="32"/>
                  </a:cubicBezTo>
                  <a:cubicBezTo>
                    <a:pt x="33" y="34"/>
                    <a:pt x="33" y="34"/>
                    <a:pt x="33" y="34"/>
                  </a:cubicBezTo>
                  <a:cubicBezTo>
                    <a:pt x="35" y="37"/>
                    <a:pt x="35" y="37"/>
                    <a:pt x="35" y="37"/>
                  </a:cubicBezTo>
                  <a:cubicBezTo>
                    <a:pt x="35" y="40"/>
                    <a:pt x="35" y="40"/>
                    <a:pt x="35" y="40"/>
                  </a:cubicBezTo>
                  <a:cubicBezTo>
                    <a:pt x="34" y="43"/>
                    <a:pt x="34" y="43"/>
                    <a:pt x="34" y="43"/>
                  </a:cubicBezTo>
                  <a:cubicBezTo>
                    <a:pt x="32" y="46"/>
                    <a:pt x="32" y="46"/>
                    <a:pt x="32" y="46"/>
                  </a:cubicBezTo>
                  <a:cubicBezTo>
                    <a:pt x="31" y="50"/>
                    <a:pt x="31" y="50"/>
                    <a:pt x="31" y="50"/>
                  </a:cubicBezTo>
                  <a:cubicBezTo>
                    <a:pt x="31" y="54"/>
                    <a:pt x="31" y="54"/>
                    <a:pt x="31" y="54"/>
                  </a:cubicBezTo>
                  <a:cubicBezTo>
                    <a:pt x="28" y="56"/>
                    <a:pt x="28" y="56"/>
                    <a:pt x="28" y="56"/>
                  </a:cubicBezTo>
                  <a:cubicBezTo>
                    <a:pt x="26" y="58"/>
                    <a:pt x="26" y="58"/>
                    <a:pt x="26" y="58"/>
                  </a:cubicBezTo>
                  <a:cubicBezTo>
                    <a:pt x="24" y="60"/>
                    <a:pt x="24" y="60"/>
                    <a:pt x="24" y="60"/>
                  </a:cubicBezTo>
                  <a:cubicBezTo>
                    <a:pt x="20" y="63"/>
                    <a:pt x="20" y="63"/>
                    <a:pt x="20" y="63"/>
                  </a:cubicBezTo>
                  <a:cubicBezTo>
                    <a:pt x="18" y="67"/>
                    <a:pt x="18" y="67"/>
                    <a:pt x="18" y="67"/>
                  </a:cubicBezTo>
                  <a:cubicBezTo>
                    <a:pt x="15" y="70"/>
                    <a:pt x="15" y="70"/>
                    <a:pt x="15" y="70"/>
                  </a:cubicBezTo>
                  <a:cubicBezTo>
                    <a:pt x="12" y="71"/>
                    <a:pt x="12" y="71"/>
                    <a:pt x="12" y="71"/>
                  </a:cubicBezTo>
                  <a:cubicBezTo>
                    <a:pt x="11" y="69"/>
                    <a:pt x="11" y="69"/>
                    <a:pt x="11" y="69"/>
                  </a:cubicBezTo>
                  <a:cubicBezTo>
                    <a:pt x="9" y="73"/>
                    <a:pt x="9" y="73"/>
                    <a:pt x="9" y="73"/>
                  </a:cubicBezTo>
                  <a:cubicBezTo>
                    <a:pt x="8" y="75"/>
                    <a:pt x="8" y="75"/>
                    <a:pt x="8" y="75"/>
                  </a:cubicBezTo>
                  <a:cubicBezTo>
                    <a:pt x="6" y="78"/>
                    <a:pt x="6" y="78"/>
                    <a:pt x="6" y="78"/>
                  </a:cubicBezTo>
                  <a:cubicBezTo>
                    <a:pt x="7" y="80"/>
                    <a:pt x="7" y="80"/>
                    <a:pt x="7" y="80"/>
                  </a:cubicBezTo>
                  <a:cubicBezTo>
                    <a:pt x="8" y="81"/>
                    <a:pt x="8" y="81"/>
                    <a:pt x="8" y="81"/>
                  </a:cubicBezTo>
                  <a:cubicBezTo>
                    <a:pt x="8" y="84"/>
                    <a:pt x="8" y="84"/>
                    <a:pt x="8" y="84"/>
                  </a:cubicBezTo>
                  <a:cubicBezTo>
                    <a:pt x="8" y="87"/>
                    <a:pt x="8" y="87"/>
                    <a:pt x="8" y="87"/>
                  </a:cubicBezTo>
                  <a:cubicBezTo>
                    <a:pt x="10" y="88"/>
                    <a:pt x="10" y="88"/>
                    <a:pt x="10" y="88"/>
                  </a:cubicBezTo>
                  <a:cubicBezTo>
                    <a:pt x="11" y="90"/>
                    <a:pt x="11" y="90"/>
                    <a:pt x="11" y="90"/>
                  </a:cubicBezTo>
                  <a:cubicBezTo>
                    <a:pt x="11" y="98"/>
                    <a:pt x="11" y="98"/>
                    <a:pt x="11" y="98"/>
                  </a:cubicBezTo>
                  <a:cubicBezTo>
                    <a:pt x="9" y="97"/>
                    <a:pt x="9" y="97"/>
                    <a:pt x="9" y="97"/>
                  </a:cubicBezTo>
                  <a:cubicBezTo>
                    <a:pt x="6" y="97"/>
                    <a:pt x="6" y="97"/>
                    <a:pt x="6" y="97"/>
                  </a:cubicBezTo>
                  <a:cubicBezTo>
                    <a:pt x="4" y="97"/>
                    <a:pt x="4" y="97"/>
                    <a:pt x="4" y="97"/>
                  </a:cubicBezTo>
                  <a:cubicBezTo>
                    <a:pt x="1" y="99"/>
                    <a:pt x="1" y="99"/>
                    <a:pt x="1" y="99"/>
                  </a:cubicBezTo>
                  <a:lnTo>
                    <a:pt x="0" y="101"/>
                  </a:lnTo>
                  <a:close/>
                  <a:moveTo>
                    <a:pt x="154" y="182"/>
                  </a:moveTo>
                  <a:cubicBezTo>
                    <a:pt x="154" y="182"/>
                    <a:pt x="153" y="184"/>
                    <a:pt x="154" y="184"/>
                  </a:cubicBezTo>
                  <a:cubicBezTo>
                    <a:pt x="154" y="184"/>
                    <a:pt x="155" y="182"/>
                    <a:pt x="154" y="1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4" name="Freeform 10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BC82FF-B8DA-435E-98A9-52E9DA12D4CE}"/>
                </a:ext>
              </a:extLst>
            </p:cNvPr>
            <p:cNvSpPr>
              <a:spLocks noEditPoints="1"/>
            </p:cNvSpPr>
            <p:nvPr/>
          </p:nvSpPr>
          <p:spPr bwMode="auto">
            <a:xfrm>
              <a:off x="3762375" y="2179638"/>
              <a:ext cx="244475" cy="131763"/>
            </a:xfrm>
            <a:custGeom>
              <a:avLst/>
              <a:gdLst>
                <a:gd name="T0" fmla="*/ 48 w 65"/>
                <a:gd name="T1" fmla="*/ 2 h 35"/>
                <a:gd name="T2" fmla="*/ 45 w 65"/>
                <a:gd name="T3" fmla="*/ 6 h 35"/>
                <a:gd name="T4" fmla="*/ 43 w 65"/>
                <a:gd name="T5" fmla="*/ 6 h 35"/>
                <a:gd name="T6" fmla="*/ 40 w 65"/>
                <a:gd name="T7" fmla="*/ 7 h 35"/>
                <a:gd name="T8" fmla="*/ 37 w 65"/>
                <a:gd name="T9" fmla="*/ 10 h 35"/>
                <a:gd name="T10" fmla="*/ 34 w 65"/>
                <a:gd name="T11" fmla="*/ 6 h 35"/>
                <a:gd name="T12" fmla="*/ 32 w 65"/>
                <a:gd name="T13" fmla="*/ 4 h 35"/>
                <a:gd name="T14" fmla="*/ 28 w 65"/>
                <a:gd name="T15" fmla="*/ 7 h 35"/>
                <a:gd name="T16" fmla="*/ 28 w 65"/>
                <a:gd name="T17" fmla="*/ 10 h 35"/>
                <a:gd name="T18" fmla="*/ 26 w 65"/>
                <a:gd name="T19" fmla="*/ 6 h 35"/>
                <a:gd name="T20" fmla="*/ 23 w 65"/>
                <a:gd name="T21" fmla="*/ 12 h 35"/>
                <a:gd name="T22" fmla="*/ 20 w 65"/>
                <a:gd name="T23" fmla="*/ 11 h 35"/>
                <a:gd name="T24" fmla="*/ 18 w 65"/>
                <a:gd name="T25" fmla="*/ 15 h 35"/>
                <a:gd name="T26" fmla="*/ 17 w 65"/>
                <a:gd name="T27" fmla="*/ 9 h 35"/>
                <a:gd name="T28" fmla="*/ 17 w 65"/>
                <a:gd name="T29" fmla="*/ 8 h 35"/>
                <a:gd name="T30" fmla="*/ 15 w 65"/>
                <a:gd name="T31" fmla="*/ 4 h 35"/>
                <a:gd name="T32" fmla="*/ 10 w 65"/>
                <a:gd name="T33" fmla="*/ 5 h 35"/>
                <a:gd name="T34" fmla="*/ 12 w 65"/>
                <a:gd name="T35" fmla="*/ 10 h 35"/>
                <a:gd name="T36" fmla="*/ 7 w 65"/>
                <a:gd name="T37" fmla="*/ 6 h 35"/>
                <a:gd name="T38" fmla="*/ 6 w 65"/>
                <a:gd name="T39" fmla="*/ 6 h 35"/>
                <a:gd name="T40" fmla="*/ 6 w 65"/>
                <a:gd name="T41" fmla="*/ 7 h 35"/>
                <a:gd name="T42" fmla="*/ 6 w 65"/>
                <a:gd name="T43" fmla="*/ 8 h 35"/>
                <a:gd name="T44" fmla="*/ 5 w 65"/>
                <a:gd name="T45" fmla="*/ 11 h 35"/>
                <a:gd name="T46" fmla="*/ 0 w 65"/>
                <a:gd name="T47" fmla="*/ 13 h 35"/>
                <a:gd name="T48" fmla="*/ 2 w 65"/>
                <a:gd name="T49" fmla="*/ 14 h 35"/>
                <a:gd name="T50" fmla="*/ 5 w 65"/>
                <a:gd name="T51" fmla="*/ 13 h 35"/>
                <a:gd name="T52" fmla="*/ 12 w 65"/>
                <a:gd name="T53" fmla="*/ 12 h 35"/>
                <a:gd name="T54" fmla="*/ 11 w 65"/>
                <a:gd name="T55" fmla="*/ 16 h 35"/>
                <a:gd name="T56" fmla="*/ 13 w 65"/>
                <a:gd name="T57" fmla="*/ 17 h 35"/>
                <a:gd name="T58" fmla="*/ 5 w 65"/>
                <a:gd name="T59" fmla="*/ 19 h 35"/>
                <a:gd name="T60" fmla="*/ 3 w 65"/>
                <a:gd name="T61" fmla="*/ 21 h 35"/>
                <a:gd name="T62" fmla="*/ 6 w 65"/>
                <a:gd name="T63" fmla="*/ 21 h 35"/>
                <a:gd name="T64" fmla="*/ 12 w 65"/>
                <a:gd name="T65" fmla="*/ 23 h 35"/>
                <a:gd name="T66" fmla="*/ 14 w 65"/>
                <a:gd name="T67" fmla="*/ 25 h 35"/>
                <a:gd name="T68" fmla="*/ 14 w 65"/>
                <a:gd name="T69" fmla="*/ 27 h 35"/>
                <a:gd name="T70" fmla="*/ 9 w 65"/>
                <a:gd name="T71" fmla="*/ 30 h 35"/>
                <a:gd name="T72" fmla="*/ 19 w 65"/>
                <a:gd name="T73" fmla="*/ 30 h 35"/>
                <a:gd name="T74" fmla="*/ 22 w 65"/>
                <a:gd name="T75" fmla="*/ 30 h 35"/>
                <a:gd name="T76" fmla="*/ 26 w 65"/>
                <a:gd name="T77" fmla="*/ 31 h 35"/>
                <a:gd name="T78" fmla="*/ 26 w 65"/>
                <a:gd name="T79" fmla="*/ 34 h 35"/>
                <a:gd name="T80" fmla="*/ 35 w 65"/>
                <a:gd name="T81" fmla="*/ 33 h 35"/>
                <a:gd name="T82" fmla="*/ 37 w 65"/>
                <a:gd name="T83" fmla="*/ 34 h 35"/>
                <a:gd name="T84" fmla="*/ 37 w 65"/>
                <a:gd name="T85" fmla="*/ 31 h 35"/>
                <a:gd name="T86" fmla="*/ 42 w 65"/>
                <a:gd name="T87" fmla="*/ 31 h 35"/>
                <a:gd name="T88" fmla="*/ 45 w 65"/>
                <a:gd name="T89" fmla="*/ 28 h 35"/>
                <a:gd name="T90" fmla="*/ 50 w 65"/>
                <a:gd name="T91" fmla="*/ 27 h 35"/>
                <a:gd name="T92" fmla="*/ 56 w 65"/>
                <a:gd name="T93" fmla="*/ 24 h 35"/>
                <a:gd name="T94" fmla="*/ 59 w 65"/>
                <a:gd name="T95" fmla="*/ 21 h 35"/>
                <a:gd name="T96" fmla="*/ 61 w 65"/>
                <a:gd name="T97" fmla="*/ 20 h 35"/>
                <a:gd name="T98" fmla="*/ 62 w 65"/>
                <a:gd name="T99" fmla="*/ 19 h 35"/>
                <a:gd name="T100" fmla="*/ 65 w 65"/>
                <a:gd name="T101" fmla="*/ 17 h 35"/>
                <a:gd name="T102" fmla="*/ 64 w 65"/>
                <a:gd name="T103" fmla="*/ 16 h 35"/>
                <a:gd name="T104" fmla="*/ 65 w 65"/>
                <a:gd name="T105" fmla="*/ 14 h 35"/>
                <a:gd name="T106" fmla="*/ 62 w 65"/>
                <a:gd name="T107" fmla="*/ 12 h 35"/>
                <a:gd name="T108" fmla="*/ 59 w 65"/>
                <a:gd name="T109" fmla="*/ 11 h 35"/>
                <a:gd name="T110" fmla="*/ 58 w 65"/>
                <a:gd name="T111" fmla="*/ 8 h 35"/>
                <a:gd name="T112" fmla="*/ 57 w 65"/>
                <a:gd name="T113" fmla="*/ 6 h 35"/>
                <a:gd name="T114" fmla="*/ 60 w 65"/>
                <a:gd name="T115" fmla="*/ 3 h 35"/>
                <a:gd name="T116" fmla="*/ 54 w 65"/>
                <a:gd name="T117" fmla="*/ 5 h 35"/>
                <a:gd name="T118" fmla="*/ 50 w 65"/>
                <a:gd name="T119" fmla="*/ 1 h 35"/>
                <a:gd name="T120" fmla="*/ 7 w 65"/>
                <a:gd name="T121" fmla="*/ 2 h 35"/>
                <a:gd name="T122" fmla="*/ 14 w 65"/>
                <a:gd name="T123" fmla="*/ 3 h 35"/>
                <a:gd name="T124" fmla="*/ 8 w 65"/>
                <a:gd name="T12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35">
                  <a:moveTo>
                    <a:pt x="50" y="1"/>
                  </a:moveTo>
                  <a:cubicBezTo>
                    <a:pt x="49" y="2"/>
                    <a:pt x="49" y="2"/>
                    <a:pt x="48" y="2"/>
                  </a:cubicBezTo>
                  <a:cubicBezTo>
                    <a:pt x="48" y="3"/>
                    <a:pt x="48" y="5"/>
                    <a:pt x="48" y="6"/>
                  </a:cubicBezTo>
                  <a:cubicBezTo>
                    <a:pt x="47" y="6"/>
                    <a:pt x="46" y="6"/>
                    <a:pt x="45" y="6"/>
                  </a:cubicBezTo>
                  <a:cubicBezTo>
                    <a:pt x="45" y="6"/>
                    <a:pt x="45" y="4"/>
                    <a:pt x="43" y="5"/>
                  </a:cubicBezTo>
                  <a:cubicBezTo>
                    <a:pt x="43" y="5"/>
                    <a:pt x="43" y="6"/>
                    <a:pt x="43" y="6"/>
                  </a:cubicBezTo>
                  <a:cubicBezTo>
                    <a:pt x="42" y="6"/>
                    <a:pt x="42" y="6"/>
                    <a:pt x="41" y="6"/>
                  </a:cubicBezTo>
                  <a:cubicBezTo>
                    <a:pt x="40" y="7"/>
                    <a:pt x="40" y="7"/>
                    <a:pt x="40" y="7"/>
                  </a:cubicBezTo>
                  <a:cubicBezTo>
                    <a:pt x="39" y="7"/>
                    <a:pt x="37" y="6"/>
                    <a:pt x="36" y="5"/>
                  </a:cubicBezTo>
                  <a:cubicBezTo>
                    <a:pt x="36" y="6"/>
                    <a:pt x="36" y="8"/>
                    <a:pt x="37" y="10"/>
                  </a:cubicBezTo>
                  <a:cubicBezTo>
                    <a:pt x="35" y="9"/>
                    <a:pt x="34" y="9"/>
                    <a:pt x="34" y="7"/>
                  </a:cubicBezTo>
                  <a:cubicBezTo>
                    <a:pt x="34" y="6"/>
                    <a:pt x="34" y="5"/>
                    <a:pt x="34" y="6"/>
                  </a:cubicBezTo>
                  <a:cubicBezTo>
                    <a:pt x="34" y="6"/>
                    <a:pt x="34" y="4"/>
                    <a:pt x="34" y="4"/>
                  </a:cubicBezTo>
                  <a:cubicBezTo>
                    <a:pt x="34" y="4"/>
                    <a:pt x="33" y="4"/>
                    <a:pt x="32" y="4"/>
                  </a:cubicBezTo>
                  <a:cubicBezTo>
                    <a:pt x="32" y="4"/>
                    <a:pt x="32" y="5"/>
                    <a:pt x="32" y="6"/>
                  </a:cubicBezTo>
                  <a:cubicBezTo>
                    <a:pt x="31" y="7"/>
                    <a:pt x="29" y="6"/>
                    <a:pt x="28" y="7"/>
                  </a:cubicBezTo>
                  <a:cubicBezTo>
                    <a:pt x="29" y="10"/>
                    <a:pt x="29" y="10"/>
                    <a:pt x="29" y="10"/>
                  </a:cubicBezTo>
                  <a:cubicBezTo>
                    <a:pt x="28" y="10"/>
                    <a:pt x="28" y="9"/>
                    <a:pt x="28" y="10"/>
                  </a:cubicBezTo>
                  <a:cubicBezTo>
                    <a:pt x="27" y="9"/>
                    <a:pt x="26" y="8"/>
                    <a:pt x="26" y="8"/>
                  </a:cubicBezTo>
                  <a:cubicBezTo>
                    <a:pt x="26" y="7"/>
                    <a:pt x="26" y="7"/>
                    <a:pt x="26" y="6"/>
                  </a:cubicBezTo>
                  <a:cubicBezTo>
                    <a:pt x="25" y="6"/>
                    <a:pt x="24" y="6"/>
                    <a:pt x="23" y="6"/>
                  </a:cubicBezTo>
                  <a:cubicBezTo>
                    <a:pt x="23" y="8"/>
                    <a:pt x="24" y="11"/>
                    <a:pt x="23" y="12"/>
                  </a:cubicBezTo>
                  <a:cubicBezTo>
                    <a:pt x="23" y="12"/>
                    <a:pt x="20" y="11"/>
                    <a:pt x="21" y="11"/>
                  </a:cubicBezTo>
                  <a:cubicBezTo>
                    <a:pt x="20" y="11"/>
                    <a:pt x="20" y="11"/>
                    <a:pt x="20" y="11"/>
                  </a:cubicBezTo>
                  <a:cubicBezTo>
                    <a:pt x="20" y="12"/>
                    <a:pt x="20" y="13"/>
                    <a:pt x="20" y="14"/>
                  </a:cubicBezTo>
                  <a:cubicBezTo>
                    <a:pt x="20" y="15"/>
                    <a:pt x="18" y="15"/>
                    <a:pt x="18" y="15"/>
                  </a:cubicBezTo>
                  <a:cubicBezTo>
                    <a:pt x="18" y="15"/>
                    <a:pt x="17" y="14"/>
                    <a:pt x="17" y="13"/>
                  </a:cubicBezTo>
                  <a:cubicBezTo>
                    <a:pt x="17" y="12"/>
                    <a:pt x="19" y="9"/>
                    <a:pt x="17" y="9"/>
                  </a:cubicBezTo>
                  <a:cubicBezTo>
                    <a:pt x="17" y="9"/>
                    <a:pt x="18" y="8"/>
                    <a:pt x="17" y="8"/>
                  </a:cubicBezTo>
                  <a:cubicBezTo>
                    <a:pt x="17" y="8"/>
                    <a:pt x="17" y="8"/>
                    <a:pt x="17" y="8"/>
                  </a:cubicBezTo>
                  <a:cubicBezTo>
                    <a:pt x="16" y="7"/>
                    <a:pt x="17" y="7"/>
                    <a:pt x="17" y="6"/>
                  </a:cubicBezTo>
                  <a:cubicBezTo>
                    <a:pt x="16" y="5"/>
                    <a:pt x="15" y="5"/>
                    <a:pt x="15" y="4"/>
                  </a:cubicBezTo>
                  <a:cubicBezTo>
                    <a:pt x="14" y="4"/>
                    <a:pt x="11" y="4"/>
                    <a:pt x="10" y="4"/>
                  </a:cubicBezTo>
                  <a:cubicBezTo>
                    <a:pt x="10" y="5"/>
                    <a:pt x="10" y="5"/>
                    <a:pt x="10" y="5"/>
                  </a:cubicBezTo>
                  <a:cubicBezTo>
                    <a:pt x="10" y="5"/>
                    <a:pt x="12" y="6"/>
                    <a:pt x="13" y="7"/>
                  </a:cubicBezTo>
                  <a:cubicBezTo>
                    <a:pt x="12" y="7"/>
                    <a:pt x="15" y="10"/>
                    <a:pt x="12" y="10"/>
                  </a:cubicBezTo>
                  <a:cubicBezTo>
                    <a:pt x="12" y="9"/>
                    <a:pt x="12" y="9"/>
                    <a:pt x="11" y="9"/>
                  </a:cubicBezTo>
                  <a:cubicBezTo>
                    <a:pt x="9" y="8"/>
                    <a:pt x="9" y="7"/>
                    <a:pt x="7" y="6"/>
                  </a:cubicBezTo>
                  <a:cubicBezTo>
                    <a:pt x="9" y="5"/>
                    <a:pt x="6" y="5"/>
                    <a:pt x="6" y="5"/>
                  </a:cubicBezTo>
                  <a:cubicBezTo>
                    <a:pt x="6" y="6"/>
                    <a:pt x="6" y="6"/>
                    <a:pt x="6" y="6"/>
                  </a:cubicBezTo>
                  <a:cubicBezTo>
                    <a:pt x="6" y="6"/>
                    <a:pt x="7" y="6"/>
                    <a:pt x="7" y="6"/>
                  </a:cubicBezTo>
                  <a:cubicBezTo>
                    <a:pt x="7" y="6"/>
                    <a:pt x="6" y="6"/>
                    <a:pt x="6" y="7"/>
                  </a:cubicBezTo>
                  <a:cubicBezTo>
                    <a:pt x="6" y="7"/>
                    <a:pt x="5" y="7"/>
                    <a:pt x="4" y="7"/>
                  </a:cubicBezTo>
                  <a:cubicBezTo>
                    <a:pt x="5" y="8"/>
                    <a:pt x="5" y="7"/>
                    <a:pt x="6" y="8"/>
                  </a:cubicBezTo>
                  <a:cubicBezTo>
                    <a:pt x="6" y="8"/>
                    <a:pt x="6" y="10"/>
                    <a:pt x="6" y="10"/>
                  </a:cubicBezTo>
                  <a:cubicBezTo>
                    <a:pt x="5" y="11"/>
                    <a:pt x="5" y="11"/>
                    <a:pt x="5" y="11"/>
                  </a:cubicBezTo>
                  <a:cubicBezTo>
                    <a:pt x="4" y="11"/>
                    <a:pt x="3" y="13"/>
                    <a:pt x="3" y="13"/>
                  </a:cubicBezTo>
                  <a:cubicBezTo>
                    <a:pt x="2" y="14"/>
                    <a:pt x="1" y="13"/>
                    <a:pt x="0" y="13"/>
                  </a:cubicBezTo>
                  <a:cubicBezTo>
                    <a:pt x="0" y="14"/>
                    <a:pt x="0" y="14"/>
                    <a:pt x="0" y="14"/>
                  </a:cubicBezTo>
                  <a:cubicBezTo>
                    <a:pt x="1" y="14"/>
                    <a:pt x="2" y="14"/>
                    <a:pt x="2" y="14"/>
                  </a:cubicBezTo>
                  <a:cubicBezTo>
                    <a:pt x="1" y="15"/>
                    <a:pt x="4" y="15"/>
                    <a:pt x="4" y="15"/>
                  </a:cubicBezTo>
                  <a:cubicBezTo>
                    <a:pt x="4" y="15"/>
                    <a:pt x="5" y="13"/>
                    <a:pt x="5" y="13"/>
                  </a:cubicBezTo>
                  <a:cubicBezTo>
                    <a:pt x="7" y="13"/>
                    <a:pt x="8" y="13"/>
                    <a:pt x="10" y="12"/>
                  </a:cubicBezTo>
                  <a:cubicBezTo>
                    <a:pt x="10" y="12"/>
                    <a:pt x="11" y="12"/>
                    <a:pt x="12" y="12"/>
                  </a:cubicBezTo>
                  <a:cubicBezTo>
                    <a:pt x="14" y="14"/>
                    <a:pt x="12" y="14"/>
                    <a:pt x="10" y="14"/>
                  </a:cubicBezTo>
                  <a:cubicBezTo>
                    <a:pt x="10" y="15"/>
                    <a:pt x="11" y="16"/>
                    <a:pt x="11" y="16"/>
                  </a:cubicBezTo>
                  <a:cubicBezTo>
                    <a:pt x="11" y="16"/>
                    <a:pt x="12" y="16"/>
                    <a:pt x="12" y="16"/>
                  </a:cubicBezTo>
                  <a:cubicBezTo>
                    <a:pt x="14" y="16"/>
                    <a:pt x="13" y="17"/>
                    <a:pt x="13" y="17"/>
                  </a:cubicBezTo>
                  <a:cubicBezTo>
                    <a:pt x="11" y="17"/>
                    <a:pt x="9" y="17"/>
                    <a:pt x="8" y="17"/>
                  </a:cubicBezTo>
                  <a:cubicBezTo>
                    <a:pt x="7" y="17"/>
                    <a:pt x="6" y="19"/>
                    <a:pt x="5" y="19"/>
                  </a:cubicBezTo>
                  <a:cubicBezTo>
                    <a:pt x="4" y="19"/>
                    <a:pt x="3" y="19"/>
                    <a:pt x="3" y="20"/>
                  </a:cubicBezTo>
                  <a:cubicBezTo>
                    <a:pt x="2" y="20"/>
                    <a:pt x="2" y="21"/>
                    <a:pt x="3" y="21"/>
                  </a:cubicBezTo>
                  <a:cubicBezTo>
                    <a:pt x="3" y="21"/>
                    <a:pt x="4" y="22"/>
                    <a:pt x="5" y="22"/>
                  </a:cubicBezTo>
                  <a:cubicBezTo>
                    <a:pt x="6" y="21"/>
                    <a:pt x="6" y="21"/>
                    <a:pt x="6" y="21"/>
                  </a:cubicBezTo>
                  <a:cubicBezTo>
                    <a:pt x="7" y="20"/>
                    <a:pt x="9" y="21"/>
                    <a:pt x="11" y="21"/>
                  </a:cubicBezTo>
                  <a:cubicBezTo>
                    <a:pt x="12" y="22"/>
                    <a:pt x="12" y="23"/>
                    <a:pt x="12" y="23"/>
                  </a:cubicBezTo>
                  <a:cubicBezTo>
                    <a:pt x="12" y="24"/>
                    <a:pt x="13" y="23"/>
                    <a:pt x="14" y="23"/>
                  </a:cubicBezTo>
                  <a:cubicBezTo>
                    <a:pt x="14" y="23"/>
                    <a:pt x="14" y="25"/>
                    <a:pt x="14" y="25"/>
                  </a:cubicBezTo>
                  <a:cubicBezTo>
                    <a:pt x="14" y="26"/>
                    <a:pt x="14" y="26"/>
                    <a:pt x="14" y="26"/>
                  </a:cubicBezTo>
                  <a:cubicBezTo>
                    <a:pt x="14" y="26"/>
                    <a:pt x="14" y="27"/>
                    <a:pt x="14" y="27"/>
                  </a:cubicBezTo>
                  <a:cubicBezTo>
                    <a:pt x="11" y="27"/>
                    <a:pt x="11" y="27"/>
                    <a:pt x="9" y="28"/>
                  </a:cubicBezTo>
                  <a:cubicBezTo>
                    <a:pt x="9" y="30"/>
                    <a:pt x="9" y="30"/>
                    <a:pt x="9" y="30"/>
                  </a:cubicBezTo>
                  <a:cubicBezTo>
                    <a:pt x="13" y="30"/>
                    <a:pt x="15" y="29"/>
                    <a:pt x="18" y="29"/>
                  </a:cubicBezTo>
                  <a:cubicBezTo>
                    <a:pt x="19" y="30"/>
                    <a:pt x="19" y="30"/>
                    <a:pt x="19" y="30"/>
                  </a:cubicBezTo>
                  <a:cubicBezTo>
                    <a:pt x="20" y="30"/>
                    <a:pt x="21" y="29"/>
                    <a:pt x="21" y="29"/>
                  </a:cubicBezTo>
                  <a:cubicBezTo>
                    <a:pt x="22" y="30"/>
                    <a:pt x="22" y="30"/>
                    <a:pt x="22" y="30"/>
                  </a:cubicBezTo>
                  <a:cubicBezTo>
                    <a:pt x="23" y="31"/>
                    <a:pt x="24" y="31"/>
                    <a:pt x="25" y="31"/>
                  </a:cubicBezTo>
                  <a:cubicBezTo>
                    <a:pt x="26" y="31"/>
                    <a:pt x="26" y="31"/>
                    <a:pt x="26" y="31"/>
                  </a:cubicBezTo>
                  <a:cubicBezTo>
                    <a:pt x="25" y="32"/>
                    <a:pt x="25" y="33"/>
                    <a:pt x="24" y="34"/>
                  </a:cubicBezTo>
                  <a:cubicBezTo>
                    <a:pt x="25" y="34"/>
                    <a:pt x="25" y="33"/>
                    <a:pt x="26" y="34"/>
                  </a:cubicBezTo>
                  <a:cubicBezTo>
                    <a:pt x="28" y="34"/>
                    <a:pt x="31" y="35"/>
                    <a:pt x="34" y="34"/>
                  </a:cubicBezTo>
                  <a:cubicBezTo>
                    <a:pt x="34" y="34"/>
                    <a:pt x="35" y="33"/>
                    <a:pt x="35" y="33"/>
                  </a:cubicBezTo>
                  <a:cubicBezTo>
                    <a:pt x="35" y="33"/>
                    <a:pt x="36" y="34"/>
                    <a:pt x="36" y="34"/>
                  </a:cubicBezTo>
                  <a:cubicBezTo>
                    <a:pt x="37" y="34"/>
                    <a:pt x="37" y="34"/>
                    <a:pt x="37" y="34"/>
                  </a:cubicBezTo>
                  <a:cubicBezTo>
                    <a:pt x="37" y="34"/>
                    <a:pt x="37" y="33"/>
                    <a:pt x="37" y="33"/>
                  </a:cubicBezTo>
                  <a:cubicBezTo>
                    <a:pt x="38" y="32"/>
                    <a:pt x="39" y="32"/>
                    <a:pt x="37" y="31"/>
                  </a:cubicBezTo>
                  <a:cubicBezTo>
                    <a:pt x="37" y="30"/>
                    <a:pt x="37" y="29"/>
                    <a:pt x="37" y="29"/>
                  </a:cubicBezTo>
                  <a:cubicBezTo>
                    <a:pt x="41" y="29"/>
                    <a:pt x="40" y="29"/>
                    <a:pt x="42" y="31"/>
                  </a:cubicBezTo>
                  <a:cubicBezTo>
                    <a:pt x="43" y="30"/>
                    <a:pt x="43" y="30"/>
                    <a:pt x="44" y="30"/>
                  </a:cubicBezTo>
                  <a:cubicBezTo>
                    <a:pt x="45" y="29"/>
                    <a:pt x="44" y="28"/>
                    <a:pt x="45" y="28"/>
                  </a:cubicBezTo>
                  <a:cubicBezTo>
                    <a:pt x="45" y="28"/>
                    <a:pt x="47" y="29"/>
                    <a:pt x="47" y="30"/>
                  </a:cubicBezTo>
                  <a:cubicBezTo>
                    <a:pt x="48" y="29"/>
                    <a:pt x="49" y="27"/>
                    <a:pt x="50" y="27"/>
                  </a:cubicBezTo>
                  <a:cubicBezTo>
                    <a:pt x="52" y="26"/>
                    <a:pt x="53" y="27"/>
                    <a:pt x="55" y="26"/>
                  </a:cubicBezTo>
                  <a:cubicBezTo>
                    <a:pt x="55" y="26"/>
                    <a:pt x="56" y="24"/>
                    <a:pt x="56" y="24"/>
                  </a:cubicBezTo>
                  <a:cubicBezTo>
                    <a:pt x="57" y="24"/>
                    <a:pt x="58" y="25"/>
                    <a:pt x="58" y="24"/>
                  </a:cubicBezTo>
                  <a:cubicBezTo>
                    <a:pt x="58" y="24"/>
                    <a:pt x="59" y="21"/>
                    <a:pt x="59" y="21"/>
                  </a:cubicBezTo>
                  <a:cubicBezTo>
                    <a:pt x="60" y="20"/>
                    <a:pt x="60" y="21"/>
                    <a:pt x="61" y="20"/>
                  </a:cubicBezTo>
                  <a:cubicBezTo>
                    <a:pt x="61" y="20"/>
                    <a:pt x="61" y="20"/>
                    <a:pt x="61" y="20"/>
                  </a:cubicBezTo>
                  <a:cubicBezTo>
                    <a:pt x="61" y="19"/>
                    <a:pt x="61" y="19"/>
                    <a:pt x="61" y="19"/>
                  </a:cubicBezTo>
                  <a:cubicBezTo>
                    <a:pt x="61" y="19"/>
                    <a:pt x="63" y="19"/>
                    <a:pt x="62" y="19"/>
                  </a:cubicBezTo>
                  <a:cubicBezTo>
                    <a:pt x="63" y="19"/>
                    <a:pt x="63" y="20"/>
                    <a:pt x="65" y="20"/>
                  </a:cubicBezTo>
                  <a:cubicBezTo>
                    <a:pt x="65" y="19"/>
                    <a:pt x="65" y="17"/>
                    <a:pt x="65" y="17"/>
                  </a:cubicBezTo>
                  <a:cubicBezTo>
                    <a:pt x="65" y="17"/>
                    <a:pt x="65" y="17"/>
                    <a:pt x="65" y="17"/>
                  </a:cubicBezTo>
                  <a:cubicBezTo>
                    <a:pt x="65" y="16"/>
                    <a:pt x="64" y="16"/>
                    <a:pt x="64" y="16"/>
                  </a:cubicBezTo>
                  <a:cubicBezTo>
                    <a:pt x="64" y="15"/>
                    <a:pt x="64" y="15"/>
                    <a:pt x="64" y="15"/>
                  </a:cubicBezTo>
                  <a:cubicBezTo>
                    <a:pt x="64" y="16"/>
                    <a:pt x="64" y="14"/>
                    <a:pt x="65" y="14"/>
                  </a:cubicBezTo>
                  <a:cubicBezTo>
                    <a:pt x="64" y="13"/>
                    <a:pt x="64" y="12"/>
                    <a:pt x="63" y="12"/>
                  </a:cubicBezTo>
                  <a:cubicBezTo>
                    <a:pt x="62" y="12"/>
                    <a:pt x="63" y="13"/>
                    <a:pt x="62" y="12"/>
                  </a:cubicBezTo>
                  <a:cubicBezTo>
                    <a:pt x="61" y="11"/>
                    <a:pt x="61" y="11"/>
                    <a:pt x="61" y="11"/>
                  </a:cubicBezTo>
                  <a:cubicBezTo>
                    <a:pt x="60" y="12"/>
                    <a:pt x="60" y="11"/>
                    <a:pt x="59" y="11"/>
                  </a:cubicBezTo>
                  <a:cubicBezTo>
                    <a:pt x="59" y="11"/>
                    <a:pt x="58" y="12"/>
                    <a:pt x="57" y="12"/>
                  </a:cubicBezTo>
                  <a:cubicBezTo>
                    <a:pt x="58" y="11"/>
                    <a:pt x="58" y="9"/>
                    <a:pt x="58" y="8"/>
                  </a:cubicBezTo>
                  <a:cubicBezTo>
                    <a:pt x="58" y="8"/>
                    <a:pt x="57" y="8"/>
                    <a:pt x="57" y="8"/>
                  </a:cubicBezTo>
                  <a:cubicBezTo>
                    <a:pt x="57" y="7"/>
                    <a:pt x="57" y="6"/>
                    <a:pt x="57" y="6"/>
                  </a:cubicBezTo>
                  <a:cubicBezTo>
                    <a:pt x="57" y="5"/>
                    <a:pt x="58" y="5"/>
                    <a:pt x="59" y="5"/>
                  </a:cubicBezTo>
                  <a:cubicBezTo>
                    <a:pt x="60" y="5"/>
                    <a:pt x="60" y="3"/>
                    <a:pt x="60" y="3"/>
                  </a:cubicBezTo>
                  <a:cubicBezTo>
                    <a:pt x="58" y="4"/>
                    <a:pt x="57" y="4"/>
                    <a:pt x="55" y="5"/>
                  </a:cubicBezTo>
                  <a:cubicBezTo>
                    <a:pt x="56" y="5"/>
                    <a:pt x="54" y="5"/>
                    <a:pt x="54" y="5"/>
                  </a:cubicBezTo>
                  <a:cubicBezTo>
                    <a:pt x="54" y="5"/>
                    <a:pt x="52" y="1"/>
                    <a:pt x="52" y="1"/>
                  </a:cubicBezTo>
                  <a:cubicBezTo>
                    <a:pt x="51" y="1"/>
                    <a:pt x="50" y="2"/>
                    <a:pt x="50" y="1"/>
                  </a:cubicBezTo>
                  <a:close/>
                  <a:moveTo>
                    <a:pt x="8" y="1"/>
                  </a:moveTo>
                  <a:cubicBezTo>
                    <a:pt x="8" y="1"/>
                    <a:pt x="7" y="2"/>
                    <a:pt x="7" y="2"/>
                  </a:cubicBezTo>
                  <a:cubicBezTo>
                    <a:pt x="6" y="2"/>
                    <a:pt x="7" y="2"/>
                    <a:pt x="7" y="3"/>
                  </a:cubicBezTo>
                  <a:cubicBezTo>
                    <a:pt x="9" y="3"/>
                    <a:pt x="11" y="2"/>
                    <a:pt x="14" y="3"/>
                  </a:cubicBezTo>
                  <a:cubicBezTo>
                    <a:pt x="13" y="2"/>
                    <a:pt x="13" y="2"/>
                    <a:pt x="13" y="1"/>
                  </a:cubicBezTo>
                  <a:cubicBezTo>
                    <a:pt x="12" y="1"/>
                    <a:pt x="9" y="0"/>
                    <a:pt x="8"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Freeform 1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8FC3B8-317D-48BE-8888-A20A58C6872B}"/>
                </a:ext>
              </a:extLst>
            </p:cNvPr>
            <p:cNvSpPr>
              <a:spLocks/>
            </p:cNvSpPr>
            <p:nvPr/>
          </p:nvSpPr>
          <p:spPr bwMode="auto">
            <a:xfrm>
              <a:off x="4700588" y="2873376"/>
              <a:ext cx="168275" cy="115888"/>
            </a:xfrm>
            <a:custGeom>
              <a:avLst/>
              <a:gdLst>
                <a:gd name="T0" fmla="*/ 20 w 45"/>
                <a:gd name="T1" fmla="*/ 30 h 31"/>
                <a:gd name="T2" fmla="*/ 15 w 45"/>
                <a:gd name="T3" fmla="*/ 30 h 31"/>
                <a:gd name="T4" fmla="*/ 10 w 45"/>
                <a:gd name="T5" fmla="*/ 27 h 31"/>
                <a:gd name="T6" fmla="*/ 6 w 45"/>
                <a:gd name="T7" fmla="*/ 21 h 31"/>
                <a:gd name="T8" fmla="*/ 1 w 45"/>
                <a:gd name="T9" fmla="*/ 17 h 31"/>
                <a:gd name="T10" fmla="*/ 2 w 45"/>
                <a:gd name="T11" fmla="*/ 14 h 31"/>
                <a:gd name="T12" fmla="*/ 0 w 45"/>
                <a:gd name="T13" fmla="*/ 12 h 31"/>
                <a:gd name="T14" fmla="*/ 3 w 45"/>
                <a:gd name="T15" fmla="*/ 10 h 31"/>
                <a:gd name="T16" fmla="*/ 4 w 45"/>
                <a:gd name="T17" fmla="*/ 6 h 31"/>
                <a:gd name="T18" fmla="*/ 6 w 45"/>
                <a:gd name="T19" fmla="*/ 3 h 31"/>
                <a:gd name="T20" fmla="*/ 10 w 45"/>
                <a:gd name="T21" fmla="*/ 5 h 31"/>
                <a:gd name="T22" fmla="*/ 15 w 45"/>
                <a:gd name="T23" fmla="*/ 6 h 31"/>
                <a:gd name="T24" fmla="*/ 19 w 45"/>
                <a:gd name="T25" fmla="*/ 6 h 31"/>
                <a:gd name="T26" fmla="*/ 18 w 45"/>
                <a:gd name="T27" fmla="*/ 4 h 31"/>
                <a:gd name="T28" fmla="*/ 22 w 45"/>
                <a:gd name="T29" fmla="*/ 3 h 31"/>
                <a:gd name="T30" fmla="*/ 26 w 45"/>
                <a:gd name="T31" fmla="*/ 3 h 31"/>
                <a:gd name="T32" fmla="*/ 29 w 45"/>
                <a:gd name="T33" fmla="*/ 3 h 31"/>
                <a:gd name="T34" fmla="*/ 32 w 45"/>
                <a:gd name="T35" fmla="*/ 2 h 31"/>
                <a:gd name="T36" fmla="*/ 37 w 45"/>
                <a:gd name="T37" fmla="*/ 1 h 31"/>
                <a:gd name="T38" fmla="*/ 41 w 45"/>
                <a:gd name="T39" fmla="*/ 1 h 31"/>
                <a:gd name="T40" fmla="*/ 45 w 45"/>
                <a:gd name="T41" fmla="*/ 2 h 31"/>
                <a:gd name="T42" fmla="*/ 44 w 45"/>
                <a:gd name="T43" fmla="*/ 8 h 31"/>
                <a:gd name="T44" fmla="*/ 40 w 45"/>
                <a:gd name="T45" fmla="*/ 12 h 31"/>
                <a:gd name="T46" fmla="*/ 37 w 45"/>
                <a:gd name="T47" fmla="*/ 23 h 31"/>
                <a:gd name="T48" fmla="*/ 33 w 45"/>
                <a:gd name="T49" fmla="*/ 26 h 31"/>
                <a:gd name="T50" fmla="*/ 31 w 45"/>
                <a:gd name="T51" fmla="*/ 26 h 31"/>
                <a:gd name="T52" fmla="*/ 28 w 45"/>
                <a:gd name="T53" fmla="*/ 26 h 31"/>
                <a:gd name="T54" fmla="*/ 23 w 45"/>
                <a:gd name="T55" fmla="*/ 28 h 31"/>
                <a:gd name="T56" fmla="*/ 20 w 45"/>
                <a:gd name="T57"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 h="31">
                  <a:moveTo>
                    <a:pt x="20" y="30"/>
                  </a:moveTo>
                  <a:cubicBezTo>
                    <a:pt x="20" y="30"/>
                    <a:pt x="17" y="31"/>
                    <a:pt x="15" y="30"/>
                  </a:cubicBezTo>
                  <a:cubicBezTo>
                    <a:pt x="14" y="28"/>
                    <a:pt x="12" y="28"/>
                    <a:pt x="10" y="27"/>
                  </a:cubicBezTo>
                  <a:cubicBezTo>
                    <a:pt x="8" y="25"/>
                    <a:pt x="6" y="23"/>
                    <a:pt x="6" y="21"/>
                  </a:cubicBezTo>
                  <a:cubicBezTo>
                    <a:pt x="5" y="19"/>
                    <a:pt x="1" y="17"/>
                    <a:pt x="1" y="17"/>
                  </a:cubicBezTo>
                  <a:cubicBezTo>
                    <a:pt x="1" y="17"/>
                    <a:pt x="2" y="16"/>
                    <a:pt x="2" y="14"/>
                  </a:cubicBezTo>
                  <a:cubicBezTo>
                    <a:pt x="2" y="13"/>
                    <a:pt x="0" y="12"/>
                    <a:pt x="0" y="12"/>
                  </a:cubicBezTo>
                  <a:cubicBezTo>
                    <a:pt x="0" y="12"/>
                    <a:pt x="1" y="9"/>
                    <a:pt x="3" y="10"/>
                  </a:cubicBezTo>
                  <a:cubicBezTo>
                    <a:pt x="4" y="11"/>
                    <a:pt x="4" y="6"/>
                    <a:pt x="4" y="6"/>
                  </a:cubicBezTo>
                  <a:cubicBezTo>
                    <a:pt x="4" y="6"/>
                    <a:pt x="3" y="2"/>
                    <a:pt x="6" y="3"/>
                  </a:cubicBezTo>
                  <a:cubicBezTo>
                    <a:pt x="6" y="3"/>
                    <a:pt x="8" y="5"/>
                    <a:pt x="10" y="5"/>
                  </a:cubicBezTo>
                  <a:cubicBezTo>
                    <a:pt x="12" y="5"/>
                    <a:pt x="12" y="5"/>
                    <a:pt x="15" y="6"/>
                  </a:cubicBezTo>
                  <a:cubicBezTo>
                    <a:pt x="19" y="7"/>
                    <a:pt x="19" y="6"/>
                    <a:pt x="19" y="6"/>
                  </a:cubicBezTo>
                  <a:cubicBezTo>
                    <a:pt x="18" y="4"/>
                    <a:pt x="18" y="4"/>
                    <a:pt x="18" y="4"/>
                  </a:cubicBezTo>
                  <a:cubicBezTo>
                    <a:pt x="18" y="4"/>
                    <a:pt x="18" y="4"/>
                    <a:pt x="22" y="3"/>
                  </a:cubicBezTo>
                  <a:cubicBezTo>
                    <a:pt x="25" y="2"/>
                    <a:pt x="25" y="1"/>
                    <a:pt x="26" y="3"/>
                  </a:cubicBezTo>
                  <a:cubicBezTo>
                    <a:pt x="28" y="4"/>
                    <a:pt x="29" y="3"/>
                    <a:pt x="29" y="3"/>
                  </a:cubicBezTo>
                  <a:cubicBezTo>
                    <a:pt x="29" y="3"/>
                    <a:pt x="29" y="2"/>
                    <a:pt x="32" y="2"/>
                  </a:cubicBezTo>
                  <a:cubicBezTo>
                    <a:pt x="34" y="1"/>
                    <a:pt x="34" y="1"/>
                    <a:pt x="37" y="1"/>
                  </a:cubicBezTo>
                  <a:cubicBezTo>
                    <a:pt x="40" y="1"/>
                    <a:pt x="40" y="0"/>
                    <a:pt x="41" y="1"/>
                  </a:cubicBezTo>
                  <a:cubicBezTo>
                    <a:pt x="43" y="2"/>
                    <a:pt x="45" y="2"/>
                    <a:pt x="45" y="2"/>
                  </a:cubicBezTo>
                  <a:cubicBezTo>
                    <a:pt x="45" y="2"/>
                    <a:pt x="44" y="7"/>
                    <a:pt x="44" y="8"/>
                  </a:cubicBezTo>
                  <a:cubicBezTo>
                    <a:pt x="44" y="10"/>
                    <a:pt x="43" y="10"/>
                    <a:pt x="40" y="12"/>
                  </a:cubicBezTo>
                  <a:cubicBezTo>
                    <a:pt x="38" y="14"/>
                    <a:pt x="39" y="19"/>
                    <a:pt x="37" y="23"/>
                  </a:cubicBezTo>
                  <a:cubicBezTo>
                    <a:pt x="35" y="27"/>
                    <a:pt x="33" y="26"/>
                    <a:pt x="33" y="26"/>
                  </a:cubicBezTo>
                  <a:cubicBezTo>
                    <a:pt x="33" y="26"/>
                    <a:pt x="32" y="26"/>
                    <a:pt x="31" y="26"/>
                  </a:cubicBezTo>
                  <a:cubicBezTo>
                    <a:pt x="30" y="26"/>
                    <a:pt x="29" y="26"/>
                    <a:pt x="28" y="26"/>
                  </a:cubicBezTo>
                  <a:cubicBezTo>
                    <a:pt x="26" y="26"/>
                    <a:pt x="24" y="27"/>
                    <a:pt x="23" y="28"/>
                  </a:cubicBezTo>
                  <a:cubicBezTo>
                    <a:pt x="23" y="30"/>
                    <a:pt x="20" y="30"/>
                    <a:pt x="20" y="3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6" name="Freeform 1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E2676B-7B30-4251-9C20-832027602DE7}"/>
                </a:ext>
              </a:extLst>
            </p:cNvPr>
            <p:cNvSpPr>
              <a:spLocks/>
            </p:cNvSpPr>
            <p:nvPr/>
          </p:nvSpPr>
          <p:spPr bwMode="auto">
            <a:xfrm>
              <a:off x="6988175" y="3705226"/>
              <a:ext cx="11112" cy="7938"/>
            </a:xfrm>
            <a:custGeom>
              <a:avLst/>
              <a:gdLst>
                <a:gd name="T0" fmla="*/ 3 w 3"/>
                <a:gd name="T1" fmla="*/ 2 h 2"/>
                <a:gd name="T2" fmla="*/ 3 w 3"/>
                <a:gd name="T3" fmla="*/ 2 h 2"/>
                <a:gd name="T4" fmla="*/ 1 w 3"/>
                <a:gd name="T5" fmla="*/ 2 h 2"/>
                <a:gd name="T6" fmla="*/ 0 w 3"/>
                <a:gd name="T7" fmla="*/ 1 h 2"/>
                <a:gd name="T8" fmla="*/ 3 w 3"/>
                <a:gd name="T9" fmla="*/ 1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cubicBezTo>
                    <a:pt x="3" y="2"/>
                    <a:pt x="3" y="2"/>
                    <a:pt x="3" y="2"/>
                  </a:cubicBezTo>
                  <a:cubicBezTo>
                    <a:pt x="2" y="2"/>
                    <a:pt x="2" y="2"/>
                    <a:pt x="1" y="2"/>
                  </a:cubicBezTo>
                  <a:cubicBezTo>
                    <a:pt x="0" y="2"/>
                    <a:pt x="0" y="1"/>
                    <a:pt x="0" y="1"/>
                  </a:cubicBezTo>
                  <a:cubicBezTo>
                    <a:pt x="1" y="1"/>
                    <a:pt x="2" y="0"/>
                    <a:pt x="3" y="1"/>
                  </a:cubicBezTo>
                  <a:lnTo>
                    <a:pt x="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Freeform 1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08B504-7992-4999-B814-4A099C4B6B40}"/>
                </a:ext>
              </a:extLst>
            </p:cNvPr>
            <p:cNvSpPr>
              <a:spLocks/>
            </p:cNvSpPr>
            <p:nvPr/>
          </p:nvSpPr>
          <p:spPr bwMode="auto">
            <a:xfrm>
              <a:off x="2228850" y="3894138"/>
              <a:ext cx="146050" cy="88900"/>
            </a:xfrm>
            <a:custGeom>
              <a:avLst/>
              <a:gdLst>
                <a:gd name="T0" fmla="*/ 38 w 39"/>
                <a:gd name="T1" fmla="*/ 10 h 24"/>
                <a:gd name="T2" fmla="*/ 38 w 39"/>
                <a:gd name="T3" fmla="*/ 8 h 24"/>
                <a:gd name="T4" fmla="*/ 33 w 39"/>
                <a:gd name="T5" fmla="*/ 7 h 24"/>
                <a:gd name="T6" fmla="*/ 32 w 39"/>
                <a:gd name="T7" fmla="*/ 3 h 24"/>
                <a:gd name="T8" fmla="*/ 31 w 39"/>
                <a:gd name="T9" fmla="*/ 3 h 24"/>
                <a:gd name="T10" fmla="*/ 31 w 39"/>
                <a:gd name="T11" fmla="*/ 2 h 24"/>
                <a:gd name="T12" fmla="*/ 24 w 39"/>
                <a:gd name="T13" fmla="*/ 1 h 24"/>
                <a:gd name="T14" fmla="*/ 22 w 39"/>
                <a:gd name="T15" fmla="*/ 0 h 24"/>
                <a:gd name="T16" fmla="*/ 22 w 39"/>
                <a:gd name="T17" fmla="*/ 2 h 24"/>
                <a:gd name="T18" fmla="*/ 16 w 39"/>
                <a:gd name="T19" fmla="*/ 2 h 24"/>
                <a:gd name="T20" fmla="*/ 16 w 39"/>
                <a:gd name="T21" fmla="*/ 3 h 24"/>
                <a:gd name="T22" fmla="*/ 6 w 39"/>
                <a:gd name="T23" fmla="*/ 3 h 24"/>
                <a:gd name="T24" fmla="*/ 4 w 39"/>
                <a:gd name="T25" fmla="*/ 5 h 24"/>
                <a:gd name="T26" fmla="*/ 2 w 39"/>
                <a:gd name="T27" fmla="*/ 8 h 24"/>
                <a:gd name="T28" fmla="*/ 0 w 39"/>
                <a:gd name="T29" fmla="*/ 12 h 24"/>
                <a:gd name="T30" fmla="*/ 6 w 39"/>
                <a:gd name="T31" fmla="*/ 14 h 24"/>
                <a:gd name="T32" fmla="*/ 10 w 39"/>
                <a:gd name="T33" fmla="*/ 15 h 24"/>
                <a:gd name="T34" fmla="*/ 12 w 39"/>
                <a:gd name="T35" fmla="*/ 17 h 24"/>
                <a:gd name="T36" fmla="*/ 12 w 39"/>
                <a:gd name="T37" fmla="*/ 21 h 24"/>
                <a:gd name="T38" fmla="*/ 14 w 39"/>
                <a:gd name="T39" fmla="*/ 21 h 24"/>
                <a:gd name="T40" fmla="*/ 13 w 39"/>
                <a:gd name="T41" fmla="*/ 23 h 24"/>
                <a:gd name="T42" fmla="*/ 16 w 39"/>
                <a:gd name="T43" fmla="*/ 22 h 24"/>
                <a:gd name="T44" fmla="*/ 16 w 39"/>
                <a:gd name="T45" fmla="*/ 17 h 24"/>
                <a:gd name="T46" fmla="*/ 21 w 39"/>
                <a:gd name="T47" fmla="*/ 15 h 24"/>
                <a:gd name="T48" fmla="*/ 24 w 39"/>
                <a:gd name="T49" fmla="*/ 15 h 24"/>
                <a:gd name="T50" fmla="*/ 27 w 39"/>
                <a:gd name="T51" fmla="*/ 15 h 24"/>
                <a:gd name="T52" fmla="*/ 32 w 39"/>
                <a:gd name="T53" fmla="*/ 13 h 24"/>
                <a:gd name="T54" fmla="*/ 34 w 39"/>
                <a:gd name="T55" fmla="*/ 11 h 24"/>
                <a:gd name="T56" fmla="*/ 38 w 39"/>
                <a:gd name="T5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38" y="10"/>
                  </a:moveTo>
                  <a:cubicBezTo>
                    <a:pt x="38" y="8"/>
                    <a:pt x="39" y="9"/>
                    <a:pt x="38" y="8"/>
                  </a:cubicBezTo>
                  <a:cubicBezTo>
                    <a:pt x="37" y="7"/>
                    <a:pt x="34" y="7"/>
                    <a:pt x="33" y="7"/>
                  </a:cubicBezTo>
                  <a:cubicBezTo>
                    <a:pt x="33" y="6"/>
                    <a:pt x="33" y="3"/>
                    <a:pt x="32" y="3"/>
                  </a:cubicBezTo>
                  <a:cubicBezTo>
                    <a:pt x="32" y="3"/>
                    <a:pt x="31" y="3"/>
                    <a:pt x="31" y="3"/>
                  </a:cubicBezTo>
                  <a:cubicBezTo>
                    <a:pt x="31" y="2"/>
                    <a:pt x="31" y="2"/>
                    <a:pt x="31" y="2"/>
                  </a:cubicBezTo>
                  <a:cubicBezTo>
                    <a:pt x="28" y="1"/>
                    <a:pt x="26" y="2"/>
                    <a:pt x="24" y="1"/>
                  </a:cubicBezTo>
                  <a:cubicBezTo>
                    <a:pt x="23" y="1"/>
                    <a:pt x="24" y="0"/>
                    <a:pt x="22" y="0"/>
                  </a:cubicBezTo>
                  <a:cubicBezTo>
                    <a:pt x="22" y="0"/>
                    <a:pt x="22" y="1"/>
                    <a:pt x="22" y="2"/>
                  </a:cubicBezTo>
                  <a:cubicBezTo>
                    <a:pt x="20" y="2"/>
                    <a:pt x="18" y="2"/>
                    <a:pt x="16" y="2"/>
                  </a:cubicBezTo>
                  <a:cubicBezTo>
                    <a:pt x="16" y="3"/>
                    <a:pt x="16" y="3"/>
                    <a:pt x="16" y="3"/>
                  </a:cubicBezTo>
                  <a:cubicBezTo>
                    <a:pt x="12" y="4"/>
                    <a:pt x="9" y="3"/>
                    <a:pt x="6" y="3"/>
                  </a:cubicBezTo>
                  <a:cubicBezTo>
                    <a:pt x="6" y="3"/>
                    <a:pt x="6" y="5"/>
                    <a:pt x="4" y="5"/>
                  </a:cubicBezTo>
                  <a:cubicBezTo>
                    <a:pt x="2" y="5"/>
                    <a:pt x="2" y="6"/>
                    <a:pt x="2" y="8"/>
                  </a:cubicBezTo>
                  <a:cubicBezTo>
                    <a:pt x="2" y="9"/>
                    <a:pt x="0" y="12"/>
                    <a:pt x="0" y="12"/>
                  </a:cubicBezTo>
                  <a:cubicBezTo>
                    <a:pt x="0" y="12"/>
                    <a:pt x="5" y="13"/>
                    <a:pt x="6" y="14"/>
                  </a:cubicBezTo>
                  <a:cubicBezTo>
                    <a:pt x="8" y="15"/>
                    <a:pt x="7" y="15"/>
                    <a:pt x="10" y="15"/>
                  </a:cubicBezTo>
                  <a:cubicBezTo>
                    <a:pt x="12" y="16"/>
                    <a:pt x="12" y="17"/>
                    <a:pt x="12" y="17"/>
                  </a:cubicBezTo>
                  <a:cubicBezTo>
                    <a:pt x="12" y="21"/>
                    <a:pt x="12" y="21"/>
                    <a:pt x="12" y="21"/>
                  </a:cubicBezTo>
                  <a:cubicBezTo>
                    <a:pt x="12" y="21"/>
                    <a:pt x="14" y="21"/>
                    <a:pt x="14" y="21"/>
                  </a:cubicBezTo>
                  <a:cubicBezTo>
                    <a:pt x="14" y="21"/>
                    <a:pt x="13" y="22"/>
                    <a:pt x="13" y="23"/>
                  </a:cubicBezTo>
                  <a:cubicBezTo>
                    <a:pt x="13" y="23"/>
                    <a:pt x="15" y="24"/>
                    <a:pt x="16" y="22"/>
                  </a:cubicBezTo>
                  <a:cubicBezTo>
                    <a:pt x="17" y="21"/>
                    <a:pt x="16" y="17"/>
                    <a:pt x="16" y="17"/>
                  </a:cubicBezTo>
                  <a:cubicBezTo>
                    <a:pt x="16" y="17"/>
                    <a:pt x="19" y="15"/>
                    <a:pt x="21" y="15"/>
                  </a:cubicBezTo>
                  <a:cubicBezTo>
                    <a:pt x="22" y="14"/>
                    <a:pt x="24" y="14"/>
                    <a:pt x="24" y="15"/>
                  </a:cubicBezTo>
                  <a:cubicBezTo>
                    <a:pt x="25" y="16"/>
                    <a:pt x="26" y="16"/>
                    <a:pt x="27" y="15"/>
                  </a:cubicBezTo>
                  <a:cubicBezTo>
                    <a:pt x="29" y="15"/>
                    <a:pt x="32" y="14"/>
                    <a:pt x="32" y="13"/>
                  </a:cubicBezTo>
                  <a:cubicBezTo>
                    <a:pt x="32" y="12"/>
                    <a:pt x="34" y="11"/>
                    <a:pt x="34" y="11"/>
                  </a:cubicBezTo>
                  <a:lnTo>
                    <a:pt x="38" y="1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8" name="Freeform 1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61541B-EF1D-44A9-9EB6-6DCA632F487F}"/>
                </a:ext>
              </a:extLst>
            </p:cNvPr>
            <p:cNvSpPr>
              <a:spLocks/>
            </p:cNvSpPr>
            <p:nvPr/>
          </p:nvSpPr>
          <p:spPr bwMode="auto">
            <a:xfrm>
              <a:off x="2581275" y="3776663"/>
              <a:ext cx="68262" cy="49213"/>
            </a:xfrm>
            <a:custGeom>
              <a:avLst/>
              <a:gdLst>
                <a:gd name="T0" fmla="*/ 18 w 18"/>
                <a:gd name="T1" fmla="*/ 13 h 13"/>
                <a:gd name="T2" fmla="*/ 18 w 18"/>
                <a:gd name="T3" fmla="*/ 11 h 13"/>
                <a:gd name="T4" fmla="*/ 17 w 18"/>
                <a:gd name="T5" fmla="*/ 9 h 13"/>
                <a:gd name="T6" fmla="*/ 17 w 18"/>
                <a:gd name="T7" fmla="*/ 8 h 13"/>
                <a:gd name="T8" fmla="*/ 18 w 18"/>
                <a:gd name="T9" fmla="*/ 6 h 13"/>
                <a:gd name="T10" fmla="*/ 17 w 18"/>
                <a:gd name="T11" fmla="*/ 2 h 13"/>
                <a:gd name="T12" fmla="*/ 12 w 18"/>
                <a:gd name="T13" fmla="*/ 0 h 13"/>
                <a:gd name="T14" fmla="*/ 9 w 18"/>
                <a:gd name="T15" fmla="*/ 0 h 13"/>
                <a:gd name="T16" fmla="*/ 12 w 18"/>
                <a:gd name="T17" fmla="*/ 2 h 13"/>
                <a:gd name="T18" fmla="*/ 12 w 18"/>
                <a:gd name="T19" fmla="*/ 6 h 13"/>
                <a:gd name="T20" fmla="*/ 14 w 18"/>
                <a:gd name="T21" fmla="*/ 8 h 13"/>
                <a:gd name="T22" fmla="*/ 14 w 18"/>
                <a:gd name="T23" fmla="*/ 10 h 13"/>
                <a:gd name="T24" fmla="*/ 13 w 18"/>
                <a:gd name="T25" fmla="*/ 11 h 13"/>
                <a:gd name="T26" fmla="*/ 12 w 18"/>
                <a:gd name="T27" fmla="*/ 11 h 13"/>
                <a:gd name="T28" fmla="*/ 7 w 18"/>
                <a:gd name="T29" fmla="*/ 9 h 13"/>
                <a:gd name="T30" fmla="*/ 5 w 18"/>
                <a:gd name="T31" fmla="*/ 10 h 13"/>
                <a:gd name="T32" fmla="*/ 2 w 18"/>
                <a:gd name="T33" fmla="*/ 8 h 13"/>
                <a:gd name="T34" fmla="*/ 0 w 18"/>
                <a:gd name="T35" fmla="*/ 9 h 13"/>
                <a:gd name="T36" fmla="*/ 0 w 18"/>
                <a:gd name="T37" fmla="*/ 11 h 13"/>
                <a:gd name="T38" fmla="*/ 3 w 18"/>
                <a:gd name="T39" fmla="*/ 13 h 13"/>
                <a:gd name="T40" fmla="*/ 7 w 18"/>
                <a:gd name="T41" fmla="*/ 12 h 13"/>
                <a:gd name="T42" fmla="*/ 18 w 18"/>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3">
                  <a:moveTo>
                    <a:pt x="18" y="13"/>
                  </a:moveTo>
                  <a:cubicBezTo>
                    <a:pt x="18" y="13"/>
                    <a:pt x="18" y="12"/>
                    <a:pt x="18" y="11"/>
                  </a:cubicBezTo>
                  <a:cubicBezTo>
                    <a:pt x="18" y="10"/>
                    <a:pt x="17" y="9"/>
                    <a:pt x="17" y="9"/>
                  </a:cubicBezTo>
                  <a:cubicBezTo>
                    <a:pt x="17" y="8"/>
                    <a:pt x="17" y="8"/>
                    <a:pt x="17" y="8"/>
                  </a:cubicBezTo>
                  <a:cubicBezTo>
                    <a:pt x="18" y="6"/>
                    <a:pt x="18" y="6"/>
                    <a:pt x="18" y="6"/>
                  </a:cubicBezTo>
                  <a:cubicBezTo>
                    <a:pt x="17" y="2"/>
                    <a:pt x="17" y="2"/>
                    <a:pt x="17" y="2"/>
                  </a:cubicBezTo>
                  <a:cubicBezTo>
                    <a:pt x="14" y="3"/>
                    <a:pt x="14" y="1"/>
                    <a:pt x="12" y="0"/>
                  </a:cubicBezTo>
                  <a:cubicBezTo>
                    <a:pt x="11" y="0"/>
                    <a:pt x="10" y="0"/>
                    <a:pt x="9" y="0"/>
                  </a:cubicBezTo>
                  <a:cubicBezTo>
                    <a:pt x="10" y="0"/>
                    <a:pt x="11" y="2"/>
                    <a:pt x="12" y="2"/>
                  </a:cubicBezTo>
                  <a:cubicBezTo>
                    <a:pt x="12" y="3"/>
                    <a:pt x="12" y="4"/>
                    <a:pt x="12" y="6"/>
                  </a:cubicBezTo>
                  <a:cubicBezTo>
                    <a:pt x="12" y="7"/>
                    <a:pt x="14" y="8"/>
                    <a:pt x="14" y="8"/>
                  </a:cubicBezTo>
                  <a:cubicBezTo>
                    <a:pt x="14" y="9"/>
                    <a:pt x="14" y="11"/>
                    <a:pt x="14" y="10"/>
                  </a:cubicBezTo>
                  <a:cubicBezTo>
                    <a:pt x="13" y="11"/>
                    <a:pt x="13" y="11"/>
                    <a:pt x="13" y="11"/>
                  </a:cubicBezTo>
                  <a:cubicBezTo>
                    <a:pt x="12" y="11"/>
                    <a:pt x="12" y="11"/>
                    <a:pt x="12" y="11"/>
                  </a:cubicBezTo>
                  <a:cubicBezTo>
                    <a:pt x="11" y="10"/>
                    <a:pt x="9" y="9"/>
                    <a:pt x="7" y="9"/>
                  </a:cubicBezTo>
                  <a:cubicBezTo>
                    <a:pt x="6" y="9"/>
                    <a:pt x="6" y="10"/>
                    <a:pt x="5" y="10"/>
                  </a:cubicBezTo>
                  <a:cubicBezTo>
                    <a:pt x="4" y="10"/>
                    <a:pt x="3" y="8"/>
                    <a:pt x="2" y="8"/>
                  </a:cubicBezTo>
                  <a:cubicBezTo>
                    <a:pt x="2" y="8"/>
                    <a:pt x="1" y="9"/>
                    <a:pt x="0" y="9"/>
                  </a:cubicBezTo>
                  <a:cubicBezTo>
                    <a:pt x="1" y="10"/>
                    <a:pt x="0" y="11"/>
                    <a:pt x="0" y="11"/>
                  </a:cubicBezTo>
                  <a:cubicBezTo>
                    <a:pt x="1" y="12"/>
                    <a:pt x="2" y="12"/>
                    <a:pt x="3" y="13"/>
                  </a:cubicBezTo>
                  <a:cubicBezTo>
                    <a:pt x="4" y="13"/>
                    <a:pt x="6" y="12"/>
                    <a:pt x="7" y="12"/>
                  </a:cubicBezTo>
                  <a:cubicBezTo>
                    <a:pt x="10" y="12"/>
                    <a:pt x="14" y="13"/>
                    <a:pt x="18"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Freeform 1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521A16-3A6C-4C0E-9DDD-14E073ACAE7E}"/>
                </a:ext>
              </a:extLst>
            </p:cNvPr>
            <p:cNvSpPr>
              <a:spLocks/>
            </p:cNvSpPr>
            <p:nvPr/>
          </p:nvSpPr>
          <p:spPr bwMode="auto">
            <a:xfrm>
              <a:off x="2874963" y="4114801"/>
              <a:ext cx="111125" cy="228600"/>
            </a:xfrm>
            <a:custGeom>
              <a:avLst/>
              <a:gdLst>
                <a:gd name="T0" fmla="*/ 10 w 30"/>
                <a:gd name="T1" fmla="*/ 0 h 61"/>
                <a:gd name="T2" fmla="*/ 10 w 30"/>
                <a:gd name="T3" fmla="*/ 3 h 61"/>
                <a:gd name="T4" fmla="*/ 9 w 30"/>
                <a:gd name="T5" fmla="*/ 5 h 61"/>
                <a:gd name="T6" fmla="*/ 4 w 30"/>
                <a:gd name="T7" fmla="*/ 7 h 61"/>
                <a:gd name="T8" fmla="*/ 4 w 30"/>
                <a:gd name="T9" fmla="*/ 9 h 61"/>
                <a:gd name="T10" fmla="*/ 6 w 30"/>
                <a:gd name="T11" fmla="*/ 12 h 61"/>
                <a:gd name="T12" fmla="*/ 8 w 30"/>
                <a:gd name="T13" fmla="*/ 14 h 61"/>
                <a:gd name="T14" fmla="*/ 2 w 30"/>
                <a:gd name="T15" fmla="*/ 16 h 61"/>
                <a:gd name="T16" fmla="*/ 2 w 30"/>
                <a:gd name="T17" fmla="*/ 19 h 61"/>
                <a:gd name="T18" fmla="*/ 0 w 30"/>
                <a:gd name="T19" fmla="*/ 20 h 61"/>
                <a:gd name="T20" fmla="*/ 5 w 30"/>
                <a:gd name="T21" fmla="*/ 28 h 61"/>
                <a:gd name="T22" fmla="*/ 10 w 30"/>
                <a:gd name="T23" fmla="*/ 29 h 61"/>
                <a:gd name="T24" fmla="*/ 11 w 30"/>
                <a:gd name="T25" fmla="*/ 31 h 61"/>
                <a:gd name="T26" fmla="*/ 9 w 30"/>
                <a:gd name="T27" fmla="*/ 33 h 61"/>
                <a:gd name="T28" fmla="*/ 13 w 30"/>
                <a:gd name="T29" fmla="*/ 35 h 61"/>
                <a:gd name="T30" fmla="*/ 13 w 30"/>
                <a:gd name="T31" fmla="*/ 37 h 61"/>
                <a:gd name="T32" fmla="*/ 13 w 30"/>
                <a:gd name="T33" fmla="*/ 40 h 61"/>
                <a:gd name="T34" fmla="*/ 9 w 30"/>
                <a:gd name="T35" fmla="*/ 43 h 61"/>
                <a:gd name="T36" fmla="*/ 9 w 30"/>
                <a:gd name="T37" fmla="*/ 52 h 61"/>
                <a:gd name="T38" fmla="*/ 11 w 30"/>
                <a:gd name="T39" fmla="*/ 56 h 61"/>
                <a:gd name="T40" fmla="*/ 14 w 30"/>
                <a:gd name="T41" fmla="*/ 59 h 61"/>
                <a:gd name="T42" fmla="*/ 16 w 30"/>
                <a:gd name="T43" fmla="*/ 61 h 61"/>
                <a:gd name="T44" fmla="*/ 19 w 30"/>
                <a:gd name="T45" fmla="*/ 59 h 61"/>
                <a:gd name="T46" fmla="*/ 21 w 30"/>
                <a:gd name="T47" fmla="*/ 57 h 61"/>
                <a:gd name="T48" fmla="*/ 23 w 30"/>
                <a:gd name="T49" fmla="*/ 55 h 61"/>
                <a:gd name="T50" fmla="*/ 27 w 30"/>
                <a:gd name="T51" fmla="*/ 56 h 61"/>
                <a:gd name="T52" fmla="*/ 26 w 30"/>
                <a:gd name="T53" fmla="*/ 52 h 61"/>
                <a:gd name="T54" fmla="*/ 25 w 30"/>
                <a:gd name="T55" fmla="*/ 47 h 61"/>
                <a:gd name="T56" fmla="*/ 25 w 30"/>
                <a:gd name="T57" fmla="*/ 43 h 61"/>
                <a:gd name="T58" fmla="*/ 23 w 30"/>
                <a:gd name="T59" fmla="*/ 41 h 61"/>
                <a:gd name="T60" fmla="*/ 24 w 30"/>
                <a:gd name="T61" fmla="*/ 36 h 61"/>
                <a:gd name="T62" fmla="*/ 23 w 30"/>
                <a:gd name="T63" fmla="*/ 32 h 61"/>
                <a:gd name="T64" fmla="*/ 26 w 30"/>
                <a:gd name="T65" fmla="*/ 29 h 61"/>
                <a:gd name="T66" fmla="*/ 26 w 30"/>
                <a:gd name="T67" fmla="*/ 25 h 61"/>
                <a:gd name="T68" fmla="*/ 30 w 30"/>
                <a:gd name="T69" fmla="*/ 20 h 61"/>
                <a:gd name="T70" fmla="*/ 28 w 30"/>
                <a:gd name="T71" fmla="*/ 15 h 61"/>
                <a:gd name="T72" fmla="*/ 26 w 30"/>
                <a:gd name="T73" fmla="*/ 14 h 61"/>
                <a:gd name="T74" fmla="*/ 24 w 30"/>
                <a:gd name="T75" fmla="*/ 12 h 61"/>
                <a:gd name="T76" fmla="*/ 22 w 30"/>
                <a:gd name="T77" fmla="*/ 13 h 61"/>
                <a:gd name="T78" fmla="*/ 21 w 30"/>
                <a:gd name="T79" fmla="*/ 12 h 61"/>
                <a:gd name="T80" fmla="*/ 20 w 30"/>
                <a:gd name="T81" fmla="*/ 18 h 61"/>
                <a:gd name="T82" fmla="*/ 18 w 30"/>
                <a:gd name="T83" fmla="*/ 17 h 61"/>
                <a:gd name="T84" fmla="*/ 17 w 30"/>
                <a:gd name="T85" fmla="*/ 17 h 61"/>
                <a:gd name="T86" fmla="*/ 17 w 30"/>
                <a:gd name="T87" fmla="*/ 16 h 61"/>
                <a:gd name="T88" fmla="*/ 17 w 30"/>
                <a:gd name="T89" fmla="*/ 14 h 61"/>
                <a:gd name="T90" fmla="*/ 19 w 30"/>
                <a:gd name="T91" fmla="*/ 13 h 61"/>
                <a:gd name="T92" fmla="*/ 19 w 30"/>
                <a:gd name="T93" fmla="*/ 13 h 61"/>
                <a:gd name="T94" fmla="*/ 20 w 30"/>
                <a:gd name="T95" fmla="*/ 7 h 61"/>
                <a:gd name="T96" fmla="*/ 13 w 30"/>
                <a:gd name="T97" fmla="*/ 0 h 61"/>
                <a:gd name="T98" fmla="*/ 11 w 30"/>
                <a:gd name="T99" fmla="*/ 1 h 61"/>
                <a:gd name="T100" fmla="*/ 10 w 30"/>
                <a:gd name="T10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61">
                  <a:moveTo>
                    <a:pt x="10" y="0"/>
                  </a:moveTo>
                  <a:cubicBezTo>
                    <a:pt x="10" y="3"/>
                    <a:pt x="10" y="3"/>
                    <a:pt x="10" y="3"/>
                  </a:cubicBezTo>
                  <a:cubicBezTo>
                    <a:pt x="10" y="3"/>
                    <a:pt x="10" y="4"/>
                    <a:pt x="9" y="5"/>
                  </a:cubicBezTo>
                  <a:cubicBezTo>
                    <a:pt x="7" y="6"/>
                    <a:pt x="5" y="7"/>
                    <a:pt x="4" y="7"/>
                  </a:cubicBezTo>
                  <a:cubicBezTo>
                    <a:pt x="3" y="7"/>
                    <a:pt x="3" y="9"/>
                    <a:pt x="4" y="9"/>
                  </a:cubicBezTo>
                  <a:cubicBezTo>
                    <a:pt x="5" y="9"/>
                    <a:pt x="6" y="12"/>
                    <a:pt x="6" y="12"/>
                  </a:cubicBezTo>
                  <a:cubicBezTo>
                    <a:pt x="6" y="12"/>
                    <a:pt x="8" y="12"/>
                    <a:pt x="8" y="14"/>
                  </a:cubicBezTo>
                  <a:cubicBezTo>
                    <a:pt x="8" y="15"/>
                    <a:pt x="4" y="16"/>
                    <a:pt x="2" y="16"/>
                  </a:cubicBezTo>
                  <a:cubicBezTo>
                    <a:pt x="1" y="16"/>
                    <a:pt x="2" y="19"/>
                    <a:pt x="2" y="19"/>
                  </a:cubicBezTo>
                  <a:cubicBezTo>
                    <a:pt x="0" y="20"/>
                    <a:pt x="0" y="20"/>
                    <a:pt x="0" y="20"/>
                  </a:cubicBezTo>
                  <a:cubicBezTo>
                    <a:pt x="5" y="28"/>
                    <a:pt x="5" y="28"/>
                    <a:pt x="5" y="28"/>
                  </a:cubicBezTo>
                  <a:cubicBezTo>
                    <a:pt x="5" y="28"/>
                    <a:pt x="9" y="30"/>
                    <a:pt x="10" y="29"/>
                  </a:cubicBezTo>
                  <a:cubicBezTo>
                    <a:pt x="11" y="29"/>
                    <a:pt x="11" y="31"/>
                    <a:pt x="11" y="31"/>
                  </a:cubicBezTo>
                  <a:cubicBezTo>
                    <a:pt x="9" y="33"/>
                    <a:pt x="9" y="33"/>
                    <a:pt x="9" y="33"/>
                  </a:cubicBezTo>
                  <a:cubicBezTo>
                    <a:pt x="9" y="33"/>
                    <a:pt x="12" y="34"/>
                    <a:pt x="13" y="35"/>
                  </a:cubicBezTo>
                  <a:cubicBezTo>
                    <a:pt x="14" y="35"/>
                    <a:pt x="12" y="36"/>
                    <a:pt x="13" y="37"/>
                  </a:cubicBezTo>
                  <a:cubicBezTo>
                    <a:pt x="14" y="39"/>
                    <a:pt x="14" y="39"/>
                    <a:pt x="13" y="40"/>
                  </a:cubicBezTo>
                  <a:cubicBezTo>
                    <a:pt x="11" y="41"/>
                    <a:pt x="9" y="43"/>
                    <a:pt x="9" y="43"/>
                  </a:cubicBezTo>
                  <a:cubicBezTo>
                    <a:pt x="9" y="43"/>
                    <a:pt x="10" y="50"/>
                    <a:pt x="9" y="52"/>
                  </a:cubicBezTo>
                  <a:cubicBezTo>
                    <a:pt x="8" y="54"/>
                    <a:pt x="10" y="55"/>
                    <a:pt x="11" y="56"/>
                  </a:cubicBezTo>
                  <a:cubicBezTo>
                    <a:pt x="11" y="57"/>
                    <a:pt x="14" y="58"/>
                    <a:pt x="14" y="59"/>
                  </a:cubicBezTo>
                  <a:cubicBezTo>
                    <a:pt x="14" y="60"/>
                    <a:pt x="15" y="61"/>
                    <a:pt x="16" y="61"/>
                  </a:cubicBezTo>
                  <a:cubicBezTo>
                    <a:pt x="17" y="61"/>
                    <a:pt x="18" y="58"/>
                    <a:pt x="19" y="59"/>
                  </a:cubicBezTo>
                  <a:cubicBezTo>
                    <a:pt x="20" y="59"/>
                    <a:pt x="19" y="56"/>
                    <a:pt x="21" y="57"/>
                  </a:cubicBezTo>
                  <a:cubicBezTo>
                    <a:pt x="22" y="57"/>
                    <a:pt x="22" y="54"/>
                    <a:pt x="23" y="55"/>
                  </a:cubicBezTo>
                  <a:cubicBezTo>
                    <a:pt x="25" y="56"/>
                    <a:pt x="27" y="56"/>
                    <a:pt x="27" y="56"/>
                  </a:cubicBezTo>
                  <a:cubicBezTo>
                    <a:pt x="26" y="52"/>
                    <a:pt x="26" y="52"/>
                    <a:pt x="26" y="52"/>
                  </a:cubicBezTo>
                  <a:cubicBezTo>
                    <a:pt x="25" y="47"/>
                    <a:pt x="25" y="47"/>
                    <a:pt x="25" y="47"/>
                  </a:cubicBezTo>
                  <a:cubicBezTo>
                    <a:pt x="25" y="47"/>
                    <a:pt x="26" y="43"/>
                    <a:pt x="25" y="43"/>
                  </a:cubicBezTo>
                  <a:cubicBezTo>
                    <a:pt x="24" y="42"/>
                    <a:pt x="23" y="41"/>
                    <a:pt x="23" y="41"/>
                  </a:cubicBezTo>
                  <a:cubicBezTo>
                    <a:pt x="23" y="41"/>
                    <a:pt x="23" y="38"/>
                    <a:pt x="24" y="36"/>
                  </a:cubicBezTo>
                  <a:cubicBezTo>
                    <a:pt x="24" y="35"/>
                    <a:pt x="22" y="33"/>
                    <a:pt x="23" y="32"/>
                  </a:cubicBezTo>
                  <a:cubicBezTo>
                    <a:pt x="24" y="31"/>
                    <a:pt x="26" y="30"/>
                    <a:pt x="26" y="29"/>
                  </a:cubicBezTo>
                  <a:cubicBezTo>
                    <a:pt x="26" y="27"/>
                    <a:pt x="26" y="26"/>
                    <a:pt x="26" y="25"/>
                  </a:cubicBezTo>
                  <a:cubicBezTo>
                    <a:pt x="27" y="24"/>
                    <a:pt x="30" y="20"/>
                    <a:pt x="30" y="20"/>
                  </a:cubicBezTo>
                  <a:cubicBezTo>
                    <a:pt x="30" y="18"/>
                    <a:pt x="29" y="15"/>
                    <a:pt x="28" y="15"/>
                  </a:cubicBezTo>
                  <a:cubicBezTo>
                    <a:pt x="27" y="14"/>
                    <a:pt x="26" y="15"/>
                    <a:pt x="26" y="14"/>
                  </a:cubicBezTo>
                  <a:cubicBezTo>
                    <a:pt x="25" y="14"/>
                    <a:pt x="24" y="13"/>
                    <a:pt x="24" y="12"/>
                  </a:cubicBezTo>
                  <a:cubicBezTo>
                    <a:pt x="22" y="12"/>
                    <a:pt x="23" y="13"/>
                    <a:pt x="22" y="13"/>
                  </a:cubicBezTo>
                  <a:cubicBezTo>
                    <a:pt x="22" y="12"/>
                    <a:pt x="22" y="12"/>
                    <a:pt x="21" y="12"/>
                  </a:cubicBezTo>
                  <a:cubicBezTo>
                    <a:pt x="20" y="14"/>
                    <a:pt x="20" y="15"/>
                    <a:pt x="20" y="18"/>
                  </a:cubicBezTo>
                  <a:cubicBezTo>
                    <a:pt x="18" y="17"/>
                    <a:pt x="18" y="17"/>
                    <a:pt x="18" y="17"/>
                  </a:cubicBezTo>
                  <a:cubicBezTo>
                    <a:pt x="17" y="17"/>
                    <a:pt x="17" y="17"/>
                    <a:pt x="17" y="17"/>
                  </a:cubicBezTo>
                  <a:cubicBezTo>
                    <a:pt x="17" y="17"/>
                    <a:pt x="17" y="16"/>
                    <a:pt x="17" y="16"/>
                  </a:cubicBezTo>
                  <a:cubicBezTo>
                    <a:pt x="17" y="16"/>
                    <a:pt x="17" y="14"/>
                    <a:pt x="17" y="14"/>
                  </a:cubicBezTo>
                  <a:cubicBezTo>
                    <a:pt x="18" y="14"/>
                    <a:pt x="18" y="14"/>
                    <a:pt x="19" y="13"/>
                  </a:cubicBezTo>
                  <a:cubicBezTo>
                    <a:pt x="19" y="13"/>
                    <a:pt x="19" y="13"/>
                    <a:pt x="19" y="13"/>
                  </a:cubicBezTo>
                  <a:cubicBezTo>
                    <a:pt x="20" y="11"/>
                    <a:pt x="20" y="10"/>
                    <a:pt x="20" y="7"/>
                  </a:cubicBezTo>
                  <a:cubicBezTo>
                    <a:pt x="17" y="5"/>
                    <a:pt x="15" y="3"/>
                    <a:pt x="13" y="0"/>
                  </a:cubicBezTo>
                  <a:cubicBezTo>
                    <a:pt x="12" y="1"/>
                    <a:pt x="11" y="1"/>
                    <a:pt x="11" y="1"/>
                  </a:cubicBezTo>
                  <a:lnTo>
                    <a:pt x="1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0" name="Freeform 1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442A58-C14F-4F02-B4B4-34143485501D}"/>
                </a:ext>
              </a:extLst>
            </p:cNvPr>
            <p:cNvSpPr>
              <a:spLocks/>
            </p:cNvSpPr>
            <p:nvPr/>
          </p:nvSpPr>
          <p:spPr bwMode="auto">
            <a:xfrm>
              <a:off x="3932238" y="3990976"/>
              <a:ext cx="66675" cy="52388"/>
            </a:xfrm>
            <a:custGeom>
              <a:avLst/>
              <a:gdLst>
                <a:gd name="T0" fmla="*/ 10 w 18"/>
                <a:gd name="T1" fmla="*/ 14 h 14"/>
                <a:gd name="T2" fmla="*/ 10 w 18"/>
                <a:gd name="T3" fmla="*/ 12 h 14"/>
                <a:gd name="T4" fmla="*/ 13 w 18"/>
                <a:gd name="T5" fmla="*/ 12 h 14"/>
                <a:gd name="T6" fmla="*/ 15 w 18"/>
                <a:gd name="T7" fmla="*/ 10 h 14"/>
                <a:gd name="T8" fmla="*/ 16 w 18"/>
                <a:gd name="T9" fmla="*/ 7 h 14"/>
                <a:gd name="T10" fmla="*/ 16 w 18"/>
                <a:gd name="T11" fmla="*/ 5 h 14"/>
                <a:gd name="T12" fmla="*/ 17 w 18"/>
                <a:gd name="T13" fmla="*/ 1 h 14"/>
                <a:gd name="T14" fmla="*/ 7 w 18"/>
                <a:gd name="T15" fmla="*/ 0 h 14"/>
                <a:gd name="T16" fmla="*/ 4 w 18"/>
                <a:gd name="T17" fmla="*/ 3 h 14"/>
                <a:gd name="T18" fmla="*/ 1 w 18"/>
                <a:gd name="T19" fmla="*/ 3 h 14"/>
                <a:gd name="T20" fmla="*/ 0 w 18"/>
                <a:gd name="T21" fmla="*/ 5 h 14"/>
                <a:gd name="T22" fmla="*/ 6 w 18"/>
                <a:gd name="T23" fmla="*/ 7 h 14"/>
                <a:gd name="T24" fmla="*/ 6 w 18"/>
                <a:gd name="T25" fmla="*/ 11 h 14"/>
                <a:gd name="T26" fmla="*/ 8 w 18"/>
                <a:gd name="T27" fmla="*/ 12 h 14"/>
                <a:gd name="T28" fmla="*/ 9 w 18"/>
                <a:gd name="T29" fmla="*/ 14 h 14"/>
                <a:gd name="T30" fmla="*/ 10 w 18"/>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0" y="14"/>
                  </a:moveTo>
                  <a:cubicBezTo>
                    <a:pt x="10" y="14"/>
                    <a:pt x="11" y="13"/>
                    <a:pt x="10" y="12"/>
                  </a:cubicBezTo>
                  <a:cubicBezTo>
                    <a:pt x="10" y="12"/>
                    <a:pt x="11" y="12"/>
                    <a:pt x="13" y="12"/>
                  </a:cubicBezTo>
                  <a:cubicBezTo>
                    <a:pt x="14" y="12"/>
                    <a:pt x="15" y="10"/>
                    <a:pt x="15" y="10"/>
                  </a:cubicBezTo>
                  <a:cubicBezTo>
                    <a:pt x="15" y="10"/>
                    <a:pt x="17" y="8"/>
                    <a:pt x="16" y="7"/>
                  </a:cubicBezTo>
                  <a:cubicBezTo>
                    <a:pt x="14" y="6"/>
                    <a:pt x="15" y="5"/>
                    <a:pt x="16" y="5"/>
                  </a:cubicBezTo>
                  <a:cubicBezTo>
                    <a:pt x="18" y="5"/>
                    <a:pt x="17" y="1"/>
                    <a:pt x="17" y="1"/>
                  </a:cubicBezTo>
                  <a:cubicBezTo>
                    <a:pt x="15" y="0"/>
                    <a:pt x="7" y="0"/>
                    <a:pt x="7" y="0"/>
                  </a:cubicBezTo>
                  <a:cubicBezTo>
                    <a:pt x="4" y="3"/>
                    <a:pt x="4" y="3"/>
                    <a:pt x="4" y="3"/>
                  </a:cubicBezTo>
                  <a:cubicBezTo>
                    <a:pt x="1" y="3"/>
                    <a:pt x="1" y="3"/>
                    <a:pt x="1" y="3"/>
                  </a:cubicBezTo>
                  <a:cubicBezTo>
                    <a:pt x="2" y="4"/>
                    <a:pt x="0" y="4"/>
                    <a:pt x="0" y="5"/>
                  </a:cubicBezTo>
                  <a:cubicBezTo>
                    <a:pt x="2" y="6"/>
                    <a:pt x="4" y="7"/>
                    <a:pt x="6" y="7"/>
                  </a:cubicBezTo>
                  <a:cubicBezTo>
                    <a:pt x="6" y="8"/>
                    <a:pt x="6" y="11"/>
                    <a:pt x="6" y="11"/>
                  </a:cubicBezTo>
                  <a:cubicBezTo>
                    <a:pt x="7" y="12"/>
                    <a:pt x="8" y="12"/>
                    <a:pt x="8" y="12"/>
                  </a:cubicBezTo>
                  <a:cubicBezTo>
                    <a:pt x="9" y="12"/>
                    <a:pt x="9" y="14"/>
                    <a:pt x="9" y="14"/>
                  </a:cubicBezTo>
                  <a:cubicBezTo>
                    <a:pt x="9" y="14"/>
                    <a:pt x="10" y="14"/>
                    <a:pt x="10" y="1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1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218E59-DFEF-4B98-8767-F90128793822}"/>
                </a:ext>
              </a:extLst>
            </p:cNvPr>
            <p:cNvSpPr>
              <a:spLocks/>
            </p:cNvSpPr>
            <p:nvPr/>
          </p:nvSpPr>
          <p:spPr bwMode="auto">
            <a:xfrm>
              <a:off x="3968750" y="3994151"/>
              <a:ext cx="176212" cy="153988"/>
            </a:xfrm>
            <a:custGeom>
              <a:avLst/>
              <a:gdLst>
                <a:gd name="T0" fmla="*/ 9 w 47"/>
                <a:gd name="T1" fmla="*/ 28 h 41"/>
                <a:gd name="T2" fmla="*/ 11 w 47"/>
                <a:gd name="T3" fmla="*/ 28 h 41"/>
                <a:gd name="T4" fmla="*/ 13 w 47"/>
                <a:gd name="T5" fmla="*/ 26 h 41"/>
                <a:gd name="T6" fmla="*/ 14 w 47"/>
                <a:gd name="T7" fmla="*/ 21 h 41"/>
                <a:gd name="T8" fmla="*/ 19 w 47"/>
                <a:gd name="T9" fmla="*/ 20 h 41"/>
                <a:gd name="T10" fmla="*/ 23 w 47"/>
                <a:gd name="T11" fmla="*/ 20 h 41"/>
                <a:gd name="T12" fmla="*/ 24 w 47"/>
                <a:gd name="T13" fmla="*/ 23 h 41"/>
                <a:gd name="T14" fmla="*/ 27 w 47"/>
                <a:gd name="T15" fmla="*/ 26 h 41"/>
                <a:gd name="T16" fmla="*/ 28 w 47"/>
                <a:gd name="T17" fmla="*/ 29 h 41"/>
                <a:gd name="T18" fmla="*/ 27 w 47"/>
                <a:gd name="T19" fmla="*/ 33 h 41"/>
                <a:gd name="T20" fmla="*/ 30 w 47"/>
                <a:gd name="T21" fmla="*/ 33 h 41"/>
                <a:gd name="T22" fmla="*/ 33 w 47"/>
                <a:gd name="T23" fmla="*/ 33 h 41"/>
                <a:gd name="T24" fmla="*/ 34 w 47"/>
                <a:gd name="T25" fmla="*/ 31 h 41"/>
                <a:gd name="T26" fmla="*/ 35 w 47"/>
                <a:gd name="T27" fmla="*/ 35 h 41"/>
                <a:gd name="T28" fmla="*/ 34 w 47"/>
                <a:gd name="T29" fmla="*/ 39 h 41"/>
                <a:gd name="T30" fmla="*/ 36 w 47"/>
                <a:gd name="T31" fmla="*/ 41 h 41"/>
                <a:gd name="T32" fmla="*/ 38 w 47"/>
                <a:gd name="T33" fmla="*/ 37 h 41"/>
                <a:gd name="T34" fmla="*/ 40 w 47"/>
                <a:gd name="T35" fmla="*/ 37 h 41"/>
                <a:gd name="T36" fmla="*/ 42 w 47"/>
                <a:gd name="T37" fmla="*/ 36 h 41"/>
                <a:gd name="T38" fmla="*/ 42 w 47"/>
                <a:gd name="T39" fmla="*/ 34 h 41"/>
                <a:gd name="T40" fmla="*/ 46 w 47"/>
                <a:gd name="T41" fmla="*/ 31 h 41"/>
                <a:gd name="T42" fmla="*/ 44 w 47"/>
                <a:gd name="T43" fmla="*/ 27 h 41"/>
                <a:gd name="T44" fmla="*/ 46 w 47"/>
                <a:gd name="T45" fmla="*/ 24 h 41"/>
                <a:gd name="T46" fmla="*/ 44 w 47"/>
                <a:gd name="T47" fmla="*/ 23 h 41"/>
                <a:gd name="T48" fmla="*/ 41 w 47"/>
                <a:gd name="T49" fmla="*/ 20 h 41"/>
                <a:gd name="T50" fmla="*/ 38 w 47"/>
                <a:gd name="T51" fmla="*/ 18 h 41"/>
                <a:gd name="T52" fmla="*/ 36 w 47"/>
                <a:gd name="T53" fmla="*/ 18 h 41"/>
                <a:gd name="T54" fmla="*/ 34 w 47"/>
                <a:gd name="T55" fmla="*/ 17 h 41"/>
                <a:gd name="T56" fmla="*/ 39 w 47"/>
                <a:gd name="T57" fmla="*/ 14 h 41"/>
                <a:gd name="T58" fmla="*/ 36 w 47"/>
                <a:gd name="T59" fmla="*/ 14 h 41"/>
                <a:gd name="T60" fmla="*/ 35 w 47"/>
                <a:gd name="T61" fmla="*/ 10 h 41"/>
                <a:gd name="T62" fmla="*/ 36 w 47"/>
                <a:gd name="T63" fmla="*/ 6 h 41"/>
                <a:gd name="T64" fmla="*/ 35 w 47"/>
                <a:gd name="T65" fmla="*/ 3 h 41"/>
                <a:gd name="T66" fmla="*/ 32 w 47"/>
                <a:gd name="T67" fmla="*/ 2 h 41"/>
                <a:gd name="T68" fmla="*/ 29 w 47"/>
                <a:gd name="T69" fmla="*/ 1 h 41"/>
                <a:gd name="T70" fmla="*/ 27 w 47"/>
                <a:gd name="T71" fmla="*/ 4 h 41"/>
                <a:gd name="T72" fmla="*/ 25 w 47"/>
                <a:gd name="T73" fmla="*/ 2 h 41"/>
                <a:gd name="T74" fmla="*/ 22 w 47"/>
                <a:gd name="T75" fmla="*/ 3 h 41"/>
                <a:gd name="T76" fmla="*/ 21 w 47"/>
                <a:gd name="T77" fmla="*/ 3 h 41"/>
                <a:gd name="T78" fmla="*/ 21 w 47"/>
                <a:gd name="T79" fmla="*/ 0 h 41"/>
                <a:gd name="T80" fmla="*/ 15 w 47"/>
                <a:gd name="T81" fmla="*/ 1 h 41"/>
                <a:gd name="T82" fmla="*/ 11 w 47"/>
                <a:gd name="T83" fmla="*/ 0 h 41"/>
                <a:gd name="T84" fmla="*/ 7 w 47"/>
                <a:gd name="T85" fmla="*/ 0 h 41"/>
                <a:gd name="T86" fmla="*/ 6 w 47"/>
                <a:gd name="T87" fmla="*/ 4 h 41"/>
                <a:gd name="T88" fmla="*/ 6 w 47"/>
                <a:gd name="T89" fmla="*/ 6 h 41"/>
                <a:gd name="T90" fmla="*/ 5 w 47"/>
                <a:gd name="T91" fmla="*/ 9 h 41"/>
                <a:gd name="T92" fmla="*/ 3 w 47"/>
                <a:gd name="T93" fmla="*/ 11 h 41"/>
                <a:gd name="T94" fmla="*/ 0 w 47"/>
                <a:gd name="T95" fmla="*/ 11 h 41"/>
                <a:gd name="T96" fmla="*/ 0 w 47"/>
                <a:gd name="T97" fmla="*/ 13 h 41"/>
                <a:gd name="T98" fmla="*/ 0 w 47"/>
                <a:gd name="T99" fmla="*/ 13 h 41"/>
                <a:gd name="T100" fmla="*/ 0 w 47"/>
                <a:gd name="T101" fmla="*/ 14 h 41"/>
                <a:gd name="T102" fmla="*/ 2 w 47"/>
                <a:gd name="T103" fmla="*/ 15 h 41"/>
                <a:gd name="T104" fmla="*/ 2 w 47"/>
                <a:gd name="T105" fmla="*/ 17 h 41"/>
                <a:gd name="T106" fmla="*/ 3 w 47"/>
                <a:gd name="T107" fmla="*/ 18 h 41"/>
                <a:gd name="T108" fmla="*/ 3 w 47"/>
                <a:gd name="T109" fmla="*/ 19 h 41"/>
                <a:gd name="T110" fmla="*/ 6 w 47"/>
                <a:gd name="T111" fmla="*/ 20 h 41"/>
                <a:gd name="T112" fmla="*/ 6 w 47"/>
                <a:gd name="T113" fmla="*/ 27 h 41"/>
                <a:gd name="T114" fmla="*/ 9 w 47"/>
                <a:gd name="T115"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 h="41">
                  <a:moveTo>
                    <a:pt x="9" y="28"/>
                  </a:moveTo>
                  <a:cubicBezTo>
                    <a:pt x="9" y="28"/>
                    <a:pt x="10" y="28"/>
                    <a:pt x="11" y="28"/>
                  </a:cubicBezTo>
                  <a:cubicBezTo>
                    <a:pt x="12" y="28"/>
                    <a:pt x="11" y="26"/>
                    <a:pt x="13" y="26"/>
                  </a:cubicBezTo>
                  <a:cubicBezTo>
                    <a:pt x="14" y="25"/>
                    <a:pt x="14" y="23"/>
                    <a:pt x="14" y="21"/>
                  </a:cubicBezTo>
                  <a:cubicBezTo>
                    <a:pt x="15" y="19"/>
                    <a:pt x="17" y="19"/>
                    <a:pt x="19" y="20"/>
                  </a:cubicBezTo>
                  <a:cubicBezTo>
                    <a:pt x="21" y="21"/>
                    <a:pt x="21" y="20"/>
                    <a:pt x="23" y="20"/>
                  </a:cubicBezTo>
                  <a:cubicBezTo>
                    <a:pt x="24" y="20"/>
                    <a:pt x="24" y="21"/>
                    <a:pt x="24" y="23"/>
                  </a:cubicBezTo>
                  <a:cubicBezTo>
                    <a:pt x="24" y="25"/>
                    <a:pt x="26" y="24"/>
                    <a:pt x="27" y="26"/>
                  </a:cubicBezTo>
                  <a:cubicBezTo>
                    <a:pt x="27" y="28"/>
                    <a:pt x="27" y="28"/>
                    <a:pt x="28" y="29"/>
                  </a:cubicBezTo>
                  <a:cubicBezTo>
                    <a:pt x="28" y="31"/>
                    <a:pt x="27" y="33"/>
                    <a:pt x="27" y="33"/>
                  </a:cubicBezTo>
                  <a:cubicBezTo>
                    <a:pt x="30" y="33"/>
                    <a:pt x="30" y="33"/>
                    <a:pt x="30" y="33"/>
                  </a:cubicBezTo>
                  <a:cubicBezTo>
                    <a:pt x="30" y="33"/>
                    <a:pt x="32" y="33"/>
                    <a:pt x="33" y="33"/>
                  </a:cubicBezTo>
                  <a:cubicBezTo>
                    <a:pt x="34" y="32"/>
                    <a:pt x="34" y="31"/>
                    <a:pt x="34" y="31"/>
                  </a:cubicBezTo>
                  <a:cubicBezTo>
                    <a:pt x="34" y="31"/>
                    <a:pt x="35" y="33"/>
                    <a:pt x="35" y="35"/>
                  </a:cubicBezTo>
                  <a:cubicBezTo>
                    <a:pt x="36" y="37"/>
                    <a:pt x="34" y="39"/>
                    <a:pt x="34" y="39"/>
                  </a:cubicBezTo>
                  <a:cubicBezTo>
                    <a:pt x="36" y="41"/>
                    <a:pt x="36" y="41"/>
                    <a:pt x="36" y="41"/>
                  </a:cubicBezTo>
                  <a:cubicBezTo>
                    <a:pt x="36" y="41"/>
                    <a:pt x="37" y="39"/>
                    <a:pt x="38" y="37"/>
                  </a:cubicBezTo>
                  <a:cubicBezTo>
                    <a:pt x="40" y="35"/>
                    <a:pt x="40" y="37"/>
                    <a:pt x="40" y="37"/>
                  </a:cubicBezTo>
                  <a:cubicBezTo>
                    <a:pt x="42" y="36"/>
                    <a:pt x="42" y="36"/>
                    <a:pt x="42" y="36"/>
                  </a:cubicBezTo>
                  <a:cubicBezTo>
                    <a:pt x="42" y="36"/>
                    <a:pt x="42" y="35"/>
                    <a:pt x="42" y="34"/>
                  </a:cubicBezTo>
                  <a:cubicBezTo>
                    <a:pt x="41" y="33"/>
                    <a:pt x="45" y="33"/>
                    <a:pt x="46" y="31"/>
                  </a:cubicBezTo>
                  <a:cubicBezTo>
                    <a:pt x="47" y="29"/>
                    <a:pt x="45" y="29"/>
                    <a:pt x="44" y="27"/>
                  </a:cubicBezTo>
                  <a:cubicBezTo>
                    <a:pt x="43" y="26"/>
                    <a:pt x="46" y="24"/>
                    <a:pt x="46" y="24"/>
                  </a:cubicBezTo>
                  <a:cubicBezTo>
                    <a:pt x="46" y="24"/>
                    <a:pt x="45" y="23"/>
                    <a:pt x="44" y="23"/>
                  </a:cubicBezTo>
                  <a:cubicBezTo>
                    <a:pt x="43" y="23"/>
                    <a:pt x="42" y="21"/>
                    <a:pt x="41" y="20"/>
                  </a:cubicBezTo>
                  <a:cubicBezTo>
                    <a:pt x="40" y="18"/>
                    <a:pt x="39" y="20"/>
                    <a:pt x="38" y="18"/>
                  </a:cubicBezTo>
                  <a:cubicBezTo>
                    <a:pt x="37" y="17"/>
                    <a:pt x="37" y="18"/>
                    <a:pt x="36" y="18"/>
                  </a:cubicBezTo>
                  <a:cubicBezTo>
                    <a:pt x="34" y="18"/>
                    <a:pt x="34" y="17"/>
                    <a:pt x="34" y="17"/>
                  </a:cubicBezTo>
                  <a:cubicBezTo>
                    <a:pt x="39" y="14"/>
                    <a:pt x="39" y="14"/>
                    <a:pt x="39" y="14"/>
                  </a:cubicBezTo>
                  <a:cubicBezTo>
                    <a:pt x="39" y="14"/>
                    <a:pt x="36" y="15"/>
                    <a:pt x="36" y="14"/>
                  </a:cubicBezTo>
                  <a:cubicBezTo>
                    <a:pt x="37" y="13"/>
                    <a:pt x="36" y="11"/>
                    <a:pt x="35" y="10"/>
                  </a:cubicBezTo>
                  <a:cubicBezTo>
                    <a:pt x="34" y="10"/>
                    <a:pt x="36" y="8"/>
                    <a:pt x="36" y="6"/>
                  </a:cubicBezTo>
                  <a:cubicBezTo>
                    <a:pt x="35" y="5"/>
                    <a:pt x="35" y="3"/>
                    <a:pt x="35" y="3"/>
                  </a:cubicBezTo>
                  <a:cubicBezTo>
                    <a:pt x="35" y="3"/>
                    <a:pt x="34" y="2"/>
                    <a:pt x="32" y="2"/>
                  </a:cubicBezTo>
                  <a:cubicBezTo>
                    <a:pt x="30" y="3"/>
                    <a:pt x="29" y="1"/>
                    <a:pt x="29" y="1"/>
                  </a:cubicBezTo>
                  <a:cubicBezTo>
                    <a:pt x="29" y="1"/>
                    <a:pt x="28" y="3"/>
                    <a:pt x="27" y="4"/>
                  </a:cubicBezTo>
                  <a:cubicBezTo>
                    <a:pt x="26" y="4"/>
                    <a:pt x="26" y="2"/>
                    <a:pt x="25" y="2"/>
                  </a:cubicBezTo>
                  <a:cubicBezTo>
                    <a:pt x="23" y="2"/>
                    <a:pt x="22" y="3"/>
                    <a:pt x="22" y="3"/>
                  </a:cubicBezTo>
                  <a:cubicBezTo>
                    <a:pt x="21" y="3"/>
                    <a:pt x="21" y="3"/>
                    <a:pt x="21" y="3"/>
                  </a:cubicBezTo>
                  <a:cubicBezTo>
                    <a:pt x="21" y="0"/>
                    <a:pt x="21" y="0"/>
                    <a:pt x="21" y="0"/>
                  </a:cubicBezTo>
                  <a:cubicBezTo>
                    <a:pt x="21" y="0"/>
                    <a:pt x="16" y="2"/>
                    <a:pt x="15" y="1"/>
                  </a:cubicBezTo>
                  <a:cubicBezTo>
                    <a:pt x="13" y="0"/>
                    <a:pt x="12" y="0"/>
                    <a:pt x="11" y="0"/>
                  </a:cubicBezTo>
                  <a:cubicBezTo>
                    <a:pt x="9" y="1"/>
                    <a:pt x="8" y="0"/>
                    <a:pt x="7" y="0"/>
                  </a:cubicBezTo>
                  <a:cubicBezTo>
                    <a:pt x="7" y="0"/>
                    <a:pt x="8" y="4"/>
                    <a:pt x="6" y="4"/>
                  </a:cubicBezTo>
                  <a:cubicBezTo>
                    <a:pt x="5" y="4"/>
                    <a:pt x="4" y="5"/>
                    <a:pt x="6" y="6"/>
                  </a:cubicBezTo>
                  <a:cubicBezTo>
                    <a:pt x="7" y="7"/>
                    <a:pt x="5" y="9"/>
                    <a:pt x="5" y="9"/>
                  </a:cubicBezTo>
                  <a:cubicBezTo>
                    <a:pt x="5" y="9"/>
                    <a:pt x="4" y="11"/>
                    <a:pt x="3" y="11"/>
                  </a:cubicBezTo>
                  <a:cubicBezTo>
                    <a:pt x="1" y="11"/>
                    <a:pt x="0" y="11"/>
                    <a:pt x="0" y="11"/>
                  </a:cubicBezTo>
                  <a:cubicBezTo>
                    <a:pt x="1" y="12"/>
                    <a:pt x="0" y="13"/>
                    <a:pt x="0" y="13"/>
                  </a:cubicBezTo>
                  <a:cubicBezTo>
                    <a:pt x="0" y="13"/>
                    <a:pt x="0" y="13"/>
                    <a:pt x="0" y="13"/>
                  </a:cubicBezTo>
                  <a:cubicBezTo>
                    <a:pt x="0" y="14"/>
                    <a:pt x="0" y="14"/>
                    <a:pt x="0" y="14"/>
                  </a:cubicBezTo>
                  <a:cubicBezTo>
                    <a:pt x="1" y="14"/>
                    <a:pt x="2" y="15"/>
                    <a:pt x="2" y="15"/>
                  </a:cubicBezTo>
                  <a:cubicBezTo>
                    <a:pt x="3" y="16"/>
                    <a:pt x="2" y="17"/>
                    <a:pt x="2" y="17"/>
                  </a:cubicBezTo>
                  <a:cubicBezTo>
                    <a:pt x="2" y="17"/>
                    <a:pt x="3" y="18"/>
                    <a:pt x="3" y="18"/>
                  </a:cubicBezTo>
                  <a:cubicBezTo>
                    <a:pt x="3" y="19"/>
                    <a:pt x="3" y="19"/>
                    <a:pt x="3" y="19"/>
                  </a:cubicBezTo>
                  <a:cubicBezTo>
                    <a:pt x="4" y="20"/>
                    <a:pt x="5" y="19"/>
                    <a:pt x="6" y="20"/>
                  </a:cubicBezTo>
                  <a:cubicBezTo>
                    <a:pt x="6" y="21"/>
                    <a:pt x="5" y="26"/>
                    <a:pt x="6" y="27"/>
                  </a:cubicBezTo>
                  <a:cubicBezTo>
                    <a:pt x="9" y="28"/>
                    <a:pt x="9" y="28"/>
                    <a:pt x="9" y="2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1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11D1D1-4C04-4B64-94D7-C38835ABFCEF}"/>
                </a:ext>
              </a:extLst>
            </p:cNvPr>
            <p:cNvSpPr>
              <a:spLocks/>
            </p:cNvSpPr>
            <p:nvPr/>
          </p:nvSpPr>
          <p:spPr bwMode="auto">
            <a:xfrm>
              <a:off x="2154238" y="3836988"/>
              <a:ext cx="98425" cy="120650"/>
            </a:xfrm>
            <a:custGeom>
              <a:avLst/>
              <a:gdLst>
                <a:gd name="T0" fmla="*/ 14 w 26"/>
                <a:gd name="T1" fmla="*/ 32 h 32"/>
                <a:gd name="T2" fmla="*/ 17 w 26"/>
                <a:gd name="T3" fmla="*/ 30 h 32"/>
                <a:gd name="T4" fmla="*/ 20 w 26"/>
                <a:gd name="T5" fmla="*/ 27 h 32"/>
                <a:gd name="T6" fmla="*/ 22 w 26"/>
                <a:gd name="T7" fmla="*/ 23 h 32"/>
                <a:gd name="T8" fmla="*/ 24 w 26"/>
                <a:gd name="T9" fmla="*/ 20 h 32"/>
                <a:gd name="T10" fmla="*/ 26 w 26"/>
                <a:gd name="T11" fmla="*/ 18 h 32"/>
                <a:gd name="T12" fmla="*/ 23 w 26"/>
                <a:gd name="T13" fmla="*/ 18 h 32"/>
                <a:gd name="T14" fmla="*/ 23 w 26"/>
                <a:gd name="T15" fmla="*/ 17 h 32"/>
                <a:gd name="T16" fmla="*/ 21 w 26"/>
                <a:gd name="T17" fmla="*/ 17 h 32"/>
                <a:gd name="T18" fmla="*/ 21 w 26"/>
                <a:gd name="T19" fmla="*/ 0 h 32"/>
                <a:gd name="T20" fmla="*/ 10 w 26"/>
                <a:gd name="T21" fmla="*/ 0 h 32"/>
                <a:gd name="T22" fmla="*/ 10 w 26"/>
                <a:gd name="T23" fmla="*/ 3 h 32"/>
                <a:gd name="T24" fmla="*/ 7 w 26"/>
                <a:gd name="T25" fmla="*/ 3 h 32"/>
                <a:gd name="T26" fmla="*/ 8 w 26"/>
                <a:gd name="T27" fmla="*/ 5 h 32"/>
                <a:gd name="T28" fmla="*/ 11 w 26"/>
                <a:gd name="T29" fmla="*/ 9 h 32"/>
                <a:gd name="T30" fmla="*/ 12 w 26"/>
                <a:gd name="T31" fmla="*/ 13 h 32"/>
                <a:gd name="T32" fmla="*/ 5 w 26"/>
                <a:gd name="T33" fmla="*/ 13 h 32"/>
                <a:gd name="T34" fmla="*/ 1 w 26"/>
                <a:gd name="T35" fmla="*/ 19 h 32"/>
                <a:gd name="T36" fmla="*/ 1 w 26"/>
                <a:gd name="T37" fmla="*/ 22 h 32"/>
                <a:gd name="T38" fmla="*/ 1 w 26"/>
                <a:gd name="T39" fmla="*/ 23 h 32"/>
                <a:gd name="T40" fmla="*/ 3 w 26"/>
                <a:gd name="T41" fmla="*/ 24 h 32"/>
                <a:gd name="T42" fmla="*/ 6 w 26"/>
                <a:gd name="T43" fmla="*/ 28 h 32"/>
                <a:gd name="T44" fmla="*/ 8 w 26"/>
                <a:gd name="T45" fmla="*/ 29 h 32"/>
                <a:gd name="T46" fmla="*/ 10 w 26"/>
                <a:gd name="T47" fmla="*/ 31 h 32"/>
                <a:gd name="T48" fmla="*/ 10 w 26"/>
                <a:gd name="T49" fmla="*/ 31 h 32"/>
                <a:gd name="T50" fmla="*/ 13 w 26"/>
                <a:gd name="T51" fmla="*/ 31 h 32"/>
                <a:gd name="T52" fmla="*/ 14 w 26"/>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32">
                  <a:moveTo>
                    <a:pt x="14" y="32"/>
                  </a:moveTo>
                  <a:cubicBezTo>
                    <a:pt x="14" y="30"/>
                    <a:pt x="17" y="32"/>
                    <a:pt x="17" y="30"/>
                  </a:cubicBezTo>
                  <a:cubicBezTo>
                    <a:pt x="17" y="28"/>
                    <a:pt x="20" y="27"/>
                    <a:pt x="20" y="27"/>
                  </a:cubicBezTo>
                  <a:cubicBezTo>
                    <a:pt x="20" y="27"/>
                    <a:pt x="22" y="24"/>
                    <a:pt x="22" y="23"/>
                  </a:cubicBezTo>
                  <a:cubicBezTo>
                    <a:pt x="22" y="21"/>
                    <a:pt x="22" y="20"/>
                    <a:pt x="24" y="20"/>
                  </a:cubicBezTo>
                  <a:cubicBezTo>
                    <a:pt x="26" y="20"/>
                    <a:pt x="26" y="18"/>
                    <a:pt x="26" y="18"/>
                  </a:cubicBezTo>
                  <a:cubicBezTo>
                    <a:pt x="25" y="18"/>
                    <a:pt x="24" y="18"/>
                    <a:pt x="23" y="18"/>
                  </a:cubicBezTo>
                  <a:cubicBezTo>
                    <a:pt x="23" y="17"/>
                    <a:pt x="23" y="17"/>
                    <a:pt x="23" y="17"/>
                  </a:cubicBezTo>
                  <a:cubicBezTo>
                    <a:pt x="21" y="17"/>
                    <a:pt x="21" y="17"/>
                    <a:pt x="21" y="17"/>
                  </a:cubicBezTo>
                  <a:cubicBezTo>
                    <a:pt x="21" y="0"/>
                    <a:pt x="21" y="0"/>
                    <a:pt x="21" y="0"/>
                  </a:cubicBezTo>
                  <a:cubicBezTo>
                    <a:pt x="10" y="0"/>
                    <a:pt x="10" y="0"/>
                    <a:pt x="10" y="0"/>
                  </a:cubicBezTo>
                  <a:cubicBezTo>
                    <a:pt x="10" y="3"/>
                    <a:pt x="10" y="3"/>
                    <a:pt x="10" y="3"/>
                  </a:cubicBezTo>
                  <a:cubicBezTo>
                    <a:pt x="7" y="3"/>
                    <a:pt x="7" y="3"/>
                    <a:pt x="7" y="3"/>
                  </a:cubicBezTo>
                  <a:cubicBezTo>
                    <a:pt x="8" y="5"/>
                    <a:pt x="8" y="5"/>
                    <a:pt x="8" y="5"/>
                  </a:cubicBezTo>
                  <a:cubicBezTo>
                    <a:pt x="8" y="5"/>
                    <a:pt x="9" y="8"/>
                    <a:pt x="11" y="9"/>
                  </a:cubicBezTo>
                  <a:cubicBezTo>
                    <a:pt x="12" y="10"/>
                    <a:pt x="12" y="13"/>
                    <a:pt x="12" y="13"/>
                  </a:cubicBezTo>
                  <a:cubicBezTo>
                    <a:pt x="5" y="13"/>
                    <a:pt x="5" y="13"/>
                    <a:pt x="5" y="13"/>
                  </a:cubicBezTo>
                  <a:cubicBezTo>
                    <a:pt x="5" y="13"/>
                    <a:pt x="0" y="18"/>
                    <a:pt x="1" y="19"/>
                  </a:cubicBezTo>
                  <a:cubicBezTo>
                    <a:pt x="2" y="20"/>
                    <a:pt x="1" y="22"/>
                    <a:pt x="1" y="22"/>
                  </a:cubicBezTo>
                  <a:cubicBezTo>
                    <a:pt x="1" y="22"/>
                    <a:pt x="1" y="23"/>
                    <a:pt x="1" y="23"/>
                  </a:cubicBezTo>
                  <a:cubicBezTo>
                    <a:pt x="1" y="23"/>
                    <a:pt x="3" y="24"/>
                    <a:pt x="3" y="24"/>
                  </a:cubicBezTo>
                  <a:cubicBezTo>
                    <a:pt x="4" y="25"/>
                    <a:pt x="5" y="27"/>
                    <a:pt x="6" y="28"/>
                  </a:cubicBezTo>
                  <a:cubicBezTo>
                    <a:pt x="7" y="28"/>
                    <a:pt x="8" y="28"/>
                    <a:pt x="8" y="29"/>
                  </a:cubicBezTo>
                  <a:cubicBezTo>
                    <a:pt x="10" y="30"/>
                    <a:pt x="8" y="30"/>
                    <a:pt x="10" y="31"/>
                  </a:cubicBezTo>
                  <a:cubicBezTo>
                    <a:pt x="10" y="31"/>
                    <a:pt x="10" y="31"/>
                    <a:pt x="10" y="31"/>
                  </a:cubicBezTo>
                  <a:cubicBezTo>
                    <a:pt x="11" y="32"/>
                    <a:pt x="11" y="31"/>
                    <a:pt x="13" y="31"/>
                  </a:cubicBezTo>
                  <a:cubicBezTo>
                    <a:pt x="14" y="32"/>
                    <a:pt x="14" y="32"/>
                    <a:pt x="14" y="3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1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AC4D3C-0506-4827-BA8E-F4E7B9DACC30}"/>
                </a:ext>
              </a:extLst>
            </p:cNvPr>
            <p:cNvSpPr>
              <a:spLocks noEditPoints="1"/>
            </p:cNvSpPr>
            <p:nvPr/>
          </p:nvSpPr>
          <p:spPr bwMode="auto">
            <a:xfrm>
              <a:off x="2630488" y="1365251"/>
              <a:ext cx="1409700" cy="1087438"/>
            </a:xfrm>
            <a:custGeom>
              <a:avLst/>
              <a:gdLst>
                <a:gd name="T0" fmla="*/ 283 w 376"/>
                <a:gd name="T1" fmla="*/ 46 h 290"/>
                <a:gd name="T2" fmla="*/ 143 w 376"/>
                <a:gd name="T3" fmla="*/ 215 h 290"/>
                <a:gd name="T4" fmla="*/ 126 w 376"/>
                <a:gd name="T5" fmla="*/ 161 h 290"/>
                <a:gd name="T6" fmla="*/ 292 w 376"/>
                <a:gd name="T7" fmla="*/ 147 h 290"/>
                <a:gd name="T8" fmla="*/ 314 w 376"/>
                <a:gd name="T9" fmla="*/ 149 h 290"/>
                <a:gd name="T10" fmla="*/ 336 w 376"/>
                <a:gd name="T11" fmla="*/ 120 h 290"/>
                <a:gd name="T12" fmla="*/ 336 w 376"/>
                <a:gd name="T13" fmla="*/ 110 h 290"/>
                <a:gd name="T14" fmla="*/ 7 w 376"/>
                <a:gd name="T15" fmla="*/ 86 h 290"/>
                <a:gd name="T16" fmla="*/ 334 w 376"/>
                <a:gd name="T17" fmla="*/ 28 h 290"/>
                <a:gd name="T18" fmla="*/ 236 w 376"/>
                <a:gd name="T19" fmla="*/ 13 h 290"/>
                <a:gd name="T20" fmla="*/ 264 w 376"/>
                <a:gd name="T21" fmla="*/ 11 h 290"/>
                <a:gd name="T22" fmla="*/ 326 w 376"/>
                <a:gd name="T23" fmla="*/ 20 h 290"/>
                <a:gd name="T24" fmla="*/ 293 w 376"/>
                <a:gd name="T25" fmla="*/ 9 h 290"/>
                <a:gd name="T26" fmla="*/ 216 w 376"/>
                <a:gd name="T27" fmla="*/ 1 h 290"/>
                <a:gd name="T28" fmla="*/ 193 w 376"/>
                <a:gd name="T29" fmla="*/ 9 h 290"/>
                <a:gd name="T30" fmla="*/ 190 w 376"/>
                <a:gd name="T31" fmla="*/ 20 h 290"/>
                <a:gd name="T32" fmla="*/ 177 w 376"/>
                <a:gd name="T33" fmla="*/ 35 h 290"/>
                <a:gd name="T34" fmla="*/ 140 w 376"/>
                <a:gd name="T35" fmla="*/ 29 h 290"/>
                <a:gd name="T36" fmla="*/ 105 w 376"/>
                <a:gd name="T37" fmla="*/ 24 h 290"/>
                <a:gd name="T38" fmla="*/ 67 w 376"/>
                <a:gd name="T39" fmla="*/ 35 h 290"/>
                <a:gd name="T40" fmla="*/ 52 w 376"/>
                <a:gd name="T41" fmla="*/ 57 h 290"/>
                <a:gd name="T42" fmla="*/ 5 w 376"/>
                <a:gd name="T43" fmla="*/ 80 h 290"/>
                <a:gd name="T44" fmla="*/ 30 w 376"/>
                <a:gd name="T45" fmla="*/ 87 h 290"/>
                <a:gd name="T46" fmla="*/ 35 w 376"/>
                <a:gd name="T47" fmla="*/ 100 h 290"/>
                <a:gd name="T48" fmla="*/ 77 w 376"/>
                <a:gd name="T49" fmla="*/ 103 h 290"/>
                <a:gd name="T50" fmla="*/ 98 w 376"/>
                <a:gd name="T51" fmla="*/ 127 h 290"/>
                <a:gd name="T52" fmla="*/ 105 w 376"/>
                <a:gd name="T53" fmla="*/ 151 h 290"/>
                <a:gd name="T54" fmla="*/ 137 w 376"/>
                <a:gd name="T55" fmla="*/ 161 h 290"/>
                <a:gd name="T56" fmla="*/ 114 w 376"/>
                <a:gd name="T57" fmla="*/ 171 h 290"/>
                <a:gd name="T58" fmla="*/ 110 w 376"/>
                <a:gd name="T59" fmla="*/ 188 h 290"/>
                <a:gd name="T60" fmla="*/ 137 w 376"/>
                <a:gd name="T61" fmla="*/ 181 h 290"/>
                <a:gd name="T62" fmla="*/ 129 w 376"/>
                <a:gd name="T63" fmla="*/ 199 h 290"/>
                <a:gd name="T64" fmla="*/ 118 w 376"/>
                <a:gd name="T65" fmla="*/ 211 h 290"/>
                <a:gd name="T66" fmla="*/ 119 w 376"/>
                <a:gd name="T67" fmla="*/ 212 h 290"/>
                <a:gd name="T68" fmla="*/ 121 w 376"/>
                <a:gd name="T69" fmla="*/ 230 h 290"/>
                <a:gd name="T70" fmla="*/ 138 w 376"/>
                <a:gd name="T71" fmla="*/ 239 h 290"/>
                <a:gd name="T72" fmla="*/ 136 w 376"/>
                <a:gd name="T73" fmla="*/ 259 h 290"/>
                <a:gd name="T74" fmla="*/ 153 w 376"/>
                <a:gd name="T75" fmla="*/ 272 h 290"/>
                <a:gd name="T76" fmla="*/ 166 w 376"/>
                <a:gd name="T77" fmla="*/ 278 h 290"/>
                <a:gd name="T78" fmla="*/ 179 w 376"/>
                <a:gd name="T79" fmla="*/ 282 h 290"/>
                <a:gd name="T80" fmla="*/ 186 w 376"/>
                <a:gd name="T81" fmla="*/ 277 h 290"/>
                <a:gd name="T82" fmla="*/ 196 w 376"/>
                <a:gd name="T83" fmla="*/ 254 h 290"/>
                <a:gd name="T84" fmla="*/ 204 w 376"/>
                <a:gd name="T85" fmla="*/ 228 h 290"/>
                <a:gd name="T86" fmla="*/ 229 w 376"/>
                <a:gd name="T87" fmla="*/ 226 h 290"/>
                <a:gd name="T88" fmla="*/ 263 w 376"/>
                <a:gd name="T89" fmla="*/ 197 h 290"/>
                <a:gd name="T90" fmla="*/ 295 w 376"/>
                <a:gd name="T91" fmla="*/ 186 h 290"/>
                <a:gd name="T92" fmla="*/ 301 w 376"/>
                <a:gd name="T93" fmla="*/ 171 h 290"/>
                <a:gd name="T94" fmla="*/ 290 w 376"/>
                <a:gd name="T95" fmla="*/ 165 h 290"/>
                <a:gd name="T96" fmla="*/ 296 w 376"/>
                <a:gd name="T97" fmla="*/ 160 h 290"/>
                <a:gd name="T98" fmla="*/ 315 w 376"/>
                <a:gd name="T99" fmla="*/ 158 h 290"/>
                <a:gd name="T100" fmla="*/ 288 w 376"/>
                <a:gd name="T101" fmla="*/ 146 h 290"/>
                <a:gd name="T102" fmla="*/ 308 w 376"/>
                <a:gd name="T103" fmla="*/ 137 h 290"/>
                <a:gd name="T104" fmla="*/ 335 w 376"/>
                <a:gd name="T105" fmla="*/ 126 h 290"/>
                <a:gd name="T106" fmla="*/ 327 w 376"/>
                <a:gd name="T107" fmla="*/ 114 h 290"/>
                <a:gd name="T108" fmla="*/ 332 w 376"/>
                <a:gd name="T109" fmla="*/ 95 h 290"/>
                <a:gd name="T110" fmla="*/ 319 w 376"/>
                <a:gd name="T111" fmla="*/ 79 h 290"/>
                <a:gd name="T112" fmla="*/ 327 w 376"/>
                <a:gd name="T113" fmla="*/ 50 h 290"/>
                <a:gd name="T114" fmla="*/ 364 w 376"/>
                <a:gd name="T115" fmla="*/ 40 h 290"/>
                <a:gd name="T116" fmla="*/ 320 w 376"/>
                <a:gd name="T117" fmla="*/ 36 h 290"/>
                <a:gd name="T118" fmla="*/ 289 w 376"/>
                <a:gd name="T119" fmla="*/ 32 h 290"/>
                <a:gd name="T120" fmla="*/ 259 w 376"/>
                <a:gd name="T12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290">
                  <a:moveTo>
                    <a:pt x="332" y="96"/>
                  </a:moveTo>
                  <a:cubicBezTo>
                    <a:pt x="332" y="97"/>
                    <a:pt x="332" y="97"/>
                    <a:pt x="332" y="97"/>
                  </a:cubicBezTo>
                  <a:cubicBezTo>
                    <a:pt x="332" y="97"/>
                    <a:pt x="333" y="96"/>
                    <a:pt x="332" y="96"/>
                  </a:cubicBezTo>
                  <a:close/>
                  <a:moveTo>
                    <a:pt x="178" y="287"/>
                  </a:moveTo>
                  <a:cubicBezTo>
                    <a:pt x="178" y="289"/>
                    <a:pt x="178" y="289"/>
                    <a:pt x="178" y="289"/>
                  </a:cubicBezTo>
                  <a:cubicBezTo>
                    <a:pt x="179" y="289"/>
                    <a:pt x="179" y="290"/>
                    <a:pt x="180" y="290"/>
                  </a:cubicBezTo>
                  <a:cubicBezTo>
                    <a:pt x="181" y="290"/>
                    <a:pt x="180" y="288"/>
                    <a:pt x="180" y="288"/>
                  </a:cubicBezTo>
                  <a:cubicBezTo>
                    <a:pt x="180" y="288"/>
                    <a:pt x="179" y="288"/>
                    <a:pt x="178" y="287"/>
                  </a:cubicBezTo>
                  <a:close/>
                  <a:moveTo>
                    <a:pt x="170" y="277"/>
                  </a:moveTo>
                  <a:cubicBezTo>
                    <a:pt x="170" y="277"/>
                    <a:pt x="170" y="278"/>
                    <a:pt x="170" y="278"/>
                  </a:cubicBezTo>
                  <a:cubicBezTo>
                    <a:pt x="169" y="279"/>
                    <a:pt x="170" y="277"/>
                    <a:pt x="170" y="277"/>
                  </a:cubicBezTo>
                  <a:close/>
                  <a:moveTo>
                    <a:pt x="317" y="124"/>
                  </a:moveTo>
                  <a:cubicBezTo>
                    <a:pt x="317" y="124"/>
                    <a:pt x="317" y="127"/>
                    <a:pt x="317" y="128"/>
                  </a:cubicBezTo>
                  <a:cubicBezTo>
                    <a:pt x="317" y="128"/>
                    <a:pt x="318" y="128"/>
                    <a:pt x="318" y="129"/>
                  </a:cubicBezTo>
                  <a:cubicBezTo>
                    <a:pt x="320" y="128"/>
                    <a:pt x="322" y="128"/>
                    <a:pt x="323" y="128"/>
                  </a:cubicBezTo>
                  <a:cubicBezTo>
                    <a:pt x="327" y="126"/>
                    <a:pt x="318" y="125"/>
                    <a:pt x="317" y="124"/>
                  </a:cubicBezTo>
                  <a:close/>
                  <a:moveTo>
                    <a:pt x="283" y="46"/>
                  </a:moveTo>
                  <a:cubicBezTo>
                    <a:pt x="286" y="44"/>
                    <a:pt x="281" y="47"/>
                    <a:pt x="281" y="47"/>
                  </a:cubicBezTo>
                  <a:cubicBezTo>
                    <a:pt x="281" y="47"/>
                    <a:pt x="280" y="49"/>
                    <a:pt x="280" y="49"/>
                  </a:cubicBezTo>
                  <a:cubicBezTo>
                    <a:pt x="278" y="50"/>
                    <a:pt x="279" y="47"/>
                    <a:pt x="283" y="46"/>
                  </a:cubicBezTo>
                  <a:close/>
                  <a:moveTo>
                    <a:pt x="194" y="23"/>
                  </a:moveTo>
                  <a:cubicBezTo>
                    <a:pt x="195" y="23"/>
                    <a:pt x="197" y="25"/>
                    <a:pt x="194" y="24"/>
                  </a:cubicBezTo>
                  <a:cubicBezTo>
                    <a:pt x="194" y="24"/>
                    <a:pt x="192" y="22"/>
                    <a:pt x="194" y="23"/>
                  </a:cubicBezTo>
                  <a:close/>
                  <a:moveTo>
                    <a:pt x="220" y="220"/>
                  </a:moveTo>
                  <a:cubicBezTo>
                    <a:pt x="221" y="220"/>
                    <a:pt x="222" y="220"/>
                    <a:pt x="223" y="220"/>
                  </a:cubicBezTo>
                  <a:cubicBezTo>
                    <a:pt x="223" y="221"/>
                    <a:pt x="222" y="222"/>
                    <a:pt x="222" y="223"/>
                  </a:cubicBezTo>
                  <a:cubicBezTo>
                    <a:pt x="221" y="223"/>
                    <a:pt x="220" y="223"/>
                    <a:pt x="219" y="223"/>
                  </a:cubicBezTo>
                  <a:cubicBezTo>
                    <a:pt x="219" y="222"/>
                    <a:pt x="219" y="221"/>
                    <a:pt x="219" y="221"/>
                  </a:cubicBezTo>
                  <a:cubicBezTo>
                    <a:pt x="219" y="221"/>
                    <a:pt x="220" y="220"/>
                    <a:pt x="220" y="220"/>
                  </a:cubicBezTo>
                  <a:close/>
                  <a:moveTo>
                    <a:pt x="126" y="216"/>
                  </a:moveTo>
                  <a:cubicBezTo>
                    <a:pt x="126" y="217"/>
                    <a:pt x="128" y="219"/>
                    <a:pt x="126" y="218"/>
                  </a:cubicBezTo>
                  <a:cubicBezTo>
                    <a:pt x="126" y="218"/>
                    <a:pt x="124" y="216"/>
                    <a:pt x="126" y="216"/>
                  </a:cubicBezTo>
                  <a:close/>
                  <a:moveTo>
                    <a:pt x="143" y="215"/>
                  </a:moveTo>
                  <a:cubicBezTo>
                    <a:pt x="144" y="214"/>
                    <a:pt x="143" y="215"/>
                    <a:pt x="143" y="215"/>
                  </a:cubicBezTo>
                  <a:cubicBezTo>
                    <a:pt x="143" y="216"/>
                    <a:pt x="143" y="217"/>
                    <a:pt x="143" y="217"/>
                  </a:cubicBezTo>
                  <a:cubicBezTo>
                    <a:pt x="142" y="217"/>
                    <a:pt x="139" y="219"/>
                    <a:pt x="138" y="219"/>
                  </a:cubicBezTo>
                  <a:cubicBezTo>
                    <a:pt x="136" y="219"/>
                    <a:pt x="138" y="218"/>
                    <a:pt x="138" y="218"/>
                  </a:cubicBezTo>
                  <a:cubicBezTo>
                    <a:pt x="139" y="217"/>
                    <a:pt x="139" y="217"/>
                    <a:pt x="140" y="216"/>
                  </a:cubicBezTo>
                  <a:cubicBezTo>
                    <a:pt x="140" y="216"/>
                    <a:pt x="142" y="215"/>
                    <a:pt x="143" y="215"/>
                  </a:cubicBezTo>
                  <a:close/>
                  <a:moveTo>
                    <a:pt x="140" y="207"/>
                  </a:moveTo>
                  <a:cubicBezTo>
                    <a:pt x="142" y="207"/>
                    <a:pt x="140" y="208"/>
                    <a:pt x="140" y="208"/>
                  </a:cubicBezTo>
                  <a:cubicBezTo>
                    <a:pt x="140" y="207"/>
                    <a:pt x="140" y="207"/>
                    <a:pt x="140" y="207"/>
                  </a:cubicBezTo>
                  <a:close/>
                  <a:moveTo>
                    <a:pt x="141" y="205"/>
                  </a:moveTo>
                  <a:cubicBezTo>
                    <a:pt x="143" y="205"/>
                    <a:pt x="141" y="206"/>
                    <a:pt x="141" y="206"/>
                  </a:cubicBezTo>
                  <a:cubicBezTo>
                    <a:pt x="141" y="206"/>
                    <a:pt x="140" y="205"/>
                    <a:pt x="141" y="205"/>
                  </a:cubicBezTo>
                  <a:close/>
                  <a:moveTo>
                    <a:pt x="285" y="174"/>
                  </a:moveTo>
                  <a:cubicBezTo>
                    <a:pt x="287" y="173"/>
                    <a:pt x="286" y="176"/>
                    <a:pt x="285" y="176"/>
                  </a:cubicBezTo>
                  <a:cubicBezTo>
                    <a:pt x="285" y="176"/>
                    <a:pt x="282" y="175"/>
                    <a:pt x="282" y="175"/>
                  </a:cubicBezTo>
                  <a:cubicBezTo>
                    <a:pt x="282" y="175"/>
                    <a:pt x="283" y="175"/>
                    <a:pt x="284" y="175"/>
                  </a:cubicBezTo>
                  <a:cubicBezTo>
                    <a:pt x="284" y="175"/>
                    <a:pt x="284" y="174"/>
                    <a:pt x="285" y="174"/>
                  </a:cubicBezTo>
                  <a:close/>
                  <a:moveTo>
                    <a:pt x="126" y="161"/>
                  </a:moveTo>
                  <a:cubicBezTo>
                    <a:pt x="124" y="162"/>
                    <a:pt x="126" y="162"/>
                    <a:pt x="127" y="162"/>
                  </a:cubicBezTo>
                  <a:cubicBezTo>
                    <a:pt x="127" y="162"/>
                    <a:pt x="128" y="161"/>
                    <a:pt x="126" y="161"/>
                  </a:cubicBezTo>
                  <a:close/>
                  <a:moveTo>
                    <a:pt x="119" y="160"/>
                  </a:moveTo>
                  <a:cubicBezTo>
                    <a:pt x="119" y="160"/>
                    <a:pt x="118" y="161"/>
                    <a:pt x="118" y="162"/>
                  </a:cubicBezTo>
                  <a:cubicBezTo>
                    <a:pt x="118" y="162"/>
                    <a:pt x="119" y="163"/>
                    <a:pt x="119" y="163"/>
                  </a:cubicBezTo>
                  <a:cubicBezTo>
                    <a:pt x="119" y="162"/>
                    <a:pt x="120" y="163"/>
                    <a:pt x="120" y="163"/>
                  </a:cubicBezTo>
                  <a:cubicBezTo>
                    <a:pt x="120" y="161"/>
                    <a:pt x="121" y="160"/>
                    <a:pt x="119" y="160"/>
                  </a:cubicBezTo>
                  <a:close/>
                  <a:moveTo>
                    <a:pt x="301" y="137"/>
                  </a:moveTo>
                  <a:cubicBezTo>
                    <a:pt x="301" y="138"/>
                    <a:pt x="301" y="138"/>
                    <a:pt x="301" y="138"/>
                  </a:cubicBezTo>
                  <a:cubicBezTo>
                    <a:pt x="300" y="138"/>
                    <a:pt x="298" y="138"/>
                    <a:pt x="297" y="139"/>
                  </a:cubicBezTo>
                  <a:cubicBezTo>
                    <a:pt x="297" y="139"/>
                    <a:pt x="297" y="140"/>
                    <a:pt x="297" y="140"/>
                  </a:cubicBezTo>
                  <a:cubicBezTo>
                    <a:pt x="298" y="141"/>
                    <a:pt x="298" y="141"/>
                    <a:pt x="298" y="142"/>
                  </a:cubicBezTo>
                  <a:cubicBezTo>
                    <a:pt x="296" y="141"/>
                    <a:pt x="292" y="139"/>
                    <a:pt x="290" y="141"/>
                  </a:cubicBezTo>
                  <a:cubicBezTo>
                    <a:pt x="289" y="142"/>
                    <a:pt x="289" y="142"/>
                    <a:pt x="288" y="143"/>
                  </a:cubicBezTo>
                  <a:cubicBezTo>
                    <a:pt x="288" y="143"/>
                    <a:pt x="288" y="145"/>
                    <a:pt x="288" y="145"/>
                  </a:cubicBezTo>
                  <a:cubicBezTo>
                    <a:pt x="289" y="145"/>
                    <a:pt x="290" y="145"/>
                    <a:pt x="291" y="145"/>
                  </a:cubicBezTo>
                  <a:cubicBezTo>
                    <a:pt x="291" y="145"/>
                    <a:pt x="292" y="147"/>
                    <a:pt x="292" y="147"/>
                  </a:cubicBezTo>
                  <a:cubicBezTo>
                    <a:pt x="293" y="146"/>
                    <a:pt x="293" y="147"/>
                    <a:pt x="294" y="146"/>
                  </a:cubicBezTo>
                  <a:cubicBezTo>
                    <a:pt x="295" y="146"/>
                    <a:pt x="295" y="145"/>
                    <a:pt x="296" y="144"/>
                  </a:cubicBezTo>
                  <a:cubicBezTo>
                    <a:pt x="296" y="144"/>
                    <a:pt x="297" y="145"/>
                    <a:pt x="298" y="144"/>
                  </a:cubicBezTo>
                  <a:cubicBezTo>
                    <a:pt x="299" y="144"/>
                    <a:pt x="298" y="143"/>
                    <a:pt x="299" y="142"/>
                  </a:cubicBezTo>
                  <a:cubicBezTo>
                    <a:pt x="299" y="142"/>
                    <a:pt x="300" y="142"/>
                    <a:pt x="300" y="142"/>
                  </a:cubicBezTo>
                  <a:cubicBezTo>
                    <a:pt x="301" y="142"/>
                    <a:pt x="301" y="144"/>
                    <a:pt x="302" y="144"/>
                  </a:cubicBezTo>
                  <a:cubicBezTo>
                    <a:pt x="303" y="144"/>
                    <a:pt x="305" y="144"/>
                    <a:pt x="307" y="144"/>
                  </a:cubicBezTo>
                  <a:cubicBezTo>
                    <a:pt x="307" y="145"/>
                    <a:pt x="307" y="145"/>
                    <a:pt x="307" y="145"/>
                  </a:cubicBezTo>
                  <a:cubicBezTo>
                    <a:pt x="307" y="146"/>
                    <a:pt x="305" y="146"/>
                    <a:pt x="306" y="147"/>
                  </a:cubicBezTo>
                  <a:cubicBezTo>
                    <a:pt x="306" y="147"/>
                    <a:pt x="306" y="147"/>
                    <a:pt x="307" y="147"/>
                  </a:cubicBezTo>
                  <a:cubicBezTo>
                    <a:pt x="303" y="151"/>
                    <a:pt x="311" y="152"/>
                    <a:pt x="313" y="154"/>
                  </a:cubicBezTo>
                  <a:cubicBezTo>
                    <a:pt x="314" y="154"/>
                    <a:pt x="315" y="156"/>
                    <a:pt x="316" y="156"/>
                  </a:cubicBezTo>
                  <a:cubicBezTo>
                    <a:pt x="317" y="156"/>
                    <a:pt x="318" y="156"/>
                    <a:pt x="319" y="156"/>
                  </a:cubicBezTo>
                  <a:cubicBezTo>
                    <a:pt x="319" y="156"/>
                    <a:pt x="320" y="155"/>
                    <a:pt x="319" y="154"/>
                  </a:cubicBezTo>
                  <a:cubicBezTo>
                    <a:pt x="317" y="152"/>
                    <a:pt x="314" y="155"/>
                    <a:pt x="319" y="151"/>
                  </a:cubicBezTo>
                  <a:cubicBezTo>
                    <a:pt x="319" y="150"/>
                    <a:pt x="319" y="150"/>
                    <a:pt x="319" y="150"/>
                  </a:cubicBezTo>
                  <a:cubicBezTo>
                    <a:pt x="317" y="150"/>
                    <a:pt x="316" y="150"/>
                    <a:pt x="314" y="149"/>
                  </a:cubicBezTo>
                  <a:cubicBezTo>
                    <a:pt x="314" y="149"/>
                    <a:pt x="312" y="148"/>
                    <a:pt x="312" y="148"/>
                  </a:cubicBezTo>
                  <a:cubicBezTo>
                    <a:pt x="311" y="147"/>
                    <a:pt x="314" y="147"/>
                    <a:pt x="314" y="147"/>
                  </a:cubicBezTo>
                  <a:cubicBezTo>
                    <a:pt x="314" y="147"/>
                    <a:pt x="315" y="149"/>
                    <a:pt x="315" y="149"/>
                  </a:cubicBezTo>
                  <a:cubicBezTo>
                    <a:pt x="317" y="149"/>
                    <a:pt x="317" y="148"/>
                    <a:pt x="318" y="148"/>
                  </a:cubicBezTo>
                  <a:cubicBezTo>
                    <a:pt x="318" y="147"/>
                    <a:pt x="319" y="147"/>
                    <a:pt x="319" y="145"/>
                  </a:cubicBezTo>
                  <a:cubicBezTo>
                    <a:pt x="315" y="144"/>
                    <a:pt x="314" y="144"/>
                    <a:pt x="310" y="145"/>
                  </a:cubicBezTo>
                  <a:cubicBezTo>
                    <a:pt x="310" y="145"/>
                    <a:pt x="311" y="143"/>
                    <a:pt x="312" y="143"/>
                  </a:cubicBezTo>
                  <a:cubicBezTo>
                    <a:pt x="312" y="143"/>
                    <a:pt x="313" y="143"/>
                    <a:pt x="314" y="143"/>
                  </a:cubicBezTo>
                  <a:cubicBezTo>
                    <a:pt x="314" y="143"/>
                    <a:pt x="314" y="142"/>
                    <a:pt x="314" y="142"/>
                  </a:cubicBezTo>
                  <a:cubicBezTo>
                    <a:pt x="309" y="142"/>
                    <a:pt x="309" y="142"/>
                    <a:pt x="309" y="142"/>
                  </a:cubicBezTo>
                  <a:cubicBezTo>
                    <a:pt x="310" y="141"/>
                    <a:pt x="310" y="140"/>
                    <a:pt x="310" y="140"/>
                  </a:cubicBezTo>
                  <a:cubicBezTo>
                    <a:pt x="308" y="139"/>
                    <a:pt x="303" y="136"/>
                    <a:pt x="301" y="137"/>
                  </a:cubicBezTo>
                  <a:close/>
                  <a:moveTo>
                    <a:pt x="98" y="121"/>
                  </a:moveTo>
                  <a:cubicBezTo>
                    <a:pt x="97" y="122"/>
                    <a:pt x="94" y="124"/>
                    <a:pt x="97" y="123"/>
                  </a:cubicBezTo>
                  <a:cubicBezTo>
                    <a:pt x="97" y="123"/>
                    <a:pt x="100" y="122"/>
                    <a:pt x="99" y="122"/>
                  </a:cubicBezTo>
                  <a:cubicBezTo>
                    <a:pt x="99" y="122"/>
                    <a:pt x="99" y="121"/>
                    <a:pt x="98" y="121"/>
                  </a:cubicBezTo>
                  <a:close/>
                  <a:moveTo>
                    <a:pt x="336" y="120"/>
                  </a:moveTo>
                  <a:cubicBezTo>
                    <a:pt x="336" y="120"/>
                    <a:pt x="336" y="121"/>
                    <a:pt x="336" y="121"/>
                  </a:cubicBezTo>
                  <a:cubicBezTo>
                    <a:pt x="336" y="122"/>
                    <a:pt x="337" y="122"/>
                    <a:pt x="337" y="122"/>
                  </a:cubicBezTo>
                  <a:cubicBezTo>
                    <a:pt x="336" y="121"/>
                    <a:pt x="338" y="120"/>
                    <a:pt x="336" y="120"/>
                  </a:cubicBezTo>
                  <a:close/>
                  <a:moveTo>
                    <a:pt x="328" y="117"/>
                  </a:moveTo>
                  <a:cubicBezTo>
                    <a:pt x="328" y="119"/>
                    <a:pt x="327" y="120"/>
                    <a:pt x="328" y="121"/>
                  </a:cubicBezTo>
                  <a:cubicBezTo>
                    <a:pt x="328" y="122"/>
                    <a:pt x="329" y="122"/>
                    <a:pt x="330" y="122"/>
                  </a:cubicBezTo>
                  <a:cubicBezTo>
                    <a:pt x="330" y="122"/>
                    <a:pt x="330" y="121"/>
                    <a:pt x="331" y="121"/>
                  </a:cubicBezTo>
                  <a:cubicBezTo>
                    <a:pt x="331" y="120"/>
                    <a:pt x="331" y="120"/>
                    <a:pt x="331" y="119"/>
                  </a:cubicBezTo>
                  <a:cubicBezTo>
                    <a:pt x="331" y="119"/>
                    <a:pt x="330" y="119"/>
                    <a:pt x="330" y="119"/>
                  </a:cubicBezTo>
                  <a:cubicBezTo>
                    <a:pt x="329" y="119"/>
                    <a:pt x="329" y="118"/>
                    <a:pt x="329" y="118"/>
                  </a:cubicBezTo>
                  <a:cubicBezTo>
                    <a:pt x="329" y="117"/>
                    <a:pt x="328" y="117"/>
                    <a:pt x="328" y="117"/>
                  </a:cubicBezTo>
                  <a:close/>
                  <a:moveTo>
                    <a:pt x="315" y="114"/>
                  </a:moveTo>
                  <a:cubicBezTo>
                    <a:pt x="316" y="114"/>
                    <a:pt x="316" y="116"/>
                    <a:pt x="316" y="118"/>
                  </a:cubicBezTo>
                  <a:cubicBezTo>
                    <a:pt x="316" y="118"/>
                    <a:pt x="315" y="117"/>
                    <a:pt x="315" y="118"/>
                  </a:cubicBezTo>
                  <a:cubicBezTo>
                    <a:pt x="315" y="117"/>
                    <a:pt x="313" y="114"/>
                    <a:pt x="315" y="114"/>
                  </a:cubicBezTo>
                  <a:close/>
                  <a:moveTo>
                    <a:pt x="337" y="109"/>
                  </a:moveTo>
                  <a:cubicBezTo>
                    <a:pt x="337" y="109"/>
                    <a:pt x="337" y="110"/>
                    <a:pt x="336" y="110"/>
                  </a:cubicBezTo>
                  <a:cubicBezTo>
                    <a:pt x="336" y="111"/>
                    <a:pt x="335" y="110"/>
                    <a:pt x="334" y="110"/>
                  </a:cubicBezTo>
                  <a:cubicBezTo>
                    <a:pt x="335" y="114"/>
                    <a:pt x="334" y="118"/>
                    <a:pt x="339" y="117"/>
                  </a:cubicBezTo>
                  <a:cubicBezTo>
                    <a:pt x="340" y="116"/>
                    <a:pt x="340" y="115"/>
                    <a:pt x="341" y="115"/>
                  </a:cubicBezTo>
                  <a:cubicBezTo>
                    <a:pt x="341" y="114"/>
                    <a:pt x="342" y="115"/>
                    <a:pt x="342" y="115"/>
                  </a:cubicBezTo>
                  <a:cubicBezTo>
                    <a:pt x="342" y="116"/>
                    <a:pt x="343" y="115"/>
                    <a:pt x="343" y="115"/>
                  </a:cubicBezTo>
                  <a:cubicBezTo>
                    <a:pt x="343" y="114"/>
                    <a:pt x="343" y="112"/>
                    <a:pt x="343" y="112"/>
                  </a:cubicBezTo>
                  <a:cubicBezTo>
                    <a:pt x="343" y="112"/>
                    <a:pt x="342" y="113"/>
                    <a:pt x="342" y="113"/>
                  </a:cubicBezTo>
                  <a:cubicBezTo>
                    <a:pt x="338" y="113"/>
                    <a:pt x="339" y="112"/>
                    <a:pt x="338" y="109"/>
                  </a:cubicBezTo>
                  <a:lnTo>
                    <a:pt x="337" y="109"/>
                  </a:lnTo>
                  <a:close/>
                  <a:moveTo>
                    <a:pt x="332" y="98"/>
                  </a:moveTo>
                  <a:cubicBezTo>
                    <a:pt x="333" y="98"/>
                    <a:pt x="332" y="99"/>
                    <a:pt x="332" y="99"/>
                  </a:cubicBezTo>
                  <a:cubicBezTo>
                    <a:pt x="333" y="99"/>
                    <a:pt x="336" y="107"/>
                    <a:pt x="335" y="103"/>
                  </a:cubicBezTo>
                  <a:cubicBezTo>
                    <a:pt x="335" y="103"/>
                    <a:pt x="335" y="102"/>
                    <a:pt x="335" y="101"/>
                  </a:cubicBezTo>
                  <a:cubicBezTo>
                    <a:pt x="335" y="101"/>
                    <a:pt x="333" y="100"/>
                    <a:pt x="333" y="100"/>
                  </a:cubicBezTo>
                  <a:cubicBezTo>
                    <a:pt x="333" y="99"/>
                    <a:pt x="334" y="98"/>
                    <a:pt x="334" y="98"/>
                  </a:cubicBezTo>
                  <a:lnTo>
                    <a:pt x="332" y="98"/>
                  </a:lnTo>
                  <a:close/>
                  <a:moveTo>
                    <a:pt x="7" y="86"/>
                  </a:moveTo>
                  <a:cubicBezTo>
                    <a:pt x="8" y="87"/>
                    <a:pt x="8" y="87"/>
                    <a:pt x="8" y="87"/>
                  </a:cubicBezTo>
                  <a:cubicBezTo>
                    <a:pt x="9" y="87"/>
                    <a:pt x="9" y="87"/>
                    <a:pt x="8" y="86"/>
                  </a:cubicBezTo>
                  <a:cubicBezTo>
                    <a:pt x="8" y="86"/>
                    <a:pt x="8" y="86"/>
                    <a:pt x="7" y="86"/>
                  </a:cubicBezTo>
                  <a:close/>
                  <a:moveTo>
                    <a:pt x="1" y="85"/>
                  </a:moveTo>
                  <a:cubicBezTo>
                    <a:pt x="1" y="85"/>
                    <a:pt x="0" y="87"/>
                    <a:pt x="1" y="87"/>
                  </a:cubicBezTo>
                  <a:cubicBezTo>
                    <a:pt x="3" y="87"/>
                    <a:pt x="3" y="86"/>
                    <a:pt x="3" y="85"/>
                  </a:cubicBezTo>
                  <a:cubicBezTo>
                    <a:pt x="2" y="85"/>
                    <a:pt x="2" y="85"/>
                    <a:pt x="1" y="85"/>
                  </a:cubicBezTo>
                  <a:close/>
                  <a:moveTo>
                    <a:pt x="330" y="50"/>
                  </a:moveTo>
                  <a:cubicBezTo>
                    <a:pt x="330" y="50"/>
                    <a:pt x="329" y="52"/>
                    <a:pt x="329" y="52"/>
                  </a:cubicBezTo>
                  <a:cubicBezTo>
                    <a:pt x="332" y="51"/>
                    <a:pt x="332" y="52"/>
                    <a:pt x="330" y="50"/>
                  </a:cubicBezTo>
                  <a:close/>
                  <a:moveTo>
                    <a:pt x="289" y="43"/>
                  </a:moveTo>
                  <a:cubicBezTo>
                    <a:pt x="294" y="42"/>
                    <a:pt x="285" y="46"/>
                    <a:pt x="285" y="46"/>
                  </a:cubicBezTo>
                  <a:cubicBezTo>
                    <a:pt x="285" y="46"/>
                    <a:pt x="283" y="45"/>
                    <a:pt x="284" y="45"/>
                  </a:cubicBezTo>
                  <a:cubicBezTo>
                    <a:pt x="284" y="45"/>
                    <a:pt x="285" y="45"/>
                    <a:pt x="286" y="45"/>
                  </a:cubicBezTo>
                  <a:cubicBezTo>
                    <a:pt x="287" y="44"/>
                    <a:pt x="288" y="43"/>
                    <a:pt x="289" y="43"/>
                  </a:cubicBezTo>
                  <a:close/>
                  <a:moveTo>
                    <a:pt x="334" y="27"/>
                  </a:moveTo>
                  <a:cubicBezTo>
                    <a:pt x="334" y="27"/>
                    <a:pt x="334" y="28"/>
                    <a:pt x="334" y="28"/>
                  </a:cubicBezTo>
                  <a:cubicBezTo>
                    <a:pt x="335" y="29"/>
                    <a:pt x="335" y="27"/>
                    <a:pt x="334" y="27"/>
                  </a:cubicBezTo>
                  <a:close/>
                  <a:moveTo>
                    <a:pt x="329" y="26"/>
                  </a:moveTo>
                  <a:cubicBezTo>
                    <a:pt x="329" y="27"/>
                    <a:pt x="329" y="28"/>
                    <a:pt x="329" y="30"/>
                  </a:cubicBezTo>
                  <a:cubicBezTo>
                    <a:pt x="330" y="30"/>
                    <a:pt x="330" y="30"/>
                    <a:pt x="330" y="30"/>
                  </a:cubicBezTo>
                  <a:cubicBezTo>
                    <a:pt x="330" y="29"/>
                    <a:pt x="329" y="28"/>
                    <a:pt x="330" y="27"/>
                  </a:cubicBezTo>
                  <a:lnTo>
                    <a:pt x="329" y="26"/>
                  </a:lnTo>
                  <a:close/>
                  <a:moveTo>
                    <a:pt x="120" y="22"/>
                  </a:moveTo>
                  <a:cubicBezTo>
                    <a:pt x="120" y="23"/>
                    <a:pt x="120" y="24"/>
                    <a:pt x="120" y="25"/>
                  </a:cubicBezTo>
                  <a:cubicBezTo>
                    <a:pt x="122" y="28"/>
                    <a:pt x="130" y="30"/>
                    <a:pt x="134" y="31"/>
                  </a:cubicBezTo>
                  <a:cubicBezTo>
                    <a:pt x="134" y="31"/>
                    <a:pt x="137" y="31"/>
                    <a:pt x="135" y="30"/>
                  </a:cubicBezTo>
                  <a:cubicBezTo>
                    <a:pt x="135" y="30"/>
                    <a:pt x="134" y="28"/>
                    <a:pt x="134" y="28"/>
                  </a:cubicBezTo>
                  <a:cubicBezTo>
                    <a:pt x="134" y="28"/>
                    <a:pt x="130" y="26"/>
                    <a:pt x="130" y="26"/>
                  </a:cubicBezTo>
                  <a:cubicBezTo>
                    <a:pt x="129" y="26"/>
                    <a:pt x="128" y="27"/>
                    <a:pt x="128" y="26"/>
                  </a:cubicBezTo>
                  <a:cubicBezTo>
                    <a:pt x="127" y="26"/>
                    <a:pt x="126" y="25"/>
                    <a:pt x="126" y="24"/>
                  </a:cubicBezTo>
                  <a:cubicBezTo>
                    <a:pt x="125" y="24"/>
                    <a:pt x="125" y="24"/>
                    <a:pt x="124" y="24"/>
                  </a:cubicBezTo>
                  <a:cubicBezTo>
                    <a:pt x="122" y="23"/>
                    <a:pt x="121" y="22"/>
                    <a:pt x="120" y="22"/>
                  </a:cubicBezTo>
                  <a:close/>
                  <a:moveTo>
                    <a:pt x="236" y="13"/>
                  </a:moveTo>
                  <a:cubicBezTo>
                    <a:pt x="239" y="13"/>
                    <a:pt x="234" y="14"/>
                    <a:pt x="234" y="14"/>
                  </a:cubicBezTo>
                  <a:cubicBezTo>
                    <a:pt x="234" y="15"/>
                    <a:pt x="234" y="16"/>
                    <a:pt x="234" y="16"/>
                  </a:cubicBezTo>
                  <a:cubicBezTo>
                    <a:pt x="234" y="16"/>
                    <a:pt x="232" y="15"/>
                    <a:pt x="231" y="15"/>
                  </a:cubicBezTo>
                  <a:cubicBezTo>
                    <a:pt x="231" y="15"/>
                    <a:pt x="231" y="16"/>
                    <a:pt x="230" y="16"/>
                  </a:cubicBezTo>
                  <a:cubicBezTo>
                    <a:pt x="229" y="16"/>
                    <a:pt x="230" y="14"/>
                    <a:pt x="230" y="14"/>
                  </a:cubicBezTo>
                  <a:cubicBezTo>
                    <a:pt x="232" y="14"/>
                    <a:pt x="234" y="13"/>
                    <a:pt x="236" y="13"/>
                  </a:cubicBezTo>
                  <a:close/>
                  <a:moveTo>
                    <a:pt x="264" y="11"/>
                  </a:moveTo>
                  <a:cubicBezTo>
                    <a:pt x="265" y="10"/>
                    <a:pt x="268" y="11"/>
                    <a:pt x="269" y="11"/>
                  </a:cubicBezTo>
                  <a:cubicBezTo>
                    <a:pt x="272" y="11"/>
                    <a:pt x="273" y="10"/>
                    <a:pt x="276" y="11"/>
                  </a:cubicBezTo>
                  <a:cubicBezTo>
                    <a:pt x="277" y="11"/>
                    <a:pt x="281" y="11"/>
                    <a:pt x="283" y="11"/>
                  </a:cubicBezTo>
                  <a:cubicBezTo>
                    <a:pt x="279" y="12"/>
                    <a:pt x="273" y="13"/>
                    <a:pt x="270" y="13"/>
                  </a:cubicBezTo>
                  <a:cubicBezTo>
                    <a:pt x="268" y="13"/>
                    <a:pt x="265" y="12"/>
                    <a:pt x="262" y="12"/>
                  </a:cubicBezTo>
                  <a:cubicBezTo>
                    <a:pt x="261" y="13"/>
                    <a:pt x="261" y="13"/>
                    <a:pt x="261" y="13"/>
                  </a:cubicBezTo>
                  <a:cubicBezTo>
                    <a:pt x="259" y="14"/>
                    <a:pt x="257" y="13"/>
                    <a:pt x="255" y="13"/>
                  </a:cubicBezTo>
                  <a:cubicBezTo>
                    <a:pt x="255" y="12"/>
                    <a:pt x="255" y="12"/>
                    <a:pt x="255" y="12"/>
                  </a:cubicBezTo>
                  <a:cubicBezTo>
                    <a:pt x="256" y="12"/>
                    <a:pt x="257" y="13"/>
                    <a:pt x="257" y="12"/>
                  </a:cubicBezTo>
                  <a:cubicBezTo>
                    <a:pt x="259" y="12"/>
                    <a:pt x="262" y="11"/>
                    <a:pt x="264" y="11"/>
                  </a:cubicBezTo>
                  <a:close/>
                  <a:moveTo>
                    <a:pt x="242" y="9"/>
                  </a:moveTo>
                  <a:cubicBezTo>
                    <a:pt x="243" y="9"/>
                    <a:pt x="243" y="9"/>
                    <a:pt x="243" y="9"/>
                  </a:cubicBezTo>
                  <a:cubicBezTo>
                    <a:pt x="243" y="9"/>
                    <a:pt x="242" y="10"/>
                    <a:pt x="243" y="11"/>
                  </a:cubicBezTo>
                  <a:cubicBezTo>
                    <a:pt x="243" y="11"/>
                    <a:pt x="244" y="12"/>
                    <a:pt x="245" y="13"/>
                  </a:cubicBezTo>
                  <a:cubicBezTo>
                    <a:pt x="249" y="11"/>
                    <a:pt x="249" y="12"/>
                    <a:pt x="254" y="13"/>
                  </a:cubicBezTo>
                  <a:cubicBezTo>
                    <a:pt x="253" y="13"/>
                    <a:pt x="250" y="13"/>
                    <a:pt x="250" y="13"/>
                  </a:cubicBezTo>
                  <a:cubicBezTo>
                    <a:pt x="249" y="13"/>
                    <a:pt x="246" y="13"/>
                    <a:pt x="245" y="13"/>
                  </a:cubicBezTo>
                  <a:cubicBezTo>
                    <a:pt x="245" y="13"/>
                    <a:pt x="245" y="15"/>
                    <a:pt x="245" y="15"/>
                  </a:cubicBezTo>
                  <a:cubicBezTo>
                    <a:pt x="244" y="14"/>
                    <a:pt x="245" y="16"/>
                    <a:pt x="244" y="15"/>
                  </a:cubicBezTo>
                  <a:cubicBezTo>
                    <a:pt x="243" y="15"/>
                    <a:pt x="243" y="14"/>
                    <a:pt x="243" y="14"/>
                  </a:cubicBezTo>
                  <a:cubicBezTo>
                    <a:pt x="242" y="14"/>
                    <a:pt x="241" y="14"/>
                    <a:pt x="241" y="13"/>
                  </a:cubicBezTo>
                  <a:cubicBezTo>
                    <a:pt x="241" y="13"/>
                    <a:pt x="241" y="13"/>
                    <a:pt x="241" y="13"/>
                  </a:cubicBezTo>
                  <a:cubicBezTo>
                    <a:pt x="243" y="12"/>
                    <a:pt x="241" y="8"/>
                    <a:pt x="242" y="9"/>
                  </a:cubicBezTo>
                  <a:close/>
                  <a:moveTo>
                    <a:pt x="318" y="24"/>
                  </a:moveTo>
                  <a:cubicBezTo>
                    <a:pt x="319" y="24"/>
                    <a:pt x="320" y="22"/>
                    <a:pt x="320" y="22"/>
                  </a:cubicBezTo>
                  <a:cubicBezTo>
                    <a:pt x="321" y="21"/>
                    <a:pt x="322" y="22"/>
                    <a:pt x="322" y="22"/>
                  </a:cubicBezTo>
                  <a:cubicBezTo>
                    <a:pt x="323" y="21"/>
                    <a:pt x="325" y="20"/>
                    <a:pt x="326" y="20"/>
                  </a:cubicBezTo>
                  <a:cubicBezTo>
                    <a:pt x="326" y="20"/>
                    <a:pt x="325" y="18"/>
                    <a:pt x="325" y="18"/>
                  </a:cubicBezTo>
                  <a:cubicBezTo>
                    <a:pt x="324" y="17"/>
                    <a:pt x="322" y="18"/>
                    <a:pt x="321" y="17"/>
                  </a:cubicBezTo>
                  <a:cubicBezTo>
                    <a:pt x="321" y="17"/>
                    <a:pt x="320" y="16"/>
                    <a:pt x="319" y="16"/>
                  </a:cubicBezTo>
                  <a:cubicBezTo>
                    <a:pt x="317" y="15"/>
                    <a:pt x="314" y="17"/>
                    <a:pt x="312" y="16"/>
                  </a:cubicBezTo>
                  <a:cubicBezTo>
                    <a:pt x="312" y="16"/>
                    <a:pt x="312" y="15"/>
                    <a:pt x="312" y="15"/>
                  </a:cubicBezTo>
                  <a:cubicBezTo>
                    <a:pt x="311" y="14"/>
                    <a:pt x="310" y="14"/>
                    <a:pt x="309" y="13"/>
                  </a:cubicBezTo>
                  <a:cubicBezTo>
                    <a:pt x="309" y="14"/>
                    <a:pt x="309" y="13"/>
                    <a:pt x="308" y="13"/>
                  </a:cubicBezTo>
                  <a:cubicBezTo>
                    <a:pt x="308" y="14"/>
                    <a:pt x="307" y="15"/>
                    <a:pt x="307" y="15"/>
                  </a:cubicBezTo>
                  <a:cubicBezTo>
                    <a:pt x="306" y="14"/>
                    <a:pt x="307" y="13"/>
                    <a:pt x="307" y="13"/>
                  </a:cubicBezTo>
                  <a:cubicBezTo>
                    <a:pt x="306" y="13"/>
                    <a:pt x="306" y="13"/>
                    <a:pt x="306" y="12"/>
                  </a:cubicBezTo>
                  <a:cubicBezTo>
                    <a:pt x="302" y="14"/>
                    <a:pt x="301" y="15"/>
                    <a:pt x="296" y="16"/>
                  </a:cubicBezTo>
                  <a:cubicBezTo>
                    <a:pt x="296" y="15"/>
                    <a:pt x="296" y="15"/>
                    <a:pt x="296" y="15"/>
                  </a:cubicBezTo>
                  <a:cubicBezTo>
                    <a:pt x="298" y="14"/>
                    <a:pt x="299" y="15"/>
                    <a:pt x="301" y="14"/>
                  </a:cubicBezTo>
                  <a:cubicBezTo>
                    <a:pt x="301" y="14"/>
                    <a:pt x="301" y="13"/>
                    <a:pt x="302" y="13"/>
                  </a:cubicBezTo>
                  <a:cubicBezTo>
                    <a:pt x="301" y="12"/>
                    <a:pt x="302" y="11"/>
                    <a:pt x="302" y="11"/>
                  </a:cubicBezTo>
                  <a:cubicBezTo>
                    <a:pt x="301" y="9"/>
                    <a:pt x="298" y="6"/>
                    <a:pt x="296" y="7"/>
                  </a:cubicBezTo>
                  <a:cubicBezTo>
                    <a:pt x="294" y="7"/>
                    <a:pt x="294" y="9"/>
                    <a:pt x="293" y="9"/>
                  </a:cubicBezTo>
                  <a:cubicBezTo>
                    <a:pt x="291" y="10"/>
                    <a:pt x="287" y="11"/>
                    <a:pt x="284" y="11"/>
                  </a:cubicBezTo>
                  <a:cubicBezTo>
                    <a:pt x="285" y="10"/>
                    <a:pt x="286" y="8"/>
                    <a:pt x="287" y="8"/>
                  </a:cubicBezTo>
                  <a:cubicBezTo>
                    <a:pt x="288" y="7"/>
                    <a:pt x="290" y="7"/>
                    <a:pt x="290" y="7"/>
                  </a:cubicBezTo>
                  <a:cubicBezTo>
                    <a:pt x="291" y="6"/>
                    <a:pt x="291" y="5"/>
                    <a:pt x="291" y="5"/>
                  </a:cubicBezTo>
                  <a:cubicBezTo>
                    <a:pt x="291" y="5"/>
                    <a:pt x="289" y="4"/>
                    <a:pt x="289" y="4"/>
                  </a:cubicBezTo>
                  <a:cubicBezTo>
                    <a:pt x="286" y="4"/>
                    <a:pt x="282" y="4"/>
                    <a:pt x="278" y="4"/>
                  </a:cubicBezTo>
                  <a:cubicBezTo>
                    <a:pt x="276" y="4"/>
                    <a:pt x="274" y="2"/>
                    <a:pt x="272" y="2"/>
                  </a:cubicBezTo>
                  <a:cubicBezTo>
                    <a:pt x="272" y="2"/>
                    <a:pt x="271" y="3"/>
                    <a:pt x="271" y="3"/>
                  </a:cubicBezTo>
                  <a:cubicBezTo>
                    <a:pt x="269" y="3"/>
                    <a:pt x="269" y="3"/>
                    <a:pt x="268" y="3"/>
                  </a:cubicBezTo>
                  <a:cubicBezTo>
                    <a:pt x="266" y="3"/>
                    <a:pt x="265" y="4"/>
                    <a:pt x="262" y="4"/>
                  </a:cubicBezTo>
                  <a:cubicBezTo>
                    <a:pt x="260" y="4"/>
                    <a:pt x="256" y="1"/>
                    <a:pt x="254" y="1"/>
                  </a:cubicBezTo>
                  <a:cubicBezTo>
                    <a:pt x="253" y="1"/>
                    <a:pt x="252" y="2"/>
                    <a:pt x="251" y="2"/>
                  </a:cubicBezTo>
                  <a:cubicBezTo>
                    <a:pt x="249" y="3"/>
                    <a:pt x="247" y="2"/>
                    <a:pt x="246" y="1"/>
                  </a:cubicBezTo>
                  <a:cubicBezTo>
                    <a:pt x="242" y="1"/>
                    <a:pt x="240" y="3"/>
                    <a:pt x="236" y="2"/>
                  </a:cubicBezTo>
                  <a:cubicBezTo>
                    <a:pt x="233" y="2"/>
                    <a:pt x="224" y="0"/>
                    <a:pt x="223" y="1"/>
                  </a:cubicBezTo>
                  <a:cubicBezTo>
                    <a:pt x="222" y="1"/>
                    <a:pt x="222" y="2"/>
                    <a:pt x="222" y="3"/>
                  </a:cubicBezTo>
                  <a:cubicBezTo>
                    <a:pt x="220" y="3"/>
                    <a:pt x="218" y="2"/>
                    <a:pt x="216" y="1"/>
                  </a:cubicBezTo>
                  <a:cubicBezTo>
                    <a:pt x="216" y="1"/>
                    <a:pt x="216" y="3"/>
                    <a:pt x="216" y="3"/>
                  </a:cubicBezTo>
                  <a:cubicBezTo>
                    <a:pt x="216" y="4"/>
                    <a:pt x="217" y="4"/>
                    <a:pt x="217" y="4"/>
                  </a:cubicBezTo>
                  <a:cubicBezTo>
                    <a:pt x="216" y="4"/>
                    <a:pt x="212" y="5"/>
                    <a:pt x="210" y="4"/>
                  </a:cubicBezTo>
                  <a:cubicBezTo>
                    <a:pt x="209" y="4"/>
                    <a:pt x="211" y="3"/>
                    <a:pt x="210" y="4"/>
                  </a:cubicBezTo>
                  <a:cubicBezTo>
                    <a:pt x="209" y="4"/>
                    <a:pt x="209" y="5"/>
                    <a:pt x="209" y="5"/>
                  </a:cubicBezTo>
                  <a:cubicBezTo>
                    <a:pt x="209" y="5"/>
                    <a:pt x="206" y="7"/>
                    <a:pt x="208" y="7"/>
                  </a:cubicBezTo>
                  <a:cubicBezTo>
                    <a:pt x="208" y="7"/>
                    <a:pt x="209" y="7"/>
                    <a:pt x="210" y="7"/>
                  </a:cubicBezTo>
                  <a:cubicBezTo>
                    <a:pt x="211" y="8"/>
                    <a:pt x="211" y="8"/>
                    <a:pt x="211" y="8"/>
                  </a:cubicBezTo>
                  <a:cubicBezTo>
                    <a:pt x="200" y="8"/>
                    <a:pt x="203" y="10"/>
                    <a:pt x="208" y="14"/>
                  </a:cubicBezTo>
                  <a:cubicBezTo>
                    <a:pt x="207" y="14"/>
                    <a:pt x="206" y="14"/>
                    <a:pt x="206" y="14"/>
                  </a:cubicBezTo>
                  <a:cubicBezTo>
                    <a:pt x="205" y="14"/>
                    <a:pt x="203" y="10"/>
                    <a:pt x="202" y="10"/>
                  </a:cubicBezTo>
                  <a:cubicBezTo>
                    <a:pt x="202" y="10"/>
                    <a:pt x="201" y="10"/>
                    <a:pt x="200" y="10"/>
                  </a:cubicBezTo>
                  <a:cubicBezTo>
                    <a:pt x="201" y="10"/>
                    <a:pt x="200" y="11"/>
                    <a:pt x="201" y="11"/>
                  </a:cubicBezTo>
                  <a:cubicBezTo>
                    <a:pt x="202" y="12"/>
                    <a:pt x="201" y="12"/>
                    <a:pt x="202" y="13"/>
                  </a:cubicBezTo>
                  <a:cubicBezTo>
                    <a:pt x="199" y="12"/>
                    <a:pt x="200" y="10"/>
                    <a:pt x="198" y="14"/>
                  </a:cubicBezTo>
                  <a:cubicBezTo>
                    <a:pt x="197" y="14"/>
                    <a:pt x="193" y="13"/>
                    <a:pt x="193" y="11"/>
                  </a:cubicBezTo>
                  <a:cubicBezTo>
                    <a:pt x="193" y="11"/>
                    <a:pt x="193" y="9"/>
                    <a:pt x="193" y="9"/>
                  </a:cubicBezTo>
                  <a:cubicBezTo>
                    <a:pt x="191" y="8"/>
                    <a:pt x="187" y="7"/>
                    <a:pt x="184" y="8"/>
                  </a:cubicBezTo>
                  <a:cubicBezTo>
                    <a:pt x="183" y="8"/>
                    <a:pt x="186" y="10"/>
                    <a:pt x="184" y="10"/>
                  </a:cubicBezTo>
                  <a:cubicBezTo>
                    <a:pt x="183" y="10"/>
                    <a:pt x="180" y="9"/>
                    <a:pt x="179" y="9"/>
                  </a:cubicBezTo>
                  <a:cubicBezTo>
                    <a:pt x="180" y="9"/>
                    <a:pt x="178" y="9"/>
                    <a:pt x="178" y="9"/>
                  </a:cubicBezTo>
                  <a:cubicBezTo>
                    <a:pt x="178" y="9"/>
                    <a:pt x="178" y="11"/>
                    <a:pt x="179" y="10"/>
                  </a:cubicBezTo>
                  <a:cubicBezTo>
                    <a:pt x="179" y="11"/>
                    <a:pt x="179" y="11"/>
                    <a:pt x="179" y="11"/>
                  </a:cubicBezTo>
                  <a:cubicBezTo>
                    <a:pt x="179" y="11"/>
                    <a:pt x="180" y="12"/>
                    <a:pt x="180" y="12"/>
                  </a:cubicBezTo>
                  <a:cubicBezTo>
                    <a:pt x="180" y="12"/>
                    <a:pt x="181" y="13"/>
                    <a:pt x="181" y="13"/>
                  </a:cubicBezTo>
                  <a:cubicBezTo>
                    <a:pt x="180" y="13"/>
                    <a:pt x="179" y="13"/>
                    <a:pt x="178" y="13"/>
                  </a:cubicBezTo>
                  <a:cubicBezTo>
                    <a:pt x="179" y="14"/>
                    <a:pt x="178" y="15"/>
                    <a:pt x="178" y="15"/>
                  </a:cubicBezTo>
                  <a:cubicBezTo>
                    <a:pt x="179" y="15"/>
                    <a:pt x="182" y="15"/>
                    <a:pt x="183" y="16"/>
                  </a:cubicBezTo>
                  <a:cubicBezTo>
                    <a:pt x="184" y="17"/>
                    <a:pt x="184" y="17"/>
                    <a:pt x="184" y="17"/>
                  </a:cubicBezTo>
                  <a:cubicBezTo>
                    <a:pt x="186" y="17"/>
                    <a:pt x="188" y="15"/>
                    <a:pt x="190" y="17"/>
                  </a:cubicBezTo>
                  <a:cubicBezTo>
                    <a:pt x="191" y="18"/>
                    <a:pt x="190" y="19"/>
                    <a:pt x="191" y="20"/>
                  </a:cubicBezTo>
                  <a:cubicBezTo>
                    <a:pt x="191" y="21"/>
                    <a:pt x="193" y="22"/>
                    <a:pt x="193" y="23"/>
                  </a:cubicBezTo>
                  <a:cubicBezTo>
                    <a:pt x="192" y="22"/>
                    <a:pt x="191" y="22"/>
                    <a:pt x="190" y="21"/>
                  </a:cubicBezTo>
                  <a:cubicBezTo>
                    <a:pt x="190" y="20"/>
                    <a:pt x="190" y="20"/>
                    <a:pt x="190" y="20"/>
                  </a:cubicBezTo>
                  <a:cubicBezTo>
                    <a:pt x="190" y="18"/>
                    <a:pt x="184" y="17"/>
                    <a:pt x="182" y="17"/>
                  </a:cubicBezTo>
                  <a:cubicBezTo>
                    <a:pt x="180" y="16"/>
                    <a:pt x="172" y="15"/>
                    <a:pt x="175" y="20"/>
                  </a:cubicBezTo>
                  <a:cubicBezTo>
                    <a:pt x="175" y="20"/>
                    <a:pt x="176" y="20"/>
                    <a:pt x="176" y="21"/>
                  </a:cubicBezTo>
                  <a:cubicBezTo>
                    <a:pt x="177" y="21"/>
                    <a:pt x="176" y="22"/>
                    <a:pt x="177" y="23"/>
                  </a:cubicBezTo>
                  <a:cubicBezTo>
                    <a:pt x="176" y="22"/>
                    <a:pt x="173" y="18"/>
                    <a:pt x="173" y="18"/>
                  </a:cubicBezTo>
                  <a:cubicBezTo>
                    <a:pt x="169" y="17"/>
                    <a:pt x="166" y="19"/>
                    <a:pt x="164" y="19"/>
                  </a:cubicBezTo>
                  <a:cubicBezTo>
                    <a:pt x="162" y="19"/>
                    <a:pt x="161" y="19"/>
                    <a:pt x="159" y="19"/>
                  </a:cubicBezTo>
                  <a:cubicBezTo>
                    <a:pt x="159" y="19"/>
                    <a:pt x="159" y="20"/>
                    <a:pt x="159" y="21"/>
                  </a:cubicBezTo>
                  <a:cubicBezTo>
                    <a:pt x="159" y="21"/>
                    <a:pt x="160" y="22"/>
                    <a:pt x="161" y="22"/>
                  </a:cubicBezTo>
                  <a:cubicBezTo>
                    <a:pt x="161" y="22"/>
                    <a:pt x="161" y="24"/>
                    <a:pt x="161" y="24"/>
                  </a:cubicBezTo>
                  <a:cubicBezTo>
                    <a:pt x="162" y="24"/>
                    <a:pt x="162" y="24"/>
                    <a:pt x="163" y="24"/>
                  </a:cubicBezTo>
                  <a:cubicBezTo>
                    <a:pt x="164" y="25"/>
                    <a:pt x="164" y="26"/>
                    <a:pt x="164" y="26"/>
                  </a:cubicBezTo>
                  <a:cubicBezTo>
                    <a:pt x="166" y="28"/>
                    <a:pt x="167" y="28"/>
                    <a:pt x="169" y="29"/>
                  </a:cubicBezTo>
                  <a:cubicBezTo>
                    <a:pt x="169" y="30"/>
                    <a:pt x="170" y="31"/>
                    <a:pt x="171" y="32"/>
                  </a:cubicBezTo>
                  <a:cubicBezTo>
                    <a:pt x="173" y="33"/>
                    <a:pt x="177" y="33"/>
                    <a:pt x="179" y="35"/>
                  </a:cubicBezTo>
                  <a:cubicBezTo>
                    <a:pt x="180" y="36"/>
                    <a:pt x="180" y="37"/>
                    <a:pt x="181" y="37"/>
                  </a:cubicBezTo>
                  <a:cubicBezTo>
                    <a:pt x="180" y="37"/>
                    <a:pt x="178" y="35"/>
                    <a:pt x="177" y="35"/>
                  </a:cubicBezTo>
                  <a:cubicBezTo>
                    <a:pt x="176" y="35"/>
                    <a:pt x="176" y="36"/>
                    <a:pt x="175" y="35"/>
                  </a:cubicBezTo>
                  <a:cubicBezTo>
                    <a:pt x="174" y="35"/>
                    <a:pt x="174" y="35"/>
                    <a:pt x="174" y="35"/>
                  </a:cubicBezTo>
                  <a:cubicBezTo>
                    <a:pt x="171" y="34"/>
                    <a:pt x="170" y="36"/>
                    <a:pt x="168" y="38"/>
                  </a:cubicBezTo>
                  <a:cubicBezTo>
                    <a:pt x="168" y="38"/>
                    <a:pt x="167" y="38"/>
                    <a:pt x="166" y="37"/>
                  </a:cubicBezTo>
                  <a:cubicBezTo>
                    <a:pt x="165" y="37"/>
                    <a:pt x="165" y="36"/>
                    <a:pt x="164" y="35"/>
                  </a:cubicBezTo>
                  <a:cubicBezTo>
                    <a:pt x="163" y="35"/>
                    <a:pt x="163" y="36"/>
                    <a:pt x="162" y="36"/>
                  </a:cubicBezTo>
                  <a:cubicBezTo>
                    <a:pt x="161" y="36"/>
                    <a:pt x="157" y="31"/>
                    <a:pt x="156" y="30"/>
                  </a:cubicBezTo>
                  <a:cubicBezTo>
                    <a:pt x="156" y="29"/>
                    <a:pt x="156" y="28"/>
                    <a:pt x="156" y="26"/>
                  </a:cubicBezTo>
                  <a:cubicBezTo>
                    <a:pt x="155" y="26"/>
                    <a:pt x="155" y="26"/>
                    <a:pt x="155" y="26"/>
                  </a:cubicBezTo>
                  <a:cubicBezTo>
                    <a:pt x="153" y="25"/>
                    <a:pt x="151" y="22"/>
                    <a:pt x="149" y="21"/>
                  </a:cubicBezTo>
                  <a:cubicBezTo>
                    <a:pt x="149" y="20"/>
                    <a:pt x="142" y="19"/>
                    <a:pt x="142" y="19"/>
                  </a:cubicBezTo>
                  <a:cubicBezTo>
                    <a:pt x="142" y="19"/>
                    <a:pt x="141" y="19"/>
                    <a:pt x="140" y="19"/>
                  </a:cubicBezTo>
                  <a:cubicBezTo>
                    <a:pt x="140" y="20"/>
                    <a:pt x="140" y="22"/>
                    <a:pt x="140" y="24"/>
                  </a:cubicBezTo>
                  <a:cubicBezTo>
                    <a:pt x="141" y="25"/>
                    <a:pt x="142" y="26"/>
                    <a:pt x="142" y="26"/>
                  </a:cubicBezTo>
                  <a:cubicBezTo>
                    <a:pt x="142" y="26"/>
                    <a:pt x="141" y="28"/>
                    <a:pt x="141" y="27"/>
                  </a:cubicBezTo>
                  <a:cubicBezTo>
                    <a:pt x="142" y="27"/>
                    <a:pt x="140" y="27"/>
                    <a:pt x="140" y="27"/>
                  </a:cubicBezTo>
                  <a:cubicBezTo>
                    <a:pt x="139" y="28"/>
                    <a:pt x="139" y="29"/>
                    <a:pt x="140" y="29"/>
                  </a:cubicBezTo>
                  <a:cubicBezTo>
                    <a:pt x="140" y="30"/>
                    <a:pt x="140" y="31"/>
                    <a:pt x="140" y="31"/>
                  </a:cubicBezTo>
                  <a:cubicBezTo>
                    <a:pt x="139" y="31"/>
                    <a:pt x="140" y="34"/>
                    <a:pt x="140" y="34"/>
                  </a:cubicBezTo>
                  <a:cubicBezTo>
                    <a:pt x="140" y="35"/>
                    <a:pt x="140" y="34"/>
                    <a:pt x="140" y="35"/>
                  </a:cubicBezTo>
                  <a:cubicBezTo>
                    <a:pt x="139" y="35"/>
                    <a:pt x="138" y="35"/>
                    <a:pt x="138" y="35"/>
                  </a:cubicBezTo>
                  <a:cubicBezTo>
                    <a:pt x="137" y="34"/>
                    <a:pt x="134" y="32"/>
                    <a:pt x="131" y="32"/>
                  </a:cubicBezTo>
                  <a:cubicBezTo>
                    <a:pt x="130" y="32"/>
                    <a:pt x="131" y="32"/>
                    <a:pt x="130" y="32"/>
                  </a:cubicBezTo>
                  <a:cubicBezTo>
                    <a:pt x="130" y="31"/>
                    <a:pt x="130" y="31"/>
                    <a:pt x="130" y="31"/>
                  </a:cubicBezTo>
                  <a:cubicBezTo>
                    <a:pt x="128" y="30"/>
                    <a:pt x="129" y="31"/>
                    <a:pt x="129" y="32"/>
                  </a:cubicBezTo>
                  <a:cubicBezTo>
                    <a:pt x="127" y="32"/>
                    <a:pt x="124" y="30"/>
                    <a:pt x="123" y="29"/>
                  </a:cubicBezTo>
                  <a:cubicBezTo>
                    <a:pt x="123" y="30"/>
                    <a:pt x="123" y="31"/>
                    <a:pt x="122" y="31"/>
                  </a:cubicBezTo>
                  <a:cubicBezTo>
                    <a:pt x="121" y="32"/>
                    <a:pt x="120" y="33"/>
                    <a:pt x="118" y="34"/>
                  </a:cubicBezTo>
                  <a:cubicBezTo>
                    <a:pt x="119" y="35"/>
                    <a:pt x="119" y="35"/>
                    <a:pt x="119" y="35"/>
                  </a:cubicBezTo>
                  <a:cubicBezTo>
                    <a:pt x="118" y="35"/>
                    <a:pt x="118" y="35"/>
                    <a:pt x="118" y="35"/>
                  </a:cubicBezTo>
                  <a:cubicBezTo>
                    <a:pt x="117" y="31"/>
                    <a:pt x="118" y="22"/>
                    <a:pt x="112" y="22"/>
                  </a:cubicBezTo>
                  <a:cubicBezTo>
                    <a:pt x="112" y="22"/>
                    <a:pt x="109" y="23"/>
                    <a:pt x="108" y="23"/>
                  </a:cubicBezTo>
                  <a:cubicBezTo>
                    <a:pt x="108" y="26"/>
                    <a:pt x="108" y="26"/>
                    <a:pt x="108" y="26"/>
                  </a:cubicBezTo>
                  <a:cubicBezTo>
                    <a:pt x="108" y="26"/>
                    <a:pt x="106" y="24"/>
                    <a:pt x="105" y="24"/>
                  </a:cubicBezTo>
                  <a:cubicBezTo>
                    <a:pt x="104" y="24"/>
                    <a:pt x="105" y="25"/>
                    <a:pt x="104" y="24"/>
                  </a:cubicBezTo>
                  <a:cubicBezTo>
                    <a:pt x="103" y="25"/>
                    <a:pt x="103" y="26"/>
                    <a:pt x="103" y="26"/>
                  </a:cubicBezTo>
                  <a:cubicBezTo>
                    <a:pt x="103" y="27"/>
                    <a:pt x="102" y="26"/>
                    <a:pt x="102" y="27"/>
                  </a:cubicBezTo>
                  <a:cubicBezTo>
                    <a:pt x="101" y="26"/>
                    <a:pt x="101" y="25"/>
                    <a:pt x="100" y="24"/>
                  </a:cubicBezTo>
                  <a:cubicBezTo>
                    <a:pt x="97" y="24"/>
                    <a:pt x="94" y="26"/>
                    <a:pt x="92" y="26"/>
                  </a:cubicBezTo>
                  <a:cubicBezTo>
                    <a:pt x="89" y="27"/>
                    <a:pt x="86" y="26"/>
                    <a:pt x="82" y="27"/>
                  </a:cubicBezTo>
                  <a:cubicBezTo>
                    <a:pt x="81" y="27"/>
                    <a:pt x="80" y="29"/>
                    <a:pt x="79" y="29"/>
                  </a:cubicBezTo>
                  <a:cubicBezTo>
                    <a:pt x="78" y="29"/>
                    <a:pt x="77" y="29"/>
                    <a:pt x="77" y="29"/>
                  </a:cubicBezTo>
                  <a:cubicBezTo>
                    <a:pt x="77" y="30"/>
                    <a:pt x="78" y="31"/>
                    <a:pt x="78" y="31"/>
                  </a:cubicBezTo>
                  <a:cubicBezTo>
                    <a:pt x="79" y="33"/>
                    <a:pt x="78" y="34"/>
                    <a:pt x="79" y="35"/>
                  </a:cubicBezTo>
                  <a:cubicBezTo>
                    <a:pt x="79" y="36"/>
                    <a:pt x="80" y="36"/>
                    <a:pt x="80" y="37"/>
                  </a:cubicBezTo>
                  <a:cubicBezTo>
                    <a:pt x="79" y="36"/>
                    <a:pt x="78" y="36"/>
                    <a:pt x="77" y="35"/>
                  </a:cubicBezTo>
                  <a:cubicBezTo>
                    <a:pt x="76" y="33"/>
                    <a:pt x="77" y="31"/>
                    <a:pt x="75" y="30"/>
                  </a:cubicBezTo>
                  <a:cubicBezTo>
                    <a:pt x="74" y="29"/>
                    <a:pt x="73" y="30"/>
                    <a:pt x="72" y="29"/>
                  </a:cubicBezTo>
                  <a:cubicBezTo>
                    <a:pt x="73" y="29"/>
                    <a:pt x="70" y="29"/>
                    <a:pt x="69" y="30"/>
                  </a:cubicBezTo>
                  <a:cubicBezTo>
                    <a:pt x="68" y="31"/>
                    <a:pt x="68" y="34"/>
                    <a:pt x="67" y="35"/>
                  </a:cubicBezTo>
                  <a:cubicBezTo>
                    <a:pt x="67" y="35"/>
                    <a:pt x="67" y="35"/>
                    <a:pt x="67" y="35"/>
                  </a:cubicBezTo>
                  <a:cubicBezTo>
                    <a:pt x="66" y="36"/>
                    <a:pt x="67" y="38"/>
                    <a:pt x="67" y="37"/>
                  </a:cubicBezTo>
                  <a:cubicBezTo>
                    <a:pt x="68" y="38"/>
                    <a:pt x="68" y="39"/>
                    <a:pt x="69" y="40"/>
                  </a:cubicBezTo>
                  <a:cubicBezTo>
                    <a:pt x="69" y="40"/>
                    <a:pt x="68" y="41"/>
                    <a:pt x="68" y="40"/>
                  </a:cubicBezTo>
                  <a:cubicBezTo>
                    <a:pt x="68" y="41"/>
                    <a:pt x="68" y="41"/>
                    <a:pt x="68" y="41"/>
                  </a:cubicBezTo>
                  <a:cubicBezTo>
                    <a:pt x="66" y="40"/>
                    <a:pt x="67" y="39"/>
                    <a:pt x="66" y="39"/>
                  </a:cubicBezTo>
                  <a:cubicBezTo>
                    <a:pt x="65" y="38"/>
                    <a:pt x="60" y="37"/>
                    <a:pt x="59" y="37"/>
                  </a:cubicBezTo>
                  <a:cubicBezTo>
                    <a:pt x="53" y="38"/>
                    <a:pt x="49" y="42"/>
                    <a:pt x="44" y="43"/>
                  </a:cubicBezTo>
                  <a:cubicBezTo>
                    <a:pt x="41" y="44"/>
                    <a:pt x="35" y="44"/>
                    <a:pt x="33" y="46"/>
                  </a:cubicBezTo>
                  <a:cubicBezTo>
                    <a:pt x="33" y="46"/>
                    <a:pt x="33" y="49"/>
                    <a:pt x="32" y="49"/>
                  </a:cubicBezTo>
                  <a:cubicBezTo>
                    <a:pt x="31" y="52"/>
                    <a:pt x="32" y="51"/>
                    <a:pt x="33" y="53"/>
                  </a:cubicBezTo>
                  <a:cubicBezTo>
                    <a:pt x="35" y="53"/>
                    <a:pt x="38" y="51"/>
                    <a:pt x="41" y="51"/>
                  </a:cubicBezTo>
                  <a:cubicBezTo>
                    <a:pt x="41" y="51"/>
                    <a:pt x="42" y="53"/>
                    <a:pt x="43" y="54"/>
                  </a:cubicBezTo>
                  <a:cubicBezTo>
                    <a:pt x="43" y="53"/>
                    <a:pt x="45" y="52"/>
                    <a:pt x="46" y="52"/>
                  </a:cubicBezTo>
                  <a:cubicBezTo>
                    <a:pt x="47" y="52"/>
                    <a:pt x="48" y="52"/>
                    <a:pt x="48" y="52"/>
                  </a:cubicBezTo>
                  <a:cubicBezTo>
                    <a:pt x="50" y="52"/>
                    <a:pt x="52" y="52"/>
                    <a:pt x="54" y="51"/>
                  </a:cubicBezTo>
                  <a:cubicBezTo>
                    <a:pt x="52" y="55"/>
                    <a:pt x="52" y="52"/>
                    <a:pt x="54" y="55"/>
                  </a:cubicBezTo>
                  <a:cubicBezTo>
                    <a:pt x="53" y="56"/>
                    <a:pt x="52" y="56"/>
                    <a:pt x="52" y="57"/>
                  </a:cubicBezTo>
                  <a:cubicBezTo>
                    <a:pt x="52" y="57"/>
                    <a:pt x="53" y="59"/>
                    <a:pt x="52" y="61"/>
                  </a:cubicBezTo>
                  <a:cubicBezTo>
                    <a:pt x="46" y="66"/>
                    <a:pt x="46" y="66"/>
                    <a:pt x="46" y="66"/>
                  </a:cubicBezTo>
                  <a:cubicBezTo>
                    <a:pt x="46" y="66"/>
                    <a:pt x="45" y="65"/>
                    <a:pt x="44" y="66"/>
                  </a:cubicBezTo>
                  <a:cubicBezTo>
                    <a:pt x="44" y="66"/>
                    <a:pt x="43" y="68"/>
                    <a:pt x="43" y="68"/>
                  </a:cubicBezTo>
                  <a:cubicBezTo>
                    <a:pt x="42" y="68"/>
                    <a:pt x="42" y="66"/>
                    <a:pt x="41" y="66"/>
                  </a:cubicBezTo>
                  <a:cubicBezTo>
                    <a:pt x="41" y="66"/>
                    <a:pt x="33" y="66"/>
                    <a:pt x="32" y="66"/>
                  </a:cubicBezTo>
                  <a:cubicBezTo>
                    <a:pt x="30" y="66"/>
                    <a:pt x="26" y="69"/>
                    <a:pt x="25" y="69"/>
                  </a:cubicBezTo>
                  <a:cubicBezTo>
                    <a:pt x="24" y="69"/>
                    <a:pt x="23" y="68"/>
                    <a:pt x="21" y="69"/>
                  </a:cubicBezTo>
                  <a:cubicBezTo>
                    <a:pt x="20" y="69"/>
                    <a:pt x="16" y="70"/>
                    <a:pt x="15" y="70"/>
                  </a:cubicBezTo>
                  <a:cubicBezTo>
                    <a:pt x="14" y="70"/>
                    <a:pt x="12" y="70"/>
                    <a:pt x="11" y="70"/>
                  </a:cubicBezTo>
                  <a:cubicBezTo>
                    <a:pt x="10" y="71"/>
                    <a:pt x="10" y="71"/>
                    <a:pt x="10" y="71"/>
                  </a:cubicBezTo>
                  <a:cubicBezTo>
                    <a:pt x="8" y="71"/>
                    <a:pt x="6" y="70"/>
                    <a:pt x="4" y="71"/>
                  </a:cubicBezTo>
                  <a:cubicBezTo>
                    <a:pt x="3" y="71"/>
                    <a:pt x="1" y="74"/>
                    <a:pt x="1" y="74"/>
                  </a:cubicBezTo>
                  <a:cubicBezTo>
                    <a:pt x="1" y="75"/>
                    <a:pt x="1" y="75"/>
                    <a:pt x="1" y="76"/>
                  </a:cubicBezTo>
                  <a:cubicBezTo>
                    <a:pt x="1" y="76"/>
                    <a:pt x="2" y="76"/>
                    <a:pt x="2" y="76"/>
                  </a:cubicBezTo>
                  <a:cubicBezTo>
                    <a:pt x="3" y="77"/>
                    <a:pt x="3" y="79"/>
                    <a:pt x="3" y="79"/>
                  </a:cubicBezTo>
                  <a:cubicBezTo>
                    <a:pt x="4" y="80"/>
                    <a:pt x="5" y="79"/>
                    <a:pt x="5" y="80"/>
                  </a:cubicBezTo>
                  <a:cubicBezTo>
                    <a:pt x="5" y="80"/>
                    <a:pt x="5" y="81"/>
                    <a:pt x="6" y="82"/>
                  </a:cubicBezTo>
                  <a:cubicBezTo>
                    <a:pt x="6" y="82"/>
                    <a:pt x="8" y="81"/>
                    <a:pt x="9" y="82"/>
                  </a:cubicBezTo>
                  <a:cubicBezTo>
                    <a:pt x="9" y="82"/>
                    <a:pt x="9" y="82"/>
                    <a:pt x="9" y="82"/>
                  </a:cubicBezTo>
                  <a:cubicBezTo>
                    <a:pt x="9" y="83"/>
                    <a:pt x="10" y="83"/>
                    <a:pt x="10" y="83"/>
                  </a:cubicBezTo>
                  <a:cubicBezTo>
                    <a:pt x="11" y="83"/>
                    <a:pt x="10" y="84"/>
                    <a:pt x="11" y="84"/>
                  </a:cubicBezTo>
                  <a:cubicBezTo>
                    <a:pt x="12" y="85"/>
                    <a:pt x="13" y="84"/>
                    <a:pt x="14" y="84"/>
                  </a:cubicBezTo>
                  <a:cubicBezTo>
                    <a:pt x="19" y="85"/>
                    <a:pt x="19" y="86"/>
                    <a:pt x="21" y="81"/>
                  </a:cubicBezTo>
                  <a:cubicBezTo>
                    <a:pt x="21" y="81"/>
                    <a:pt x="22" y="81"/>
                    <a:pt x="23" y="81"/>
                  </a:cubicBezTo>
                  <a:cubicBezTo>
                    <a:pt x="23" y="81"/>
                    <a:pt x="25" y="85"/>
                    <a:pt x="25" y="85"/>
                  </a:cubicBezTo>
                  <a:cubicBezTo>
                    <a:pt x="30" y="84"/>
                    <a:pt x="35" y="83"/>
                    <a:pt x="42" y="83"/>
                  </a:cubicBezTo>
                  <a:cubicBezTo>
                    <a:pt x="42" y="84"/>
                    <a:pt x="42" y="86"/>
                    <a:pt x="43" y="86"/>
                  </a:cubicBezTo>
                  <a:cubicBezTo>
                    <a:pt x="42" y="86"/>
                    <a:pt x="41" y="86"/>
                    <a:pt x="41" y="87"/>
                  </a:cubicBezTo>
                  <a:cubicBezTo>
                    <a:pt x="41" y="88"/>
                    <a:pt x="41" y="88"/>
                    <a:pt x="41" y="88"/>
                  </a:cubicBezTo>
                  <a:cubicBezTo>
                    <a:pt x="40" y="88"/>
                    <a:pt x="40" y="88"/>
                    <a:pt x="40" y="88"/>
                  </a:cubicBezTo>
                  <a:cubicBezTo>
                    <a:pt x="39" y="88"/>
                    <a:pt x="39" y="86"/>
                    <a:pt x="38" y="86"/>
                  </a:cubicBezTo>
                  <a:cubicBezTo>
                    <a:pt x="38" y="86"/>
                    <a:pt x="32" y="86"/>
                    <a:pt x="31" y="86"/>
                  </a:cubicBezTo>
                  <a:cubicBezTo>
                    <a:pt x="30" y="87"/>
                    <a:pt x="30" y="87"/>
                    <a:pt x="30" y="87"/>
                  </a:cubicBezTo>
                  <a:cubicBezTo>
                    <a:pt x="28" y="87"/>
                    <a:pt x="27" y="87"/>
                    <a:pt x="25" y="87"/>
                  </a:cubicBezTo>
                  <a:cubicBezTo>
                    <a:pt x="23" y="87"/>
                    <a:pt x="19" y="89"/>
                    <a:pt x="16" y="90"/>
                  </a:cubicBezTo>
                  <a:cubicBezTo>
                    <a:pt x="16" y="90"/>
                    <a:pt x="16" y="91"/>
                    <a:pt x="16" y="91"/>
                  </a:cubicBezTo>
                  <a:cubicBezTo>
                    <a:pt x="17" y="92"/>
                    <a:pt x="17" y="92"/>
                    <a:pt x="18" y="92"/>
                  </a:cubicBezTo>
                  <a:cubicBezTo>
                    <a:pt x="16" y="92"/>
                    <a:pt x="14" y="93"/>
                    <a:pt x="12" y="92"/>
                  </a:cubicBezTo>
                  <a:cubicBezTo>
                    <a:pt x="9" y="91"/>
                    <a:pt x="11" y="88"/>
                    <a:pt x="6" y="91"/>
                  </a:cubicBezTo>
                  <a:cubicBezTo>
                    <a:pt x="6" y="93"/>
                    <a:pt x="7" y="94"/>
                    <a:pt x="8" y="95"/>
                  </a:cubicBezTo>
                  <a:cubicBezTo>
                    <a:pt x="9" y="96"/>
                    <a:pt x="9" y="95"/>
                    <a:pt x="10" y="95"/>
                  </a:cubicBezTo>
                  <a:cubicBezTo>
                    <a:pt x="11" y="95"/>
                    <a:pt x="11" y="96"/>
                    <a:pt x="11" y="96"/>
                  </a:cubicBezTo>
                  <a:cubicBezTo>
                    <a:pt x="13" y="97"/>
                    <a:pt x="14" y="97"/>
                    <a:pt x="17" y="97"/>
                  </a:cubicBezTo>
                  <a:cubicBezTo>
                    <a:pt x="16" y="98"/>
                    <a:pt x="15" y="98"/>
                    <a:pt x="14" y="99"/>
                  </a:cubicBezTo>
                  <a:cubicBezTo>
                    <a:pt x="16" y="100"/>
                    <a:pt x="17" y="104"/>
                    <a:pt x="19" y="105"/>
                  </a:cubicBezTo>
                  <a:cubicBezTo>
                    <a:pt x="21" y="105"/>
                    <a:pt x="22" y="104"/>
                    <a:pt x="23" y="104"/>
                  </a:cubicBezTo>
                  <a:cubicBezTo>
                    <a:pt x="25" y="104"/>
                    <a:pt x="28" y="105"/>
                    <a:pt x="30" y="106"/>
                  </a:cubicBezTo>
                  <a:cubicBezTo>
                    <a:pt x="29" y="102"/>
                    <a:pt x="28" y="102"/>
                    <a:pt x="31" y="99"/>
                  </a:cubicBezTo>
                  <a:cubicBezTo>
                    <a:pt x="32" y="100"/>
                    <a:pt x="33" y="101"/>
                    <a:pt x="35" y="102"/>
                  </a:cubicBezTo>
                  <a:cubicBezTo>
                    <a:pt x="35" y="101"/>
                    <a:pt x="35" y="101"/>
                    <a:pt x="35" y="100"/>
                  </a:cubicBezTo>
                  <a:cubicBezTo>
                    <a:pt x="36" y="99"/>
                    <a:pt x="39" y="99"/>
                    <a:pt x="42" y="99"/>
                  </a:cubicBezTo>
                  <a:cubicBezTo>
                    <a:pt x="42" y="100"/>
                    <a:pt x="41" y="101"/>
                    <a:pt x="42" y="101"/>
                  </a:cubicBezTo>
                  <a:cubicBezTo>
                    <a:pt x="42" y="102"/>
                    <a:pt x="44" y="103"/>
                    <a:pt x="45" y="103"/>
                  </a:cubicBezTo>
                  <a:cubicBezTo>
                    <a:pt x="45" y="102"/>
                    <a:pt x="46" y="101"/>
                    <a:pt x="46" y="100"/>
                  </a:cubicBezTo>
                  <a:cubicBezTo>
                    <a:pt x="47" y="100"/>
                    <a:pt x="48" y="101"/>
                    <a:pt x="48" y="101"/>
                  </a:cubicBezTo>
                  <a:cubicBezTo>
                    <a:pt x="49" y="101"/>
                    <a:pt x="49" y="101"/>
                    <a:pt x="49" y="101"/>
                  </a:cubicBezTo>
                  <a:cubicBezTo>
                    <a:pt x="49" y="100"/>
                    <a:pt x="49" y="100"/>
                    <a:pt x="49" y="100"/>
                  </a:cubicBezTo>
                  <a:cubicBezTo>
                    <a:pt x="51" y="100"/>
                    <a:pt x="54" y="101"/>
                    <a:pt x="55" y="100"/>
                  </a:cubicBezTo>
                  <a:cubicBezTo>
                    <a:pt x="55" y="100"/>
                    <a:pt x="55" y="99"/>
                    <a:pt x="55" y="99"/>
                  </a:cubicBezTo>
                  <a:cubicBezTo>
                    <a:pt x="56" y="98"/>
                    <a:pt x="57" y="98"/>
                    <a:pt x="58" y="97"/>
                  </a:cubicBezTo>
                  <a:cubicBezTo>
                    <a:pt x="58" y="98"/>
                    <a:pt x="59" y="99"/>
                    <a:pt x="59" y="99"/>
                  </a:cubicBezTo>
                  <a:cubicBezTo>
                    <a:pt x="60" y="100"/>
                    <a:pt x="59" y="101"/>
                    <a:pt x="59" y="102"/>
                  </a:cubicBezTo>
                  <a:cubicBezTo>
                    <a:pt x="61" y="101"/>
                    <a:pt x="62" y="100"/>
                    <a:pt x="63" y="98"/>
                  </a:cubicBezTo>
                  <a:cubicBezTo>
                    <a:pt x="64" y="99"/>
                    <a:pt x="65" y="98"/>
                    <a:pt x="66" y="98"/>
                  </a:cubicBezTo>
                  <a:cubicBezTo>
                    <a:pt x="67" y="100"/>
                    <a:pt x="67" y="100"/>
                    <a:pt x="67" y="100"/>
                  </a:cubicBezTo>
                  <a:cubicBezTo>
                    <a:pt x="69" y="101"/>
                    <a:pt x="74" y="100"/>
                    <a:pt x="76" y="102"/>
                  </a:cubicBezTo>
                  <a:cubicBezTo>
                    <a:pt x="77" y="102"/>
                    <a:pt x="76" y="103"/>
                    <a:pt x="77" y="103"/>
                  </a:cubicBezTo>
                  <a:cubicBezTo>
                    <a:pt x="78" y="104"/>
                    <a:pt x="79" y="104"/>
                    <a:pt x="80" y="106"/>
                  </a:cubicBezTo>
                  <a:cubicBezTo>
                    <a:pt x="81" y="106"/>
                    <a:pt x="81" y="107"/>
                    <a:pt x="81" y="107"/>
                  </a:cubicBezTo>
                  <a:cubicBezTo>
                    <a:pt x="82" y="107"/>
                    <a:pt x="85" y="106"/>
                    <a:pt x="87" y="107"/>
                  </a:cubicBezTo>
                  <a:cubicBezTo>
                    <a:pt x="87" y="107"/>
                    <a:pt x="90" y="110"/>
                    <a:pt x="90" y="110"/>
                  </a:cubicBezTo>
                  <a:cubicBezTo>
                    <a:pt x="91" y="111"/>
                    <a:pt x="90" y="112"/>
                    <a:pt x="91" y="113"/>
                  </a:cubicBezTo>
                  <a:cubicBezTo>
                    <a:pt x="91" y="113"/>
                    <a:pt x="92" y="113"/>
                    <a:pt x="92" y="113"/>
                  </a:cubicBezTo>
                  <a:cubicBezTo>
                    <a:pt x="92" y="113"/>
                    <a:pt x="96" y="115"/>
                    <a:pt x="96" y="116"/>
                  </a:cubicBezTo>
                  <a:cubicBezTo>
                    <a:pt x="97" y="116"/>
                    <a:pt x="98" y="119"/>
                    <a:pt x="98" y="119"/>
                  </a:cubicBezTo>
                  <a:cubicBezTo>
                    <a:pt x="99" y="120"/>
                    <a:pt x="101" y="119"/>
                    <a:pt x="102" y="119"/>
                  </a:cubicBezTo>
                  <a:cubicBezTo>
                    <a:pt x="102" y="119"/>
                    <a:pt x="102" y="120"/>
                    <a:pt x="102" y="120"/>
                  </a:cubicBezTo>
                  <a:cubicBezTo>
                    <a:pt x="103" y="119"/>
                    <a:pt x="102" y="120"/>
                    <a:pt x="103" y="120"/>
                  </a:cubicBezTo>
                  <a:cubicBezTo>
                    <a:pt x="103" y="120"/>
                    <a:pt x="103" y="121"/>
                    <a:pt x="103" y="121"/>
                  </a:cubicBezTo>
                  <a:cubicBezTo>
                    <a:pt x="103" y="121"/>
                    <a:pt x="102" y="122"/>
                    <a:pt x="102" y="122"/>
                  </a:cubicBezTo>
                  <a:cubicBezTo>
                    <a:pt x="101" y="122"/>
                    <a:pt x="102" y="123"/>
                    <a:pt x="102" y="124"/>
                  </a:cubicBezTo>
                  <a:cubicBezTo>
                    <a:pt x="102" y="124"/>
                    <a:pt x="101" y="125"/>
                    <a:pt x="101" y="125"/>
                  </a:cubicBezTo>
                  <a:cubicBezTo>
                    <a:pt x="100" y="125"/>
                    <a:pt x="99" y="125"/>
                    <a:pt x="99" y="126"/>
                  </a:cubicBezTo>
                  <a:cubicBezTo>
                    <a:pt x="99" y="126"/>
                    <a:pt x="98" y="127"/>
                    <a:pt x="98" y="127"/>
                  </a:cubicBezTo>
                  <a:cubicBezTo>
                    <a:pt x="100" y="127"/>
                    <a:pt x="101" y="126"/>
                    <a:pt x="103" y="126"/>
                  </a:cubicBezTo>
                  <a:cubicBezTo>
                    <a:pt x="103" y="126"/>
                    <a:pt x="103" y="127"/>
                    <a:pt x="103" y="127"/>
                  </a:cubicBezTo>
                  <a:cubicBezTo>
                    <a:pt x="103" y="127"/>
                    <a:pt x="107" y="132"/>
                    <a:pt x="108" y="132"/>
                  </a:cubicBezTo>
                  <a:cubicBezTo>
                    <a:pt x="108" y="132"/>
                    <a:pt x="107" y="133"/>
                    <a:pt x="107" y="133"/>
                  </a:cubicBezTo>
                  <a:cubicBezTo>
                    <a:pt x="107" y="134"/>
                    <a:pt x="107" y="134"/>
                    <a:pt x="107" y="134"/>
                  </a:cubicBezTo>
                  <a:cubicBezTo>
                    <a:pt x="108" y="135"/>
                    <a:pt x="110" y="136"/>
                    <a:pt x="110" y="137"/>
                  </a:cubicBezTo>
                  <a:cubicBezTo>
                    <a:pt x="110" y="139"/>
                    <a:pt x="109" y="138"/>
                    <a:pt x="109" y="139"/>
                  </a:cubicBezTo>
                  <a:cubicBezTo>
                    <a:pt x="110" y="139"/>
                    <a:pt x="111" y="139"/>
                    <a:pt x="112" y="139"/>
                  </a:cubicBezTo>
                  <a:cubicBezTo>
                    <a:pt x="112" y="140"/>
                    <a:pt x="113" y="141"/>
                    <a:pt x="111" y="141"/>
                  </a:cubicBezTo>
                  <a:cubicBezTo>
                    <a:pt x="111" y="141"/>
                    <a:pt x="112" y="142"/>
                    <a:pt x="112" y="143"/>
                  </a:cubicBezTo>
                  <a:cubicBezTo>
                    <a:pt x="111" y="143"/>
                    <a:pt x="111" y="143"/>
                    <a:pt x="111" y="144"/>
                  </a:cubicBezTo>
                  <a:cubicBezTo>
                    <a:pt x="111" y="145"/>
                    <a:pt x="111" y="145"/>
                    <a:pt x="111" y="145"/>
                  </a:cubicBezTo>
                  <a:cubicBezTo>
                    <a:pt x="110" y="146"/>
                    <a:pt x="106" y="146"/>
                    <a:pt x="106" y="146"/>
                  </a:cubicBezTo>
                  <a:cubicBezTo>
                    <a:pt x="106" y="147"/>
                    <a:pt x="106" y="147"/>
                    <a:pt x="106" y="147"/>
                  </a:cubicBezTo>
                  <a:cubicBezTo>
                    <a:pt x="106" y="147"/>
                    <a:pt x="107" y="147"/>
                    <a:pt x="108" y="147"/>
                  </a:cubicBezTo>
                  <a:cubicBezTo>
                    <a:pt x="107" y="148"/>
                    <a:pt x="107" y="150"/>
                    <a:pt x="106" y="151"/>
                  </a:cubicBezTo>
                  <a:cubicBezTo>
                    <a:pt x="106" y="151"/>
                    <a:pt x="105" y="151"/>
                    <a:pt x="105" y="151"/>
                  </a:cubicBezTo>
                  <a:cubicBezTo>
                    <a:pt x="105" y="151"/>
                    <a:pt x="105" y="153"/>
                    <a:pt x="105" y="153"/>
                  </a:cubicBezTo>
                  <a:cubicBezTo>
                    <a:pt x="106" y="153"/>
                    <a:pt x="107" y="153"/>
                    <a:pt x="107" y="153"/>
                  </a:cubicBezTo>
                  <a:cubicBezTo>
                    <a:pt x="107" y="153"/>
                    <a:pt x="107" y="154"/>
                    <a:pt x="106" y="155"/>
                  </a:cubicBezTo>
                  <a:cubicBezTo>
                    <a:pt x="106" y="155"/>
                    <a:pt x="105" y="156"/>
                    <a:pt x="104" y="156"/>
                  </a:cubicBezTo>
                  <a:cubicBezTo>
                    <a:pt x="104" y="157"/>
                    <a:pt x="104" y="157"/>
                    <a:pt x="104" y="157"/>
                  </a:cubicBezTo>
                  <a:cubicBezTo>
                    <a:pt x="106" y="158"/>
                    <a:pt x="111" y="161"/>
                    <a:pt x="113" y="158"/>
                  </a:cubicBezTo>
                  <a:cubicBezTo>
                    <a:pt x="113" y="158"/>
                    <a:pt x="114" y="154"/>
                    <a:pt x="115" y="154"/>
                  </a:cubicBezTo>
                  <a:cubicBezTo>
                    <a:pt x="115" y="154"/>
                    <a:pt x="115" y="154"/>
                    <a:pt x="115" y="154"/>
                  </a:cubicBezTo>
                  <a:cubicBezTo>
                    <a:pt x="116" y="155"/>
                    <a:pt x="115" y="155"/>
                    <a:pt x="116" y="156"/>
                  </a:cubicBezTo>
                  <a:cubicBezTo>
                    <a:pt x="120" y="155"/>
                    <a:pt x="122" y="157"/>
                    <a:pt x="127" y="157"/>
                  </a:cubicBezTo>
                  <a:cubicBezTo>
                    <a:pt x="126" y="158"/>
                    <a:pt x="126" y="158"/>
                    <a:pt x="126" y="158"/>
                  </a:cubicBezTo>
                  <a:cubicBezTo>
                    <a:pt x="126" y="160"/>
                    <a:pt x="126" y="160"/>
                    <a:pt x="126" y="160"/>
                  </a:cubicBezTo>
                  <a:cubicBezTo>
                    <a:pt x="127" y="160"/>
                    <a:pt x="129" y="160"/>
                    <a:pt x="131" y="159"/>
                  </a:cubicBezTo>
                  <a:cubicBezTo>
                    <a:pt x="131" y="159"/>
                    <a:pt x="132" y="158"/>
                    <a:pt x="133" y="158"/>
                  </a:cubicBezTo>
                  <a:cubicBezTo>
                    <a:pt x="134" y="158"/>
                    <a:pt x="134" y="158"/>
                    <a:pt x="134" y="158"/>
                  </a:cubicBezTo>
                  <a:cubicBezTo>
                    <a:pt x="134" y="159"/>
                    <a:pt x="132" y="160"/>
                    <a:pt x="131" y="160"/>
                  </a:cubicBezTo>
                  <a:cubicBezTo>
                    <a:pt x="128" y="162"/>
                    <a:pt x="135" y="161"/>
                    <a:pt x="137" y="161"/>
                  </a:cubicBezTo>
                  <a:cubicBezTo>
                    <a:pt x="136" y="161"/>
                    <a:pt x="137" y="163"/>
                    <a:pt x="137" y="163"/>
                  </a:cubicBezTo>
                  <a:cubicBezTo>
                    <a:pt x="136" y="163"/>
                    <a:pt x="134" y="163"/>
                    <a:pt x="133" y="163"/>
                  </a:cubicBezTo>
                  <a:cubicBezTo>
                    <a:pt x="133" y="163"/>
                    <a:pt x="135" y="164"/>
                    <a:pt x="135" y="165"/>
                  </a:cubicBezTo>
                  <a:cubicBezTo>
                    <a:pt x="137" y="166"/>
                    <a:pt x="135" y="165"/>
                    <a:pt x="133" y="166"/>
                  </a:cubicBezTo>
                  <a:cubicBezTo>
                    <a:pt x="133" y="167"/>
                    <a:pt x="133" y="167"/>
                    <a:pt x="133" y="167"/>
                  </a:cubicBezTo>
                  <a:cubicBezTo>
                    <a:pt x="131" y="168"/>
                    <a:pt x="134" y="167"/>
                    <a:pt x="135" y="167"/>
                  </a:cubicBezTo>
                  <a:cubicBezTo>
                    <a:pt x="135" y="167"/>
                    <a:pt x="136" y="168"/>
                    <a:pt x="136" y="168"/>
                  </a:cubicBezTo>
                  <a:cubicBezTo>
                    <a:pt x="136" y="169"/>
                    <a:pt x="136" y="169"/>
                    <a:pt x="136" y="169"/>
                  </a:cubicBezTo>
                  <a:cubicBezTo>
                    <a:pt x="131" y="169"/>
                    <a:pt x="133" y="170"/>
                    <a:pt x="137" y="172"/>
                  </a:cubicBezTo>
                  <a:cubicBezTo>
                    <a:pt x="137" y="172"/>
                    <a:pt x="137" y="173"/>
                    <a:pt x="137" y="173"/>
                  </a:cubicBezTo>
                  <a:cubicBezTo>
                    <a:pt x="134" y="173"/>
                    <a:pt x="129" y="171"/>
                    <a:pt x="127" y="170"/>
                  </a:cubicBezTo>
                  <a:cubicBezTo>
                    <a:pt x="126" y="169"/>
                    <a:pt x="126" y="168"/>
                    <a:pt x="125" y="168"/>
                  </a:cubicBezTo>
                  <a:cubicBezTo>
                    <a:pt x="122" y="166"/>
                    <a:pt x="115" y="167"/>
                    <a:pt x="111" y="167"/>
                  </a:cubicBezTo>
                  <a:cubicBezTo>
                    <a:pt x="111" y="167"/>
                    <a:pt x="110" y="168"/>
                    <a:pt x="110" y="168"/>
                  </a:cubicBezTo>
                  <a:cubicBezTo>
                    <a:pt x="110" y="169"/>
                    <a:pt x="111" y="171"/>
                    <a:pt x="112" y="171"/>
                  </a:cubicBezTo>
                  <a:cubicBezTo>
                    <a:pt x="112" y="171"/>
                    <a:pt x="113" y="171"/>
                    <a:pt x="114" y="171"/>
                  </a:cubicBezTo>
                  <a:cubicBezTo>
                    <a:pt x="114" y="171"/>
                    <a:pt x="114" y="171"/>
                    <a:pt x="114" y="171"/>
                  </a:cubicBezTo>
                  <a:cubicBezTo>
                    <a:pt x="115" y="172"/>
                    <a:pt x="116" y="172"/>
                    <a:pt x="117" y="172"/>
                  </a:cubicBezTo>
                  <a:cubicBezTo>
                    <a:pt x="117" y="173"/>
                    <a:pt x="117" y="173"/>
                    <a:pt x="117" y="173"/>
                  </a:cubicBezTo>
                  <a:cubicBezTo>
                    <a:pt x="116" y="174"/>
                    <a:pt x="117" y="174"/>
                    <a:pt x="116" y="174"/>
                  </a:cubicBezTo>
                  <a:cubicBezTo>
                    <a:pt x="113" y="173"/>
                    <a:pt x="113" y="173"/>
                    <a:pt x="113" y="173"/>
                  </a:cubicBezTo>
                  <a:cubicBezTo>
                    <a:pt x="112" y="173"/>
                    <a:pt x="111" y="174"/>
                    <a:pt x="110" y="174"/>
                  </a:cubicBezTo>
                  <a:cubicBezTo>
                    <a:pt x="110" y="174"/>
                    <a:pt x="109" y="175"/>
                    <a:pt x="109" y="175"/>
                  </a:cubicBezTo>
                  <a:cubicBezTo>
                    <a:pt x="109" y="176"/>
                    <a:pt x="110" y="178"/>
                    <a:pt x="110" y="179"/>
                  </a:cubicBezTo>
                  <a:cubicBezTo>
                    <a:pt x="108" y="180"/>
                    <a:pt x="108" y="180"/>
                    <a:pt x="108" y="180"/>
                  </a:cubicBezTo>
                  <a:cubicBezTo>
                    <a:pt x="108" y="181"/>
                    <a:pt x="108" y="182"/>
                    <a:pt x="108" y="182"/>
                  </a:cubicBezTo>
                  <a:cubicBezTo>
                    <a:pt x="106" y="183"/>
                    <a:pt x="107" y="183"/>
                    <a:pt x="106" y="184"/>
                  </a:cubicBezTo>
                  <a:cubicBezTo>
                    <a:pt x="107" y="184"/>
                    <a:pt x="107" y="185"/>
                    <a:pt x="107" y="185"/>
                  </a:cubicBezTo>
                  <a:cubicBezTo>
                    <a:pt x="109" y="186"/>
                    <a:pt x="111" y="185"/>
                    <a:pt x="112" y="185"/>
                  </a:cubicBezTo>
                  <a:cubicBezTo>
                    <a:pt x="113" y="185"/>
                    <a:pt x="113" y="186"/>
                    <a:pt x="115" y="186"/>
                  </a:cubicBezTo>
                  <a:cubicBezTo>
                    <a:pt x="115" y="186"/>
                    <a:pt x="114" y="185"/>
                    <a:pt x="116" y="185"/>
                  </a:cubicBezTo>
                  <a:cubicBezTo>
                    <a:pt x="115" y="185"/>
                    <a:pt x="116" y="187"/>
                    <a:pt x="116" y="187"/>
                  </a:cubicBezTo>
                  <a:cubicBezTo>
                    <a:pt x="110" y="187"/>
                    <a:pt x="110" y="187"/>
                    <a:pt x="110" y="187"/>
                  </a:cubicBezTo>
                  <a:cubicBezTo>
                    <a:pt x="110" y="188"/>
                    <a:pt x="110" y="188"/>
                    <a:pt x="110" y="188"/>
                  </a:cubicBezTo>
                  <a:cubicBezTo>
                    <a:pt x="111" y="189"/>
                    <a:pt x="112" y="190"/>
                    <a:pt x="113" y="190"/>
                  </a:cubicBezTo>
                  <a:cubicBezTo>
                    <a:pt x="117" y="191"/>
                    <a:pt x="117" y="189"/>
                    <a:pt x="119" y="189"/>
                  </a:cubicBezTo>
                  <a:cubicBezTo>
                    <a:pt x="120" y="188"/>
                    <a:pt x="122" y="189"/>
                    <a:pt x="123" y="188"/>
                  </a:cubicBezTo>
                  <a:cubicBezTo>
                    <a:pt x="128" y="185"/>
                    <a:pt x="128" y="185"/>
                    <a:pt x="128" y="185"/>
                  </a:cubicBezTo>
                  <a:cubicBezTo>
                    <a:pt x="128" y="184"/>
                    <a:pt x="128" y="184"/>
                    <a:pt x="128" y="183"/>
                  </a:cubicBezTo>
                  <a:cubicBezTo>
                    <a:pt x="126" y="182"/>
                    <a:pt x="125" y="181"/>
                    <a:pt x="124" y="179"/>
                  </a:cubicBezTo>
                  <a:cubicBezTo>
                    <a:pt x="123" y="179"/>
                    <a:pt x="123" y="177"/>
                    <a:pt x="122" y="177"/>
                  </a:cubicBezTo>
                  <a:cubicBezTo>
                    <a:pt x="121" y="176"/>
                    <a:pt x="119" y="175"/>
                    <a:pt x="118" y="175"/>
                  </a:cubicBezTo>
                  <a:cubicBezTo>
                    <a:pt x="118" y="174"/>
                    <a:pt x="117" y="173"/>
                    <a:pt x="117" y="173"/>
                  </a:cubicBezTo>
                  <a:cubicBezTo>
                    <a:pt x="120" y="173"/>
                    <a:pt x="121" y="173"/>
                    <a:pt x="123" y="175"/>
                  </a:cubicBezTo>
                  <a:cubicBezTo>
                    <a:pt x="125" y="176"/>
                    <a:pt x="126" y="178"/>
                    <a:pt x="130" y="178"/>
                  </a:cubicBezTo>
                  <a:cubicBezTo>
                    <a:pt x="130" y="177"/>
                    <a:pt x="131" y="177"/>
                    <a:pt x="132" y="177"/>
                  </a:cubicBezTo>
                  <a:cubicBezTo>
                    <a:pt x="132" y="178"/>
                    <a:pt x="132" y="178"/>
                    <a:pt x="132" y="178"/>
                  </a:cubicBezTo>
                  <a:cubicBezTo>
                    <a:pt x="134" y="177"/>
                    <a:pt x="135" y="178"/>
                    <a:pt x="137" y="177"/>
                  </a:cubicBezTo>
                  <a:cubicBezTo>
                    <a:pt x="137" y="178"/>
                    <a:pt x="137" y="178"/>
                    <a:pt x="137" y="178"/>
                  </a:cubicBezTo>
                  <a:cubicBezTo>
                    <a:pt x="137" y="178"/>
                    <a:pt x="136" y="179"/>
                    <a:pt x="136" y="179"/>
                  </a:cubicBezTo>
                  <a:cubicBezTo>
                    <a:pt x="136" y="179"/>
                    <a:pt x="137" y="180"/>
                    <a:pt x="137" y="181"/>
                  </a:cubicBezTo>
                  <a:cubicBezTo>
                    <a:pt x="137" y="181"/>
                    <a:pt x="136" y="181"/>
                    <a:pt x="136" y="181"/>
                  </a:cubicBezTo>
                  <a:cubicBezTo>
                    <a:pt x="135" y="182"/>
                    <a:pt x="135" y="182"/>
                    <a:pt x="135" y="183"/>
                  </a:cubicBezTo>
                  <a:cubicBezTo>
                    <a:pt x="135" y="183"/>
                    <a:pt x="136" y="184"/>
                    <a:pt x="137" y="184"/>
                  </a:cubicBezTo>
                  <a:cubicBezTo>
                    <a:pt x="136" y="185"/>
                    <a:pt x="135" y="185"/>
                    <a:pt x="135" y="185"/>
                  </a:cubicBezTo>
                  <a:cubicBezTo>
                    <a:pt x="135" y="186"/>
                    <a:pt x="135" y="186"/>
                    <a:pt x="135" y="186"/>
                  </a:cubicBezTo>
                  <a:cubicBezTo>
                    <a:pt x="138" y="186"/>
                    <a:pt x="138" y="185"/>
                    <a:pt x="138" y="189"/>
                  </a:cubicBezTo>
                  <a:cubicBezTo>
                    <a:pt x="138" y="189"/>
                    <a:pt x="139" y="189"/>
                    <a:pt x="139" y="189"/>
                  </a:cubicBezTo>
                  <a:cubicBezTo>
                    <a:pt x="139" y="189"/>
                    <a:pt x="139" y="190"/>
                    <a:pt x="139" y="191"/>
                  </a:cubicBezTo>
                  <a:cubicBezTo>
                    <a:pt x="138" y="191"/>
                    <a:pt x="139" y="191"/>
                    <a:pt x="138" y="192"/>
                  </a:cubicBezTo>
                  <a:cubicBezTo>
                    <a:pt x="137" y="192"/>
                    <a:pt x="137" y="192"/>
                    <a:pt x="137" y="192"/>
                  </a:cubicBezTo>
                  <a:cubicBezTo>
                    <a:pt x="136" y="191"/>
                    <a:pt x="136" y="191"/>
                    <a:pt x="136" y="190"/>
                  </a:cubicBezTo>
                  <a:cubicBezTo>
                    <a:pt x="136" y="190"/>
                    <a:pt x="135" y="190"/>
                    <a:pt x="134" y="190"/>
                  </a:cubicBezTo>
                  <a:cubicBezTo>
                    <a:pt x="134" y="192"/>
                    <a:pt x="134" y="194"/>
                    <a:pt x="134" y="194"/>
                  </a:cubicBezTo>
                  <a:cubicBezTo>
                    <a:pt x="134" y="195"/>
                    <a:pt x="134" y="195"/>
                    <a:pt x="134" y="195"/>
                  </a:cubicBezTo>
                  <a:cubicBezTo>
                    <a:pt x="135" y="195"/>
                    <a:pt x="136" y="195"/>
                    <a:pt x="136" y="195"/>
                  </a:cubicBezTo>
                  <a:cubicBezTo>
                    <a:pt x="136" y="196"/>
                    <a:pt x="135" y="197"/>
                    <a:pt x="135" y="198"/>
                  </a:cubicBezTo>
                  <a:cubicBezTo>
                    <a:pt x="133" y="198"/>
                    <a:pt x="131" y="199"/>
                    <a:pt x="129" y="199"/>
                  </a:cubicBezTo>
                  <a:cubicBezTo>
                    <a:pt x="129" y="199"/>
                    <a:pt x="128" y="198"/>
                    <a:pt x="128" y="198"/>
                  </a:cubicBezTo>
                  <a:cubicBezTo>
                    <a:pt x="127" y="198"/>
                    <a:pt x="128" y="199"/>
                    <a:pt x="127" y="200"/>
                  </a:cubicBezTo>
                  <a:cubicBezTo>
                    <a:pt x="126" y="200"/>
                    <a:pt x="125" y="200"/>
                    <a:pt x="125" y="201"/>
                  </a:cubicBezTo>
                  <a:cubicBezTo>
                    <a:pt x="125" y="200"/>
                    <a:pt x="123" y="201"/>
                    <a:pt x="123" y="201"/>
                  </a:cubicBezTo>
                  <a:cubicBezTo>
                    <a:pt x="123" y="202"/>
                    <a:pt x="123" y="202"/>
                    <a:pt x="123" y="202"/>
                  </a:cubicBezTo>
                  <a:cubicBezTo>
                    <a:pt x="129" y="202"/>
                    <a:pt x="132" y="203"/>
                    <a:pt x="136" y="200"/>
                  </a:cubicBezTo>
                  <a:cubicBezTo>
                    <a:pt x="137" y="204"/>
                    <a:pt x="137" y="203"/>
                    <a:pt x="133" y="203"/>
                  </a:cubicBezTo>
                  <a:cubicBezTo>
                    <a:pt x="132" y="203"/>
                    <a:pt x="129" y="204"/>
                    <a:pt x="128" y="204"/>
                  </a:cubicBezTo>
                  <a:cubicBezTo>
                    <a:pt x="127" y="204"/>
                    <a:pt x="127" y="203"/>
                    <a:pt x="127" y="203"/>
                  </a:cubicBezTo>
                  <a:cubicBezTo>
                    <a:pt x="126" y="202"/>
                    <a:pt x="125" y="202"/>
                    <a:pt x="124" y="202"/>
                  </a:cubicBezTo>
                  <a:cubicBezTo>
                    <a:pt x="124" y="204"/>
                    <a:pt x="124" y="204"/>
                    <a:pt x="124" y="204"/>
                  </a:cubicBezTo>
                  <a:cubicBezTo>
                    <a:pt x="124" y="204"/>
                    <a:pt x="130" y="206"/>
                    <a:pt x="128" y="206"/>
                  </a:cubicBezTo>
                  <a:cubicBezTo>
                    <a:pt x="127" y="206"/>
                    <a:pt x="127" y="206"/>
                    <a:pt x="126" y="206"/>
                  </a:cubicBezTo>
                  <a:cubicBezTo>
                    <a:pt x="125" y="206"/>
                    <a:pt x="124" y="204"/>
                    <a:pt x="124" y="204"/>
                  </a:cubicBezTo>
                  <a:cubicBezTo>
                    <a:pt x="122" y="204"/>
                    <a:pt x="121" y="206"/>
                    <a:pt x="120" y="207"/>
                  </a:cubicBezTo>
                  <a:cubicBezTo>
                    <a:pt x="119" y="207"/>
                    <a:pt x="118" y="208"/>
                    <a:pt x="118" y="209"/>
                  </a:cubicBezTo>
                  <a:cubicBezTo>
                    <a:pt x="118" y="210"/>
                    <a:pt x="118" y="210"/>
                    <a:pt x="118" y="211"/>
                  </a:cubicBezTo>
                  <a:cubicBezTo>
                    <a:pt x="119" y="210"/>
                    <a:pt x="121" y="209"/>
                    <a:pt x="122" y="208"/>
                  </a:cubicBezTo>
                  <a:cubicBezTo>
                    <a:pt x="122" y="208"/>
                    <a:pt x="122" y="208"/>
                    <a:pt x="122" y="208"/>
                  </a:cubicBezTo>
                  <a:cubicBezTo>
                    <a:pt x="123" y="207"/>
                    <a:pt x="123" y="208"/>
                    <a:pt x="125" y="208"/>
                  </a:cubicBezTo>
                  <a:cubicBezTo>
                    <a:pt x="126" y="208"/>
                    <a:pt x="129" y="207"/>
                    <a:pt x="130" y="206"/>
                  </a:cubicBezTo>
                  <a:cubicBezTo>
                    <a:pt x="128" y="208"/>
                    <a:pt x="129" y="208"/>
                    <a:pt x="131" y="209"/>
                  </a:cubicBezTo>
                  <a:cubicBezTo>
                    <a:pt x="131" y="210"/>
                    <a:pt x="131" y="210"/>
                    <a:pt x="131" y="210"/>
                  </a:cubicBezTo>
                  <a:cubicBezTo>
                    <a:pt x="132" y="210"/>
                    <a:pt x="134" y="209"/>
                    <a:pt x="135" y="209"/>
                  </a:cubicBezTo>
                  <a:cubicBezTo>
                    <a:pt x="135" y="208"/>
                    <a:pt x="134" y="207"/>
                    <a:pt x="134" y="206"/>
                  </a:cubicBezTo>
                  <a:cubicBezTo>
                    <a:pt x="135" y="206"/>
                    <a:pt x="137" y="206"/>
                    <a:pt x="138" y="206"/>
                  </a:cubicBezTo>
                  <a:cubicBezTo>
                    <a:pt x="137" y="206"/>
                    <a:pt x="135" y="209"/>
                    <a:pt x="137" y="208"/>
                  </a:cubicBezTo>
                  <a:cubicBezTo>
                    <a:pt x="137" y="208"/>
                    <a:pt x="137" y="210"/>
                    <a:pt x="136" y="209"/>
                  </a:cubicBezTo>
                  <a:cubicBezTo>
                    <a:pt x="136" y="210"/>
                    <a:pt x="136" y="211"/>
                    <a:pt x="136" y="211"/>
                  </a:cubicBezTo>
                  <a:cubicBezTo>
                    <a:pt x="134" y="211"/>
                    <a:pt x="132" y="211"/>
                    <a:pt x="131" y="211"/>
                  </a:cubicBezTo>
                  <a:cubicBezTo>
                    <a:pt x="129" y="211"/>
                    <a:pt x="126" y="208"/>
                    <a:pt x="123" y="209"/>
                  </a:cubicBezTo>
                  <a:cubicBezTo>
                    <a:pt x="123" y="209"/>
                    <a:pt x="123" y="209"/>
                    <a:pt x="123" y="209"/>
                  </a:cubicBezTo>
                  <a:cubicBezTo>
                    <a:pt x="121" y="210"/>
                    <a:pt x="121" y="212"/>
                    <a:pt x="121" y="212"/>
                  </a:cubicBezTo>
                  <a:cubicBezTo>
                    <a:pt x="120" y="212"/>
                    <a:pt x="119" y="212"/>
                    <a:pt x="119" y="212"/>
                  </a:cubicBezTo>
                  <a:cubicBezTo>
                    <a:pt x="119" y="212"/>
                    <a:pt x="118" y="213"/>
                    <a:pt x="117" y="214"/>
                  </a:cubicBezTo>
                  <a:cubicBezTo>
                    <a:pt x="118" y="214"/>
                    <a:pt x="119" y="215"/>
                    <a:pt x="119" y="215"/>
                  </a:cubicBezTo>
                  <a:cubicBezTo>
                    <a:pt x="119" y="216"/>
                    <a:pt x="118" y="217"/>
                    <a:pt x="118" y="217"/>
                  </a:cubicBezTo>
                  <a:cubicBezTo>
                    <a:pt x="119" y="218"/>
                    <a:pt x="120" y="217"/>
                    <a:pt x="121" y="217"/>
                  </a:cubicBezTo>
                  <a:cubicBezTo>
                    <a:pt x="122" y="218"/>
                    <a:pt x="122" y="219"/>
                    <a:pt x="121" y="219"/>
                  </a:cubicBezTo>
                  <a:cubicBezTo>
                    <a:pt x="122" y="219"/>
                    <a:pt x="122" y="219"/>
                    <a:pt x="122" y="219"/>
                  </a:cubicBezTo>
                  <a:cubicBezTo>
                    <a:pt x="122" y="220"/>
                    <a:pt x="122" y="221"/>
                    <a:pt x="121" y="221"/>
                  </a:cubicBezTo>
                  <a:cubicBezTo>
                    <a:pt x="121" y="221"/>
                    <a:pt x="120" y="221"/>
                    <a:pt x="119" y="221"/>
                  </a:cubicBezTo>
                  <a:cubicBezTo>
                    <a:pt x="120" y="222"/>
                    <a:pt x="119" y="223"/>
                    <a:pt x="119" y="223"/>
                  </a:cubicBezTo>
                  <a:cubicBezTo>
                    <a:pt x="119" y="224"/>
                    <a:pt x="119" y="224"/>
                    <a:pt x="119" y="224"/>
                  </a:cubicBezTo>
                  <a:cubicBezTo>
                    <a:pt x="119" y="224"/>
                    <a:pt x="122" y="224"/>
                    <a:pt x="121" y="223"/>
                  </a:cubicBezTo>
                  <a:cubicBezTo>
                    <a:pt x="121" y="224"/>
                    <a:pt x="121" y="224"/>
                    <a:pt x="121" y="224"/>
                  </a:cubicBezTo>
                  <a:cubicBezTo>
                    <a:pt x="120" y="224"/>
                    <a:pt x="117" y="225"/>
                    <a:pt x="119" y="226"/>
                  </a:cubicBezTo>
                  <a:cubicBezTo>
                    <a:pt x="119" y="227"/>
                    <a:pt x="119" y="227"/>
                    <a:pt x="119" y="227"/>
                  </a:cubicBezTo>
                  <a:cubicBezTo>
                    <a:pt x="121" y="227"/>
                    <a:pt x="122" y="227"/>
                    <a:pt x="123" y="227"/>
                  </a:cubicBezTo>
                  <a:cubicBezTo>
                    <a:pt x="123" y="227"/>
                    <a:pt x="121" y="228"/>
                    <a:pt x="121" y="228"/>
                  </a:cubicBezTo>
                  <a:cubicBezTo>
                    <a:pt x="121" y="229"/>
                    <a:pt x="122" y="230"/>
                    <a:pt x="121" y="230"/>
                  </a:cubicBezTo>
                  <a:cubicBezTo>
                    <a:pt x="122" y="230"/>
                    <a:pt x="123" y="230"/>
                    <a:pt x="124" y="230"/>
                  </a:cubicBezTo>
                  <a:cubicBezTo>
                    <a:pt x="124" y="230"/>
                    <a:pt x="125" y="231"/>
                    <a:pt x="126" y="230"/>
                  </a:cubicBezTo>
                  <a:cubicBezTo>
                    <a:pt x="126" y="230"/>
                    <a:pt x="126" y="229"/>
                    <a:pt x="127" y="229"/>
                  </a:cubicBezTo>
                  <a:cubicBezTo>
                    <a:pt x="127" y="228"/>
                    <a:pt x="128" y="229"/>
                    <a:pt x="129" y="228"/>
                  </a:cubicBezTo>
                  <a:cubicBezTo>
                    <a:pt x="128" y="229"/>
                    <a:pt x="126" y="231"/>
                    <a:pt x="125" y="232"/>
                  </a:cubicBezTo>
                  <a:cubicBezTo>
                    <a:pt x="126" y="233"/>
                    <a:pt x="127" y="233"/>
                    <a:pt x="128" y="234"/>
                  </a:cubicBezTo>
                  <a:cubicBezTo>
                    <a:pt x="128" y="235"/>
                    <a:pt x="128" y="235"/>
                    <a:pt x="128" y="235"/>
                  </a:cubicBezTo>
                  <a:cubicBezTo>
                    <a:pt x="127" y="235"/>
                    <a:pt x="127" y="235"/>
                    <a:pt x="126" y="235"/>
                  </a:cubicBezTo>
                  <a:cubicBezTo>
                    <a:pt x="126" y="235"/>
                    <a:pt x="126" y="237"/>
                    <a:pt x="126" y="237"/>
                  </a:cubicBezTo>
                  <a:cubicBezTo>
                    <a:pt x="127" y="237"/>
                    <a:pt x="128" y="237"/>
                    <a:pt x="128" y="237"/>
                  </a:cubicBezTo>
                  <a:cubicBezTo>
                    <a:pt x="129" y="237"/>
                    <a:pt x="128" y="238"/>
                    <a:pt x="128" y="239"/>
                  </a:cubicBezTo>
                  <a:cubicBezTo>
                    <a:pt x="129" y="239"/>
                    <a:pt x="130" y="239"/>
                    <a:pt x="130" y="239"/>
                  </a:cubicBezTo>
                  <a:cubicBezTo>
                    <a:pt x="129" y="241"/>
                    <a:pt x="129" y="241"/>
                    <a:pt x="129" y="243"/>
                  </a:cubicBezTo>
                  <a:cubicBezTo>
                    <a:pt x="133" y="240"/>
                    <a:pt x="133" y="240"/>
                    <a:pt x="133" y="240"/>
                  </a:cubicBezTo>
                  <a:cubicBezTo>
                    <a:pt x="133" y="240"/>
                    <a:pt x="134" y="241"/>
                    <a:pt x="135" y="240"/>
                  </a:cubicBezTo>
                  <a:cubicBezTo>
                    <a:pt x="135" y="240"/>
                    <a:pt x="136" y="239"/>
                    <a:pt x="136" y="239"/>
                  </a:cubicBezTo>
                  <a:cubicBezTo>
                    <a:pt x="137" y="238"/>
                    <a:pt x="137" y="239"/>
                    <a:pt x="138" y="239"/>
                  </a:cubicBezTo>
                  <a:cubicBezTo>
                    <a:pt x="137" y="240"/>
                    <a:pt x="138" y="242"/>
                    <a:pt x="138" y="242"/>
                  </a:cubicBezTo>
                  <a:cubicBezTo>
                    <a:pt x="137" y="243"/>
                    <a:pt x="137" y="241"/>
                    <a:pt x="136" y="241"/>
                  </a:cubicBezTo>
                  <a:cubicBezTo>
                    <a:pt x="136" y="241"/>
                    <a:pt x="136" y="243"/>
                    <a:pt x="136" y="243"/>
                  </a:cubicBezTo>
                  <a:cubicBezTo>
                    <a:pt x="137" y="243"/>
                    <a:pt x="136" y="244"/>
                    <a:pt x="136" y="244"/>
                  </a:cubicBezTo>
                  <a:cubicBezTo>
                    <a:pt x="134" y="245"/>
                    <a:pt x="133" y="245"/>
                    <a:pt x="130" y="245"/>
                  </a:cubicBezTo>
                  <a:cubicBezTo>
                    <a:pt x="130" y="246"/>
                    <a:pt x="130" y="246"/>
                    <a:pt x="130" y="246"/>
                  </a:cubicBezTo>
                  <a:cubicBezTo>
                    <a:pt x="132" y="246"/>
                    <a:pt x="133" y="246"/>
                    <a:pt x="134" y="246"/>
                  </a:cubicBezTo>
                  <a:cubicBezTo>
                    <a:pt x="134" y="247"/>
                    <a:pt x="134" y="247"/>
                    <a:pt x="134" y="247"/>
                  </a:cubicBezTo>
                  <a:cubicBezTo>
                    <a:pt x="133" y="247"/>
                    <a:pt x="132" y="247"/>
                    <a:pt x="131" y="247"/>
                  </a:cubicBezTo>
                  <a:cubicBezTo>
                    <a:pt x="131" y="247"/>
                    <a:pt x="129" y="249"/>
                    <a:pt x="130" y="248"/>
                  </a:cubicBezTo>
                  <a:cubicBezTo>
                    <a:pt x="130" y="248"/>
                    <a:pt x="132" y="251"/>
                    <a:pt x="132" y="250"/>
                  </a:cubicBezTo>
                  <a:cubicBezTo>
                    <a:pt x="132" y="250"/>
                    <a:pt x="133" y="246"/>
                    <a:pt x="132" y="251"/>
                  </a:cubicBezTo>
                  <a:cubicBezTo>
                    <a:pt x="131" y="253"/>
                    <a:pt x="133" y="252"/>
                    <a:pt x="135" y="252"/>
                  </a:cubicBezTo>
                  <a:cubicBezTo>
                    <a:pt x="135" y="252"/>
                    <a:pt x="135" y="254"/>
                    <a:pt x="135" y="254"/>
                  </a:cubicBezTo>
                  <a:cubicBezTo>
                    <a:pt x="133" y="254"/>
                    <a:pt x="134" y="256"/>
                    <a:pt x="134" y="256"/>
                  </a:cubicBezTo>
                  <a:cubicBezTo>
                    <a:pt x="135" y="256"/>
                    <a:pt x="136" y="256"/>
                    <a:pt x="136" y="256"/>
                  </a:cubicBezTo>
                  <a:cubicBezTo>
                    <a:pt x="134" y="256"/>
                    <a:pt x="136" y="258"/>
                    <a:pt x="136" y="259"/>
                  </a:cubicBezTo>
                  <a:cubicBezTo>
                    <a:pt x="136" y="259"/>
                    <a:pt x="137" y="259"/>
                    <a:pt x="136" y="258"/>
                  </a:cubicBezTo>
                  <a:cubicBezTo>
                    <a:pt x="136" y="258"/>
                    <a:pt x="137" y="257"/>
                    <a:pt x="137" y="257"/>
                  </a:cubicBezTo>
                  <a:cubicBezTo>
                    <a:pt x="137" y="257"/>
                    <a:pt x="139" y="257"/>
                    <a:pt x="140" y="257"/>
                  </a:cubicBezTo>
                  <a:cubicBezTo>
                    <a:pt x="138" y="260"/>
                    <a:pt x="138" y="263"/>
                    <a:pt x="142" y="261"/>
                  </a:cubicBezTo>
                  <a:cubicBezTo>
                    <a:pt x="142" y="261"/>
                    <a:pt x="141" y="265"/>
                    <a:pt x="142" y="265"/>
                  </a:cubicBezTo>
                  <a:cubicBezTo>
                    <a:pt x="143" y="266"/>
                    <a:pt x="144" y="263"/>
                    <a:pt x="146" y="263"/>
                  </a:cubicBezTo>
                  <a:cubicBezTo>
                    <a:pt x="146" y="263"/>
                    <a:pt x="147" y="263"/>
                    <a:pt x="148" y="263"/>
                  </a:cubicBezTo>
                  <a:cubicBezTo>
                    <a:pt x="148" y="263"/>
                    <a:pt x="147" y="266"/>
                    <a:pt x="147" y="266"/>
                  </a:cubicBezTo>
                  <a:cubicBezTo>
                    <a:pt x="146" y="266"/>
                    <a:pt x="148" y="267"/>
                    <a:pt x="148" y="267"/>
                  </a:cubicBezTo>
                  <a:cubicBezTo>
                    <a:pt x="148" y="266"/>
                    <a:pt x="149" y="266"/>
                    <a:pt x="150" y="265"/>
                  </a:cubicBezTo>
                  <a:cubicBezTo>
                    <a:pt x="150" y="266"/>
                    <a:pt x="150" y="266"/>
                    <a:pt x="150" y="267"/>
                  </a:cubicBezTo>
                  <a:cubicBezTo>
                    <a:pt x="150" y="267"/>
                    <a:pt x="149" y="268"/>
                    <a:pt x="149" y="268"/>
                  </a:cubicBezTo>
                  <a:cubicBezTo>
                    <a:pt x="148" y="271"/>
                    <a:pt x="152" y="266"/>
                    <a:pt x="151" y="271"/>
                  </a:cubicBezTo>
                  <a:cubicBezTo>
                    <a:pt x="151" y="271"/>
                    <a:pt x="150" y="273"/>
                    <a:pt x="150" y="273"/>
                  </a:cubicBezTo>
                  <a:cubicBezTo>
                    <a:pt x="149" y="273"/>
                    <a:pt x="151" y="273"/>
                    <a:pt x="152" y="273"/>
                  </a:cubicBezTo>
                  <a:cubicBezTo>
                    <a:pt x="152" y="273"/>
                    <a:pt x="152" y="272"/>
                    <a:pt x="152" y="272"/>
                  </a:cubicBezTo>
                  <a:cubicBezTo>
                    <a:pt x="152" y="272"/>
                    <a:pt x="154" y="272"/>
                    <a:pt x="153" y="272"/>
                  </a:cubicBezTo>
                  <a:cubicBezTo>
                    <a:pt x="153" y="272"/>
                    <a:pt x="155" y="272"/>
                    <a:pt x="154" y="273"/>
                  </a:cubicBezTo>
                  <a:cubicBezTo>
                    <a:pt x="154" y="273"/>
                    <a:pt x="152" y="273"/>
                    <a:pt x="153" y="273"/>
                  </a:cubicBezTo>
                  <a:cubicBezTo>
                    <a:pt x="152" y="274"/>
                    <a:pt x="152" y="273"/>
                    <a:pt x="151" y="274"/>
                  </a:cubicBezTo>
                  <a:cubicBezTo>
                    <a:pt x="151" y="275"/>
                    <a:pt x="151" y="275"/>
                    <a:pt x="151" y="275"/>
                  </a:cubicBezTo>
                  <a:cubicBezTo>
                    <a:pt x="152" y="275"/>
                    <a:pt x="153" y="275"/>
                    <a:pt x="153" y="275"/>
                  </a:cubicBezTo>
                  <a:cubicBezTo>
                    <a:pt x="153" y="275"/>
                    <a:pt x="154" y="276"/>
                    <a:pt x="153" y="276"/>
                  </a:cubicBezTo>
                  <a:cubicBezTo>
                    <a:pt x="153" y="276"/>
                    <a:pt x="153" y="278"/>
                    <a:pt x="153" y="278"/>
                  </a:cubicBezTo>
                  <a:cubicBezTo>
                    <a:pt x="156" y="278"/>
                    <a:pt x="156" y="277"/>
                    <a:pt x="155" y="280"/>
                  </a:cubicBezTo>
                  <a:cubicBezTo>
                    <a:pt x="155" y="280"/>
                    <a:pt x="156" y="281"/>
                    <a:pt x="157" y="280"/>
                  </a:cubicBezTo>
                  <a:cubicBezTo>
                    <a:pt x="157" y="280"/>
                    <a:pt x="157" y="279"/>
                    <a:pt x="158" y="278"/>
                  </a:cubicBezTo>
                  <a:cubicBezTo>
                    <a:pt x="158" y="278"/>
                    <a:pt x="158" y="278"/>
                    <a:pt x="158" y="278"/>
                  </a:cubicBezTo>
                  <a:cubicBezTo>
                    <a:pt x="159" y="277"/>
                    <a:pt x="159" y="279"/>
                    <a:pt x="160" y="279"/>
                  </a:cubicBezTo>
                  <a:cubicBezTo>
                    <a:pt x="160" y="279"/>
                    <a:pt x="163" y="278"/>
                    <a:pt x="163" y="277"/>
                  </a:cubicBezTo>
                  <a:cubicBezTo>
                    <a:pt x="164" y="277"/>
                    <a:pt x="165" y="274"/>
                    <a:pt x="166" y="273"/>
                  </a:cubicBezTo>
                  <a:cubicBezTo>
                    <a:pt x="166" y="273"/>
                    <a:pt x="167" y="274"/>
                    <a:pt x="167" y="274"/>
                  </a:cubicBezTo>
                  <a:cubicBezTo>
                    <a:pt x="166" y="275"/>
                    <a:pt x="166" y="276"/>
                    <a:pt x="166" y="277"/>
                  </a:cubicBezTo>
                  <a:cubicBezTo>
                    <a:pt x="168" y="277"/>
                    <a:pt x="168" y="278"/>
                    <a:pt x="166" y="278"/>
                  </a:cubicBezTo>
                  <a:cubicBezTo>
                    <a:pt x="164" y="280"/>
                    <a:pt x="166" y="279"/>
                    <a:pt x="169" y="279"/>
                  </a:cubicBezTo>
                  <a:cubicBezTo>
                    <a:pt x="168" y="279"/>
                    <a:pt x="169" y="279"/>
                    <a:pt x="169" y="279"/>
                  </a:cubicBezTo>
                  <a:cubicBezTo>
                    <a:pt x="170" y="279"/>
                    <a:pt x="169" y="281"/>
                    <a:pt x="169" y="281"/>
                  </a:cubicBezTo>
                  <a:cubicBezTo>
                    <a:pt x="170" y="281"/>
                    <a:pt x="169" y="281"/>
                    <a:pt x="170" y="282"/>
                  </a:cubicBezTo>
                  <a:cubicBezTo>
                    <a:pt x="170" y="282"/>
                    <a:pt x="171" y="281"/>
                    <a:pt x="171" y="281"/>
                  </a:cubicBezTo>
                  <a:cubicBezTo>
                    <a:pt x="172" y="281"/>
                    <a:pt x="171" y="280"/>
                    <a:pt x="172" y="279"/>
                  </a:cubicBezTo>
                  <a:cubicBezTo>
                    <a:pt x="173" y="279"/>
                    <a:pt x="173" y="279"/>
                    <a:pt x="173" y="279"/>
                  </a:cubicBezTo>
                  <a:cubicBezTo>
                    <a:pt x="173" y="280"/>
                    <a:pt x="173" y="280"/>
                    <a:pt x="174" y="281"/>
                  </a:cubicBezTo>
                  <a:cubicBezTo>
                    <a:pt x="174" y="280"/>
                    <a:pt x="175" y="279"/>
                    <a:pt x="176" y="279"/>
                  </a:cubicBezTo>
                  <a:cubicBezTo>
                    <a:pt x="175" y="280"/>
                    <a:pt x="176" y="281"/>
                    <a:pt x="176" y="282"/>
                  </a:cubicBezTo>
                  <a:cubicBezTo>
                    <a:pt x="176" y="282"/>
                    <a:pt x="174" y="282"/>
                    <a:pt x="174" y="283"/>
                  </a:cubicBezTo>
                  <a:cubicBezTo>
                    <a:pt x="173" y="283"/>
                    <a:pt x="174" y="284"/>
                    <a:pt x="173" y="285"/>
                  </a:cubicBezTo>
                  <a:cubicBezTo>
                    <a:pt x="172" y="285"/>
                    <a:pt x="176" y="283"/>
                    <a:pt x="176" y="282"/>
                  </a:cubicBezTo>
                  <a:cubicBezTo>
                    <a:pt x="176" y="282"/>
                    <a:pt x="175" y="286"/>
                    <a:pt x="176" y="286"/>
                  </a:cubicBezTo>
                  <a:cubicBezTo>
                    <a:pt x="176" y="286"/>
                    <a:pt x="177" y="286"/>
                    <a:pt x="178" y="286"/>
                  </a:cubicBezTo>
                  <a:cubicBezTo>
                    <a:pt x="178" y="285"/>
                    <a:pt x="178" y="284"/>
                    <a:pt x="178" y="283"/>
                  </a:cubicBezTo>
                  <a:cubicBezTo>
                    <a:pt x="179" y="282"/>
                    <a:pt x="179" y="282"/>
                    <a:pt x="179" y="282"/>
                  </a:cubicBezTo>
                  <a:cubicBezTo>
                    <a:pt x="179" y="283"/>
                    <a:pt x="180" y="283"/>
                    <a:pt x="180" y="284"/>
                  </a:cubicBezTo>
                  <a:cubicBezTo>
                    <a:pt x="179" y="284"/>
                    <a:pt x="179" y="284"/>
                    <a:pt x="179" y="285"/>
                  </a:cubicBezTo>
                  <a:cubicBezTo>
                    <a:pt x="179" y="285"/>
                    <a:pt x="179" y="286"/>
                    <a:pt x="179" y="286"/>
                  </a:cubicBezTo>
                  <a:cubicBezTo>
                    <a:pt x="179" y="286"/>
                    <a:pt x="182" y="288"/>
                    <a:pt x="183" y="288"/>
                  </a:cubicBezTo>
                  <a:cubicBezTo>
                    <a:pt x="183" y="288"/>
                    <a:pt x="183" y="287"/>
                    <a:pt x="184" y="287"/>
                  </a:cubicBezTo>
                  <a:cubicBezTo>
                    <a:pt x="184" y="287"/>
                    <a:pt x="185" y="287"/>
                    <a:pt x="185" y="287"/>
                  </a:cubicBezTo>
                  <a:cubicBezTo>
                    <a:pt x="185" y="287"/>
                    <a:pt x="184" y="286"/>
                    <a:pt x="185" y="286"/>
                  </a:cubicBezTo>
                  <a:cubicBezTo>
                    <a:pt x="184" y="286"/>
                    <a:pt x="186" y="286"/>
                    <a:pt x="187" y="286"/>
                  </a:cubicBezTo>
                  <a:cubicBezTo>
                    <a:pt x="186" y="285"/>
                    <a:pt x="186" y="284"/>
                    <a:pt x="186" y="284"/>
                  </a:cubicBezTo>
                  <a:cubicBezTo>
                    <a:pt x="185" y="284"/>
                    <a:pt x="183" y="284"/>
                    <a:pt x="185" y="283"/>
                  </a:cubicBezTo>
                  <a:cubicBezTo>
                    <a:pt x="186" y="282"/>
                    <a:pt x="186" y="282"/>
                    <a:pt x="185" y="281"/>
                  </a:cubicBezTo>
                  <a:cubicBezTo>
                    <a:pt x="184" y="280"/>
                    <a:pt x="184" y="280"/>
                    <a:pt x="184" y="280"/>
                  </a:cubicBezTo>
                  <a:cubicBezTo>
                    <a:pt x="183" y="280"/>
                    <a:pt x="182" y="280"/>
                    <a:pt x="182" y="280"/>
                  </a:cubicBezTo>
                  <a:cubicBezTo>
                    <a:pt x="182" y="278"/>
                    <a:pt x="182" y="278"/>
                    <a:pt x="182" y="278"/>
                  </a:cubicBezTo>
                  <a:cubicBezTo>
                    <a:pt x="183" y="278"/>
                    <a:pt x="183" y="279"/>
                    <a:pt x="185" y="279"/>
                  </a:cubicBezTo>
                  <a:cubicBezTo>
                    <a:pt x="185" y="279"/>
                    <a:pt x="185" y="277"/>
                    <a:pt x="185" y="277"/>
                  </a:cubicBezTo>
                  <a:cubicBezTo>
                    <a:pt x="186" y="277"/>
                    <a:pt x="186" y="277"/>
                    <a:pt x="186" y="277"/>
                  </a:cubicBezTo>
                  <a:cubicBezTo>
                    <a:pt x="186" y="275"/>
                    <a:pt x="185" y="275"/>
                    <a:pt x="186" y="274"/>
                  </a:cubicBezTo>
                  <a:cubicBezTo>
                    <a:pt x="188" y="272"/>
                    <a:pt x="188" y="272"/>
                    <a:pt x="188" y="272"/>
                  </a:cubicBezTo>
                  <a:cubicBezTo>
                    <a:pt x="188" y="271"/>
                    <a:pt x="187" y="270"/>
                    <a:pt x="187" y="269"/>
                  </a:cubicBezTo>
                  <a:cubicBezTo>
                    <a:pt x="187" y="269"/>
                    <a:pt x="189" y="269"/>
                    <a:pt x="189" y="269"/>
                  </a:cubicBezTo>
                  <a:cubicBezTo>
                    <a:pt x="189" y="268"/>
                    <a:pt x="190" y="267"/>
                    <a:pt x="190" y="266"/>
                  </a:cubicBezTo>
                  <a:cubicBezTo>
                    <a:pt x="191" y="266"/>
                    <a:pt x="189" y="264"/>
                    <a:pt x="189" y="264"/>
                  </a:cubicBezTo>
                  <a:cubicBezTo>
                    <a:pt x="189" y="264"/>
                    <a:pt x="189" y="262"/>
                    <a:pt x="189" y="261"/>
                  </a:cubicBezTo>
                  <a:cubicBezTo>
                    <a:pt x="190" y="261"/>
                    <a:pt x="191" y="261"/>
                    <a:pt x="191" y="261"/>
                  </a:cubicBezTo>
                  <a:cubicBezTo>
                    <a:pt x="191" y="262"/>
                    <a:pt x="191" y="261"/>
                    <a:pt x="192" y="262"/>
                  </a:cubicBezTo>
                  <a:cubicBezTo>
                    <a:pt x="192" y="261"/>
                    <a:pt x="192" y="260"/>
                    <a:pt x="192" y="260"/>
                  </a:cubicBezTo>
                  <a:cubicBezTo>
                    <a:pt x="192" y="260"/>
                    <a:pt x="192" y="258"/>
                    <a:pt x="192" y="258"/>
                  </a:cubicBezTo>
                  <a:cubicBezTo>
                    <a:pt x="192" y="258"/>
                    <a:pt x="191" y="258"/>
                    <a:pt x="191" y="258"/>
                  </a:cubicBezTo>
                  <a:cubicBezTo>
                    <a:pt x="191" y="258"/>
                    <a:pt x="191" y="257"/>
                    <a:pt x="191" y="257"/>
                  </a:cubicBezTo>
                  <a:cubicBezTo>
                    <a:pt x="192" y="256"/>
                    <a:pt x="191" y="256"/>
                    <a:pt x="192" y="255"/>
                  </a:cubicBezTo>
                  <a:cubicBezTo>
                    <a:pt x="193" y="256"/>
                    <a:pt x="194" y="256"/>
                    <a:pt x="196" y="257"/>
                  </a:cubicBezTo>
                  <a:cubicBezTo>
                    <a:pt x="196" y="256"/>
                    <a:pt x="195" y="256"/>
                    <a:pt x="195" y="254"/>
                  </a:cubicBezTo>
                  <a:cubicBezTo>
                    <a:pt x="196" y="254"/>
                    <a:pt x="196" y="254"/>
                    <a:pt x="196" y="254"/>
                  </a:cubicBezTo>
                  <a:cubicBezTo>
                    <a:pt x="196" y="251"/>
                    <a:pt x="196" y="251"/>
                    <a:pt x="194" y="250"/>
                  </a:cubicBezTo>
                  <a:cubicBezTo>
                    <a:pt x="195" y="250"/>
                    <a:pt x="195" y="249"/>
                    <a:pt x="196" y="250"/>
                  </a:cubicBezTo>
                  <a:cubicBezTo>
                    <a:pt x="196" y="250"/>
                    <a:pt x="197" y="251"/>
                    <a:pt x="197" y="251"/>
                  </a:cubicBezTo>
                  <a:cubicBezTo>
                    <a:pt x="200" y="251"/>
                    <a:pt x="199" y="249"/>
                    <a:pt x="199" y="250"/>
                  </a:cubicBezTo>
                  <a:cubicBezTo>
                    <a:pt x="199" y="246"/>
                    <a:pt x="199" y="246"/>
                    <a:pt x="200" y="243"/>
                  </a:cubicBezTo>
                  <a:cubicBezTo>
                    <a:pt x="198" y="243"/>
                    <a:pt x="197" y="243"/>
                    <a:pt x="195" y="242"/>
                  </a:cubicBezTo>
                  <a:cubicBezTo>
                    <a:pt x="195" y="241"/>
                    <a:pt x="195" y="241"/>
                    <a:pt x="195" y="241"/>
                  </a:cubicBezTo>
                  <a:cubicBezTo>
                    <a:pt x="195" y="241"/>
                    <a:pt x="198" y="242"/>
                    <a:pt x="197" y="242"/>
                  </a:cubicBezTo>
                  <a:cubicBezTo>
                    <a:pt x="198" y="242"/>
                    <a:pt x="200" y="242"/>
                    <a:pt x="201" y="242"/>
                  </a:cubicBezTo>
                  <a:cubicBezTo>
                    <a:pt x="202" y="237"/>
                    <a:pt x="202" y="238"/>
                    <a:pt x="200" y="234"/>
                  </a:cubicBezTo>
                  <a:cubicBezTo>
                    <a:pt x="199" y="233"/>
                    <a:pt x="199" y="233"/>
                    <a:pt x="199" y="233"/>
                  </a:cubicBezTo>
                  <a:cubicBezTo>
                    <a:pt x="199" y="232"/>
                    <a:pt x="199" y="232"/>
                    <a:pt x="199" y="232"/>
                  </a:cubicBezTo>
                  <a:cubicBezTo>
                    <a:pt x="200" y="232"/>
                    <a:pt x="200" y="232"/>
                    <a:pt x="200" y="232"/>
                  </a:cubicBezTo>
                  <a:cubicBezTo>
                    <a:pt x="199" y="232"/>
                    <a:pt x="201" y="232"/>
                    <a:pt x="201" y="232"/>
                  </a:cubicBezTo>
                  <a:cubicBezTo>
                    <a:pt x="201" y="232"/>
                    <a:pt x="203" y="232"/>
                    <a:pt x="203" y="232"/>
                  </a:cubicBezTo>
                  <a:cubicBezTo>
                    <a:pt x="203" y="232"/>
                    <a:pt x="204" y="231"/>
                    <a:pt x="204" y="230"/>
                  </a:cubicBezTo>
                  <a:cubicBezTo>
                    <a:pt x="204" y="230"/>
                    <a:pt x="204" y="228"/>
                    <a:pt x="204" y="228"/>
                  </a:cubicBezTo>
                  <a:cubicBezTo>
                    <a:pt x="204" y="227"/>
                    <a:pt x="204" y="227"/>
                    <a:pt x="204" y="227"/>
                  </a:cubicBezTo>
                  <a:cubicBezTo>
                    <a:pt x="205" y="227"/>
                    <a:pt x="207" y="228"/>
                    <a:pt x="208" y="228"/>
                  </a:cubicBezTo>
                  <a:cubicBezTo>
                    <a:pt x="209" y="228"/>
                    <a:pt x="209" y="228"/>
                    <a:pt x="209" y="228"/>
                  </a:cubicBezTo>
                  <a:cubicBezTo>
                    <a:pt x="209" y="228"/>
                    <a:pt x="206" y="228"/>
                    <a:pt x="209" y="227"/>
                  </a:cubicBezTo>
                  <a:cubicBezTo>
                    <a:pt x="211" y="227"/>
                    <a:pt x="212" y="228"/>
                    <a:pt x="214" y="227"/>
                  </a:cubicBezTo>
                  <a:cubicBezTo>
                    <a:pt x="216" y="227"/>
                    <a:pt x="216" y="226"/>
                    <a:pt x="217" y="225"/>
                  </a:cubicBezTo>
                  <a:cubicBezTo>
                    <a:pt x="218" y="225"/>
                    <a:pt x="218" y="225"/>
                    <a:pt x="219" y="225"/>
                  </a:cubicBezTo>
                  <a:cubicBezTo>
                    <a:pt x="220" y="226"/>
                    <a:pt x="220" y="227"/>
                    <a:pt x="221" y="228"/>
                  </a:cubicBezTo>
                  <a:cubicBezTo>
                    <a:pt x="221" y="229"/>
                    <a:pt x="221" y="229"/>
                    <a:pt x="221" y="229"/>
                  </a:cubicBezTo>
                  <a:cubicBezTo>
                    <a:pt x="221" y="229"/>
                    <a:pt x="223" y="229"/>
                    <a:pt x="222" y="228"/>
                  </a:cubicBezTo>
                  <a:cubicBezTo>
                    <a:pt x="222" y="228"/>
                    <a:pt x="223" y="228"/>
                    <a:pt x="222" y="228"/>
                  </a:cubicBezTo>
                  <a:cubicBezTo>
                    <a:pt x="222" y="227"/>
                    <a:pt x="224" y="227"/>
                    <a:pt x="224" y="227"/>
                  </a:cubicBezTo>
                  <a:cubicBezTo>
                    <a:pt x="225" y="226"/>
                    <a:pt x="224" y="225"/>
                    <a:pt x="224" y="224"/>
                  </a:cubicBezTo>
                  <a:cubicBezTo>
                    <a:pt x="225" y="224"/>
                    <a:pt x="227" y="224"/>
                    <a:pt x="228" y="224"/>
                  </a:cubicBezTo>
                  <a:cubicBezTo>
                    <a:pt x="228" y="225"/>
                    <a:pt x="227" y="225"/>
                    <a:pt x="228" y="225"/>
                  </a:cubicBezTo>
                  <a:cubicBezTo>
                    <a:pt x="228" y="226"/>
                    <a:pt x="228" y="226"/>
                    <a:pt x="228" y="226"/>
                  </a:cubicBezTo>
                  <a:cubicBezTo>
                    <a:pt x="229" y="226"/>
                    <a:pt x="229" y="226"/>
                    <a:pt x="229" y="226"/>
                  </a:cubicBezTo>
                  <a:cubicBezTo>
                    <a:pt x="229" y="226"/>
                    <a:pt x="231" y="224"/>
                    <a:pt x="231" y="224"/>
                  </a:cubicBezTo>
                  <a:cubicBezTo>
                    <a:pt x="231" y="223"/>
                    <a:pt x="230" y="222"/>
                    <a:pt x="230" y="222"/>
                  </a:cubicBezTo>
                  <a:cubicBezTo>
                    <a:pt x="231" y="221"/>
                    <a:pt x="233" y="221"/>
                    <a:pt x="233" y="221"/>
                  </a:cubicBezTo>
                  <a:cubicBezTo>
                    <a:pt x="234" y="219"/>
                    <a:pt x="233" y="217"/>
                    <a:pt x="235" y="216"/>
                  </a:cubicBezTo>
                  <a:cubicBezTo>
                    <a:pt x="235" y="216"/>
                    <a:pt x="236" y="217"/>
                    <a:pt x="236" y="216"/>
                  </a:cubicBezTo>
                  <a:cubicBezTo>
                    <a:pt x="237" y="216"/>
                    <a:pt x="238" y="214"/>
                    <a:pt x="239" y="214"/>
                  </a:cubicBezTo>
                  <a:cubicBezTo>
                    <a:pt x="240" y="213"/>
                    <a:pt x="242" y="214"/>
                    <a:pt x="243" y="213"/>
                  </a:cubicBezTo>
                  <a:cubicBezTo>
                    <a:pt x="245" y="212"/>
                    <a:pt x="246" y="207"/>
                    <a:pt x="248" y="206"/>
                  </a:cubicBezTo>
                  <a:cubicBezTo>
                    <a:pt x="249" y="206"/>
                    <a:pt x="249" y="207"/>
                    <a:pt x="250" y="207"/>
                  </a:cubicBezTo>
                  <a:cubicBezTo>
                    <a:pt x="251" y="206"/>
                    <a:pt x="251" y="206"/>
                    <a:pt x="251" y="206"/>
                  </a:cubicBezTo>
                  <a:cubicBezTo>
                    <a:pt x="252" y="204"/>
                    <a:pt x="252" y="204"/>
                    <a:pt x="252" y="204"/>
                  </a:cubicBezTo>
                  <a:cubicBezTo>
                    <a:pt x="252" y="200"/>
                    <a:pt x="250" y="202"/>
                    <a:pt x="249" y="201"/>
                  </a:cubicBezTo>
                  <a:cubicBezTo>
                    <a:pt x="249" y="199"/>
                    <a:pt x="249" y="197"/>
                    <a:pt x="248" y="195"/>
                  </a:cubicBezTo>
                  <a:cubicBezTo>
                    <a:pt x="250" y="199"/>
                    <a:pt x="255" y="201"/>
                    <a:pt x="260" y="201"/>
                  </a:cubicBezTo>
                  <a:cubicBezTo>
                    <a:pt x="260" y="200"/>
                    <a:pt x="260" y="200"/>
                    <a:pt x="260" y="200"/>
                  </a:cubicBezTo>
                  <a:cubicBezTo>
                    <a:pt x="261" y="200"/>
                    <a:pt x="262" y="200"/>
                    <a:pt x="263" y="200"/>
                  </a:cubicBezTo>
                  <a:cubicBezTo>
                    <a:pt x="264" y="199"/>
                    <a:pt x="263" y="197"/>
                    <a:pt x="263" y="197"/>
                  </a:cubicBezTo>
                  <a:cubicBezTo>
                    <a:pt x="263" y="197"/>
                    <a:pt x="264" y="197"/>
                    <a:pt x="264" y="197"/>
                  </a:cubicBezTo>
                  <a:cubicBezTo>
                    <a:pt x="265" y="197"/>
                    <a:pt x="265" y="198"/>
                    <a:pt x="265" y="199"/>
                  </a:cubicBezTo>
                  <a:cubicBezTo>
                    <a:pt x="265" y="199"/>
                    <a:pt x="268" y="198"/>
                    <a:pt x="267" y="198"/>
                  </a:cubicBezTo>
                  <a:cubicBezTo>
                    <a:pt x="267" y="198"/>
                    <a:pt x="268" y="198"/>
                    <a:pt x="269" y="198"/>
                  </a:cubicBezTo>
                  <a:cubicBezTo>
                    <a:pt x="269" y="198"/>
                    <a:pt x="269" y="197"/>
                    <a:pt x="269" y="196"/>
                  </a:cubicBezTo>
                  <a:cubicBezTo>
                    <a:pt x="270" y="197"/>
                    <a:pt x="270" y="196"/>
                    <a:pt x="271" y="196"/>
                  </a:cubicBezTo>
                  <a:cubicBezTo>
                    <a:pt x="271" y="196"/>
                    <a:pt x="271" y="197"/>
                    <a:pt x="272" y="198"/>
                  </a:cubicBezTo>
                  <a:cubicBezTo>
                    <a:pt x="274" y="197"/>
                    <a:pt x="274" y="197"/>
                    <a:pt x="276" y="197"/>
                  </a:cubicBezTo>
                  <a:cubicBezTo>
                    <a:pt x="277" y="196"/>
                    <a:pt x="277" y="196"/>
                    <a:pt x="277" y="196"/>
                  </a:cubicBezTo>
                  <a:cubicBezTo>
                    <a:pt x="278" y="195"/>
                    <a:pt x="278" y="197"/>
                    <a:pt x="279" y="196"/>
                  </a:cubicBezTo>
                  <a:cubicBezTo>
                    <a:pt x="279" y="196"/>
                    <a:pt x="280" y="195"/>
                    <a:pt x="281" y="194"/>
                  </a:cubicBezTo>
                  <a:cubicBezTo>
                    <a:pt x="282" y="194"/>
                    <a:pt x="283" y="194"/>
                    <a:pt x="284" y="194"/>
                  </a:cubicBezTo>
                  <a:cubicBezTo>
                    <a:pt x="285" y="194"/>
                    <a:pt x="287" y="193"/>
                    <a:pt x="288" y="192"/>
                  </a:cubicBezTo>
                  <a:cubicBezTo>
                    <a:pt x="288" y="189"/>
                    <a:pt x="288" y="189"/>
                    <a:pt x="288" y="189"/>
                  </a:cubicBezTo>
                  <a:cubicBezTo>
                    <a:pt x="289" y="189"/>
                    <a:pt x="290" y="190"/>
                    <a:pt x="290" y="191"/>
                  </a:cubicBezTo>
                  <a:cubicBezTo>
                    <a:pt x="291" y="191"/>
                    <a:pt x="292" y="190"/>
                    <a:pt x="292" y="191"/>
                  </a:cubicBezTo>
                  <a:cubicBezTo>
                    <a:pt x="293" y="189"/>
                    <a:pt x="294" y="188"/>
                    <a:pt x="295" y="186"/>
                  </a:cubicBezTo>
                  <a:cubicBezTo>
                    <a:pt x="296" y="187"/>
                    <a:pt x="296" y="186"/>
                    <a:pt x="297" y="187"/>
                  </a:cubicBezTo>
                  <a:cubicBezTo>
                    <a:pt x="297" y="187"/>
                    <a:pt x="297" y="188"/>
                    <a:pt x="297" y="188"/>
                  </a:cubicBezTo>
                  <a:cubicBezTo>
                    <a:pt x="298" y="187"/>
                    <a:pt x="299" y="186"/>
                    <a:pt x="299" y="186"/>
                  </a:cubicBezTo>
                  <a:cubicBezTo>
                    <a:pt x="299" y="186"/>
                    <a:pt x="300" y="186"/>
                    <a:pt x="300" y="186"/>
                  </a:cubicBezTo>
                  <a:cubicBezTo>
                    <a:pt x="300" y="186"/>
                    <a:pt x="301" y="185"/>
                    <a:pt x="301" y="185"/>
                  </a:cubicBezTo>
                  <a:cubicBezTo>
                    <a:pt x="302" y="184"/>
                    <a:pt x="303" y="185"/>
                    <a:pt x="304" y="185"/>
                  </a:cubicBezTo>
                  <a:cubicBezTo>
                    <a:pt x="304" y="185"/>
                    <a:pt x="306" y="184"/>
                    <a:pt x="306" y="184"/>
                  </a:cubicBezTo>
                  <a:cubicBezTo>
                    <a:pt x="306" y="184"/>
                    <a:pt x="308" y="184"/>
                    <a:pt x="309" y="184"/>
                  </a:cubicBezTo>
                  <a:cubicBezTo>
                    <a:pt x="308" y="181"/>
                    <a:pt x="309" y="180"/>
                    <a:pt x="312" y="181"/>
                  </a:cubicBezTo>
                  <a:cubicBezTo>
                    <a:pt x="312" y="180"/>
                    <a:pt x="312" y="180"/>
                    <a:pt x="311" y="179"/>
                  </a:cubicBezTo>
                  <a:cubicBezTo>
                    <a:pt x="312" y="178"/>
                    <a:pt x="313" y="177"/>
                    <a:pt x="313" y="177"/>
                  </a:cubicBezTo>
                  <a:cubicBezTo>
                    <a:pt x="314" y="176"/>
                    <a:pt x="315" y="177"/>
                    <a:pt x="316" y="176"/>
                  </a:cubicBezTo>
                  <a:cubicBezTo>
                    <a:pt x="317" y="176"/>
                    <a:pt x="317" y="174"/>
                    <a:pt x="317" y="174"/>
                  </a:cubicBezTo>
                  <a:cubicBezTo>
                    <a:pt x="313" y="175"/>
                    <a:pt x="310" y="175"/>
                    <a:pt x="307" y="174"/>
                  </a:cubicBezTo>
                  <a:cubicBezTo>
                    <a:pt x="306" y="174"/>
                    <a:pt x="305" y="172"/>
                    <a:pt x="304" y="172"/>
                  </a:cubicBezTo>
                  <a:cubicBezTo>
                    <a:pt x="303" y="172"/>
                    <a:pt x="303" y="173"/>
                    <a:pt x="302" y="172"/>
                  </a:cubicBezTo>
                  <a:cubicBezTo>
                    <a:pt x="301" y="171"/>
                    <a:pt x="301" y="171"/>
                    <a:pt x="301" y="171"/>
                  </a:cubicBezTo>
                  <a:cubicBezTo>
                    <a:pt x="299" y="171"/>
                    <a:pt x="297" y="173"/>
                    <a:pt x="296" y="174"/>
                  </a:cubicBezTo>
                  <a:cubicBezTo>
                    <a:pt x="292" y="174"/>
                    <a:pt x="291" y="173"/>
                    <a:pt x="288" y="174"/>
                  </a:cubicBezTo>
                  <a:cubicBezTo>
                    <a:pt x="296" y="168"/>
                    <a:pt x="280" y="171"/>
                    <a:pt x="277" y="171"/>
                  </a:cubicBezTo>
                  <a:cubicBezTo>
                    <a:pt x="277" y="170"/>
                    <a:pt x="276" y="169"/>
                    <a:pt x="276" y="168"/>
                  </a:cubicBezTo>
                  <a:cubicBezTo>
                    <a:pt x="277" y="168"/>
                    <a:pt x="276" y="168"/>
                    <a:pt x="276" y="167"/>
                  </a:cubicBezTo>
                  <a:cubicBezTo>
                    <a:pt x="277" y="167"/>
                    <a:pt x="277" y="167"/>
                    <a:pt x="278" y="167"/>
                  </a:cubicBezTo>
                  <a:cubicBezTo>
                    <a:pt x="278" y="168"/>
                    <a:pt x="278" y="170"/>
                    <a:pt x="278" y="170"/>
                  </a:cubicBezTo>
                  <a:cubicBezTo>
                    <a:pt x="282" y="169"/>
                    <a:pt x="286" y="168"/>
                    <a:pt x="291" y="169"/>
                  </a:cubicBezTo>
                  <a:cubicBezTo>
                    <a:pt x="291" y="169"/>
                    <a:pt x="293" y="171"/>
                    <a:pt x="295" y="170"/>
                  </a:cubicBezTo>
                  <a:cubicBezTo>
                    <a:pt x="295" y="170"/>
                    <a:pt x="295" y="169"/>
                    <a:pt x="296" y="169"/>
                  </a:cubicBezTo>
                  <a:cubicBezTo>
                    <a:pt x="295" y="167"/>
                    <a:pt x="295" y="166"/>
                    <a:pt x="295" y="165"/>
                  </a:cubicBezTo>
                  <a:cubicBezTo>
                    <a:pt x="290" y="166"/>
                    <a:pt x="288" y="165"/>
                    <a:pt x="283" y="166"/>
                  </a:cubicBezTo>
                  <a:cubicBezTo>
                    <a:pt x="282" y="166"/>
                    <a:pt x="276" y="168"/>
                    <a:pt x="279" y="166"/>
                  </a:cubicBezTo>
                  <a:cubicBezTo>
                    <a:pt x="279" y="165"/>
                    <a:pt x="280" y="164"/>
                    <a:pt x="280" y="164"/>
                  </a:cubicBezTo>
                  <a:cubicBezTo>
                    <a:pt x="280" y="164"/>
                    <a:pt x="280" y="164"/>
                    <a:pt x="280" y="164"/>
                  </a:cubicBezTo>
                  <a:cubicBezTo>
                    <a:pt x="282" y="163"/>
                    <a:pt x="281" y="164"/>
                    <a:pt x="282" y="165"/>
                  </a:cubicBezTo>
                  <a:cubicBezTo>
                    <a:pt x="284" y="165"/>
                    <a:pt x="289" y="165"/>
                    <a:pt x="290" y="165"/>
                  </a:cubicBezTo>
                  <a:cubicBezTo>
                    <a:pt x="290" y="165"/>
                    <a:pt x="292" y="164"/>
                    <a:pt x="292" y="164"/>
                  </a:cubicBezTo>
                  <a:cubicBezTo>
                    <a:pt x="293" y="163"/>
                    <a:pt x="295" y="164"/>
                    <a:pt x="296" y="164"/>
                  </a:cubicBezTo>
                  <a:cubicBezTo>
                    <a:pt x="296" y="163"/>
                    <a:pt x="296" y="163"/>
                    <a:pt x="296" y="163"/>
                  </a:cubicBezTo>
                  <a:cubicBezTo>
                    <a:pt x="296" y="162"/>
                    <a:pt x="296" y="162"/>
                    <a:pt x="296" y="161"/>
                  </a:cubicBezTo>
                  <a:cubicBezTo>
                    <a:pt x="294" y="160"/>
                    <a:pt x="293" y="160"/>
                    <a:pt x="291" y="160"/>
                  </a:cubicBezTo>
                  <a:cubicBezTo>
                    <a:pt x="291" y="158"/>
                    <a:pt x="291" y="158"/>
                    <a:pt x="291" y="158"/>
                  </a:cubicBezTo>
                  <a:cubicBezTo>
                    <a:pt x="286" y="159"/>
                    <a:pt x="281" y="159"/>
                    <a:pt x="277" y="160"/>
                  </a:cubicBezTo>
                  <a:cubicBezTo>
                    <a:pt x="277" y="159"/>
                    <a:pt x="277" y="159"/>
                    <a:pt x="277" y="159"/>
                  </a:cubicBezTo>
                  <a:cubicBezTo>
                    <a:pt x="278" y="159"/>
                    <a:pt x="278" y="159"/>
                    <a:pt x="280" y="158"/>
                  </a:cubicBezTo>
                  <a:cubicBezTo>
                    <a:pt x="279" y="158"/>
                    <a:pt x="281" y="157"/>
                    <a:pt x="280" y="156"/>
                  </a:cubicBezTo>
                  <a:cubicBezTo>
                    <a:pt x="278" y="156"/>
                    <a:pt x="278" y="156"/>
                    <a:pt x="278" y="156"/>
                  </a:cubicBezTo>
                  <a:cubicBezTo>
                    <a:pt x="278" y="155"/>
                    <a:pt x="279" y="154"/>
                    <a:pt x="279" y="154"/>
                  </a:cubicBezTo>
                  <a:cubicBezTo>
                    <a:pt x="280" y="155"/>
                    <a:pt x="281" y="156"/>
                    <a:pt x="282" y="157"/>
                  </a:cubicBezTo>
                  <a:cubicBezTo>
                    <a:pt x="285" y="156"/>
                    <a:pt x="287" y="156"/>
                    <a:pt x="290" y="156"/>
                  </a:cubicBezTo>
                  <a:cubicBezTo>
                    <a:pt x="291" y="157"/>
                    <a:pt x="291" y="157"/>
                    <a:pt x="291" y="157"/>
                  </a:cubicBezTo>
                  <a:cubicBezTo>
                    <a:pt x="292" y="158"/>
                    <a:pt x="293" y="157"/>
                    <a:pt x="294" y="157"/>
                  </a:cubicBezTo>
                  <a:cubicBezTo>
                    <a:pt x="295" y="158"/>
                    <a:pt x="295" y="159"/>
                    <a:pt x="296" y="160"/>
                  </a:cubicBezTo>
                  <a:cubicBezTo>
                    <a:pt x="297" y="161"/>
                    <a:pt x="299" y="159"/>
                    <a:pt x="301" y="160"/>
                  </a:cubicBezTo>
                  <a:cubicBezTo>
                    <a:pt x="301" y="161"/>
                    <a:pt x="301" y="162"/>
                    <a:pt x="302" y="163"/>
                  </a:cubicBezTo>
                  <a:cubicBezTo>
                    <a:pt x="303" y="165"/>
                    <a:pt x="306" y="169"/>
                    <a:pt x="308" y="170"/>
                  </a:cubicBezTo>
                  <a:cubicBezTo>
                    <a:pt x="309" y="171"/>
                    <a:pt x="311" y="172"/>
                    <a:pt x="312" y="172"/>
                  </a:cubicBezTo>
                  <a:cubicBezTo>
                    <a:pt x="312" y="173"/>
                    <a:pt x="312" y="173"/>
                    <a:pt x="312" y="173"/>
                  </a:cubicBezTo>
                  <a:cubicBezTo>
                    <a:pt x="313" y="173"/>
                    <a:pt x="313" y="171"/>
                    <a:pt x="313" y="171"/>
                  </a:cubicBezTo>
                  <a:cubicBezTo>
                    <a:pt x="315" y="171"/>
                    <a:pt x="317" y="172"/>
                    <a:pt x="319" y="173"/>
                  </a:cubicBezTo>
                  <a:cubicBezTo>
                    <a:pt x="319" y="173"/>
                    <a:pt x="319" y="173"/>
                    <a:pt x="319" y="173"/>
                  </a:cubicBezTo>
                  <a:cubicBezTo>
                    <a:pt x="322" y="171"/>
                    <a:pt x="320" y="171"/>
                    <a:pt x="319" y="170"/>
                  </a:cubicBezTo>
                  <a:cubicBezTo>
                    <a:pt x="319" y="169"/>
                    <a:pt x="320" y="169"/>
                    <a:pt x="320" y="169"/>
                  </a:cubicBezTo>
                  <a:cubicBezTo>
                    <a:pt x="320" y="168"/>
                    <a:pt x="319" y="168"/>
                    <a:pt x="319" y="168"/>
                  </a:cubicBezTo>
                  <a:cubicBezTo>
                    <a:pt x="321" y="167"/>
                    <a:pt x="319" y="163"/>
                    <a:pt x="319" y="162"/>
                  </a:cubicBezTo>
                  <a:cubicBezTo>
                    <a:pt x="318" y="162"/>
                    <a:pt x="318" y="162"/>
                    <a:pt x="318" y="162"/>
                  </a:cubicBezTo>
                  <a:cubicBezTo>
                    <a:pt x="317" y="161"/>
                    <a:pt x="317" y="160"/>
                    <a:pt x="317" y="159"/>
                  </a:cubicBezTo>
                  <a:cubicBezTo>
                    <a:pt x="317" y="159"/>
                    <a:pt x="316" y="159"/>
                    <a:pt x="316" y="159"/>
                  </a:cubicBezTo>
                  <a:cubicBezTo>
                    <a:pt x="315" y="160"/>
                    <a:pt x="316" y="160"/>
                    <a:pt x="315" y="161"/>
                  </a:cubicBezTo>
                  <a:cubicBezTo>
                    <a:pt x="315" y="161"/>
                    <a:pt x="315" y="159"/>
                    <a:pt x="315" y="158"/>
                  </a:cubicBezTo>
                  <a:cubicBezTo>
                    <a:pt x="316" y="158"/>
                    <a:pt x="315" y="158"/>
                    <a:pt x="315" y="157"/>
                  </a:cubicBezTo>
                  <a:cubicBezTo>
                    <a:pt x="314" y="158"/>
                    <a:pt x="314" y="158"/>
                    <a:pt x="313" y="158"/>
                  </a:cubicBezTo>
                  <a:cubicBezTo>
                    <a:pt x="313" y="157"/>
                    <a:pt x="313" y="157"/>
                    <a:pt x="313" y="156"/>
                  </a:cubicBezTo>
                  <a:cubicBezTo>
                    <a:pt x="312" y="155"/>
                    <a:pt x="311" y="154"/>
                    <a:pt x="310" y="154"/>
                  </a:cubicBezTo>
                  <a:cubicBezTo>
                    <a:pt x="309" y="153"/>
                    <a:pt x="309" y="154"/>
                    <a:pt x="307" y="153"/>
                  </a:cubicBezTo>
                  <a:cubicBezTo>
                    <a:pt x="306" y="152"/>
                    <a:pt x="306" y="151"/>
                    <a:pt x="304" y="150"/>
                  </a:cubicBezTo>
                  <a:cubicBezTo>
                    <a:pt x="302" y="150"/>
                    <a:pt x="300" y="150"/>
                    <a:pt x="297" y="151"/>
                  </a:cubicBezTo>
                  <a:cubicBezTo>
                    <a:pt x="297" y="150"/>
                    <a:pt x="297" y="150"/>
                    <a:pt x="297" y="150"/>
                  </a:cubicBezTo>
                  <a:cubicBezTo>
                    <a:pt x="299" y="149"/>
                    <a:pt x="300" y="149"/>
                    <a:pt x="301" y="149"/>
                  </a:cubicBezTo>
                  <a:cubicBezTo>
                    <a:pt x="300" y="147"/>
                    <a:pt x="300" y="146"/>
                    <a:pt x="298" y="145"/>
                  </a:cubicBezTo>
                  <a:cubicBezTo>
                    <a:pt x="297" y="145"/>
                    <a:pt x="297" y="146"/>
                    <a:pt x="297" y="146"/>
                  </a:cubicBezTo>
                  <a:cubicBezTo>
                    <a:pt x="297" y="146"/>
                    <a:pt x="296" y="147"/>
                    <a:pt x="296" y="147"/>
                  </a:cubicBezTo>
                  <a:cubicBezTo>
                    <a:pt x="295" y="148"/>
                    <a:pt x="293" y="148"/>
                    <a:pt x="293" y="148"/>
                  </a:cubicBezTo>
                  <a:cubicBezTo>
                    <a:pt x="293" y="148"/>
                    <a:pt x="292" y="149"/>
                    <a:pt x="292" y="149"/>
                  </a:cubicBezTo>
                  <a:cubicBezTo>
                    <a:pt x="292" y="149"/>
                    <a:pt x="290" y="149"/>
                    <a:pt x="290" y="148"/>
                  </a:cubicBezTo>
                  <a:cubicBezTo>
                    <a:pt x="290" y="148"/>
                    <a:pt x="290" y="147"/>
                    <a:pt x="290" y="147"/>
                  </a:cubicBezTo>
                  <a:cubicBezTo>
                    <a:pt x="290" y="147"/>
                    <a:pt x="289" y="146"/>
                    <a:pt x="288" y="146"/>
                  </a:cubicBezTo>
                  <a:cubicBezTo>
                    <a:pt x="289" y="146"/>
                    <a:pt x="287" y="146"/>
                    <a:pt x="287" y="146"/>
                  </a:cubicBezTo>
                  <a:cubicBezTo>
                    <a:pt x="287" y="146"/>
                    <a:pt x="287" y="145"/>
                    <a:pt x="287" y="144"/>
                  </a:cubicBezTo>
                  <a:cubicBezTo>
                    <a:pt x="287" y="144"/>
                    <a:pt x="287" y="144"/>
                    <a:pt x="285" y="144"/>
                  </a:cubicBezTo>
                  <a:cubicBezTo>
                    <a:pt x="285" y="143"/>
                    <a:pt x="286" y="143"/>
                    <a:pt x="285" y="143"/>
                  </a:cubicBezTo>
                  <a:cubicBezTo>
                    <a:pt x="285" y="142"/>
                    <a:pt x="285" y="142"/>
                    <a:pt x="285" y="142"/>
                  </a:cubicBezTo>
                  <a:cubicBezTo>
                    <a:pt x="286" y="142"/>
                    <a:pt x="287" y="142"/>
                    <a:pt x="287" y="142"/>
                  </a:cubicBezTo>
                  <a:cubicBezTo>
                    <a:pt x="290" y="141"/>
                    <a:pt x="288" y="141"/>
                    <a:pt x="288" y="140"/>
                  </a:cubicBezTo>
                  <a:cubicBezTo>
                    <a:pt x="287" y="140"/>
                    <a:pt x="287" y="140"/>
                    <a:pt x="287" y="140"/>
                  </a:cubicBezTo>
                  <a:cubicBezTo>
                    <a:pt x="289" y="140"/>
                    <a:pt x="291" y="140"/>
                    <a:pt x="293" y="140"/>
                  </a:cubicBezTo>
                  <a:cubicBezTo>
                    <a:pt x="294" y="139"/>
                    <a:pt x="295" y="137"/>
                    <a:pt x="296" y="137"/>
                  </a:cubicBezTo>
                  <a:cubicBezTo>
                    <a:pt x="297" y="137"/>
                    <a:pt x="298" y="137"/>
                    <a:pt x="298" y="137"/>
                  </a:cubicBezTo>
                  <a:cubicBezTo>
                    <a:pt x="298" y="137"/>
                    <a:pt x="298" y="136"/>
                    <a:pt x="298" y="136"/>
                  </a:cubicBezTo>
                  <a:cubicBezTo>
                    <a:pt x="299" y="135"/>
                    <a:pt x="301" y="135"/>
                    <a:pt x="302" y="135"/>
                  </a:cubicBezTo>
                  <a:cubicBezTo>
                    <a:pt x="302" y="134"/>
                    <a:pt x="302" y="133"/>
                    <a:pt x="302" y="132"/>
                  </a:cubicBezTo>
                  <a:cubicBezTo>
                    <a:pt x="302" y="133"/>
                    <a:pt x="303" y="132"/>
                    <a:pt x="304" y="132"/>
                  </a:cubicBezTo>
                  <a:cubicBezTo>
                    <a:pt x="303" y="134"/>
                    <a:pt x="302" y="136"/>
                    <a:pt x="304" y="136"/>
                  </a:cubicBezTo>
                  <a:cubicBezTo>
                    <a:pt x="305" y="137"/>
                    <a:pt x="307" y="136"/>
                    <a:pt x="308" y="137"/>
                  </a:cubicBezTo>
                  <a:cubicBezTo>
                    <a:pt x="309" y="138"/>
                    <a:pt x="309" y="138"/>
                    <a:pt x="309" y="138"/>
                  </a:cubicBezTo>
                  <a:cubicBezTo>
                    <a:pt x="310" y="138"/>
                    <a:pt x="312" y="137"/>
                    <a:pt x="313" y="138"/>
                  </a:cubicBezTo>
                  <a:cubicBezTo>
                    <a:pt x="313" y="138"/>
                    <a:pt x="315" y="139"/>
                    <a:pt x="315" y="139"/>
                  </a:cubicBezTo>
                  <a:cubicBezTo>
                    <a:pt x="316" y="139"/>
                    <a:pt x="320" y="137"/>
                    <a:pt x="321" y="137"/>
                  </a:cubicBezTo>
                  <a:cubicBezTo>
                    <a:pt x="321" y="137"/>
                    <a:pt x="321" y="135"/>
                    <a:pt x="321" y="135"/>
                  </a:cubicBezTo>
                  <a:cubicBezTo>
                    <a:pt x="323" y="135"/>
                    <a:pt x="325" y="135"/>
                    <a:pt x="326" y="134"/>
                  </a:cubicBezTo>
                  <a:cubicBezTo>
                    <a:pt x="326" y="134"/>
                    <a:pt x="326" y="131"/>
                    <a:pt x="326" y="131"/>
                  </a:cubicBezTo>
                  <a:cubicBezTo>
                    <a:pt x="326" y="130"/>
                    <a:pt x="324" y="131"/>
                    <a:pt x="324" y="131"/>
                  </a:cubicBezTo>
                  <a:cubicBezTo>
                    <a:pt x="320" y="130"/>
                    <a:pt x="320" y="128"/>
                    <a:pt x="318" y="132"/>
                  </a:cubicBezTo>
                  <a:cubicBezTo>
                    <a:pt x="318" y="132"/>
                    <a:pt x="317" y="130"/>
                    <a:pt x="317" y="130"/>
                  </a:cubicBezTo>
                  <a:cubicBezTo>
                    <a:pt x="317" y="129"/>
                    <a:pt x="316" y="130"/>
                    <a:pt x="316" y="130"/>
                  </a:cubicBezTo>
                  <a:cubicBezTo>
                    <a:pt x="313" y="129"/>
                    <a:pt x="316" y="127"/>
                    <a:pt x="316" y="126"/>
                  </a:cubicBezTo>
                  <a:cubicBezTo>
                    <a:pt x="316" y="125"/>
                    <a:pt x="316" y="123"/>
                    <a:pt x="316" y="122"/>
                  </a:cubicBezTo>
                  <a:cubicBezTo>
                    <a:pt x="317" y="123"/>
                    <a:pt x="319" y="124"/>
                    <a:pt x="319" y="124"/>
                  </a:cubicBezTo>
                  <a:cubicBezTo>
                    <a:pt x="323" y="125"/>
                    <a:pt x="325" y="124"/>
                    <a:pt x="328" y="125"/>
                  </a:cubicBezTo>
                  <a:cubicBezTo>
                    <a:pt x="330" y="126"/>
                    <a:pt x="330" y="128"/>
                    <a:pt x="333" y="127"/>
                  </a:cubicBezTo>
                  <a:cubicBezTo>
                    <a:pt x="334" y="127"/>
                    <a:pt x="335" y="126"/>
                    <a:pt x="335" y="126"/>
                  </a:cubicBezTo>
                  <a:cubicBezTo>
                    <a:pt x="336" y="126"/>
                    <a:pt x="335" y="124"/>
                    <a:pt x="335" y="124"/>
                  </a:cubicBezTo>
                  <a:cubicBezTo>
                    <a:pt x="334" y="124"/>
                    <a:pt x="333" y="123"/>
                    <a:pt x="331" y="123"/>
                  </a:cubicBezTo>
                  <a:cubicBezTo>
                    <a:pt x="330" y="124"/>
                    <a:pt x="330" y="124"/>
                    <a:pt x="330" y="124"/>
                  </a:cubicBezTo>
                  <a:cubicBezTo>
                    <a:pt x="328" y="124"/>
                    <a:pt x="326" y="124"/>
                    <a:pt x="324" y="124"/>
                  </a:cubicBezTo>
                  <a:cubicBezTo>
                    <a:pt x="325" y="122"/>
                    <a:pt x="325" y="122"/>
                    <a:pt x="325" y="122"/>
                  </a:cubicBezTo>
                  <a:cubicBezTo>
                    <a:pt x="326" y="122"/>
                    <a:pt x="327" y="119"/>
                    <a:pt x="323" y="120"/>
                  </a:cubicBezTo>
                  <a:cubicBezTo>
                    <a:pt x="322" y="121"/>
                    <a:pt x="322" y="121"/>
                    <a:pt x="322" y="121"/>
                  </a:cubicBezTo>
                  <a:cubicBezTo>
                    <a:pt x="322" y="121"/>
                    <a:pt x="320" y="121"/>
                    <a:pt x="319" y="121"/>
                  </a:cubicBezTo>
                  <a:cubicBezTo>
                    <a:pt x="321" y="121"/>
                    <a:pt x="322" y="120"/>
                    <a:pt x="323" y="119"/>
                  </a:cubicBezTo>
                  <a:cubicBezTo>
                    <a:pt x="323" y="118"/>
                    <a:pt x="324" y="118"/>
                    <a:pt x="324" y="118"/>
                  </a:cubicBezTo>
                  <a:cubicBezTo>
                    <a:pt x="322" y="115"/>
                    <a:pt x="322" y="115"/>
                    <a:pt x="318" y="114"/>
                  </a:cubicBezTo>
                  <a:cubicBezTo>
                    <a:pt x="318" y="112"/>
                    <a:pt x="318" y="112"/>
                    <a:pt x="318" y="112"/>
                  </a:cubicBezTo>
                  <a:cubicBezTo>
                    <a:pt x="318" y="112"/>
                    <a:pt x="320" y="112"/>
                    <a:pt x="319" y="113"/>
                  </a:cubicBezTo>
                  <a:cubicBezTo>
                    <a:pt x="320" y="113"/>
                    <a:pt x="320" y="113"/>
                    <a:pt x="320" y="113"/>
                  </a:cubicBezTo>
                  <a:cubicBezTo>
                    <a:pt x="322" y="113"/>
                    <a:pt x="323" y="114"/>
                    <a:pt x="325" y="114"/>
                  </a:cubicBezTo>
                  <a:cubicBezTo>
                    <a:pt x="325" y="114"/>
                    <a:pt x="326" y="112"/>
                    <a:pt x="327" y="113"/>
                  </a:cubicBezTo>
                  <a:cubicBezTo>
                    <a:pt x="327" y="113"/>
                    <a:pt x="327" y="114"/>
                    <a:pt x="327" y="114"/>
                  </a:cubicBezTo>
                  <a:cubicBezTo>
                    <a:pt x="328" y="115"/>
                    <a:pt x="328" y="115"/>
                    <a:pt x="328" y="115"/>
                  </a:cubicBezTo>
                  <a:cubicBezTo>
                    <a:pt x="328" y="115"/>
                    <a:pt x="328" y="115"/>
                    <a:pt x="328" y="115"/>
                  </a:cubicBezTo>
                  <a:cubicBezTo>
                    <a:pt x="328" y="115"/>
                    <a:pt x="330" y="115"/>
                    <a:pt x="330" y="115"/>
                  </a:cubicBezTo>
                  <a:cubicBezTo>
                    <a:pt x="331" y="111"/>
                    <a:pt x="331" y="109"/>
                    <a:pt x="330" y="105"/>
                  </a:cubicBezTo>
                  <a:cubicBezTo>
                    <a:pt x="328" y="105"/>
                    <a:pt x="328" y="105"/>
                    <a:pt x="328" y="105"/>
                  </a:cubicBezTo>
                  <a:cubicBezTo>
                    <a:pt x="327" y="104"/>
                    <a:pt x="329" y="104"/>
                    <a:pt x="329" y="104"/>
                  </a:cubicBezTo>
                  <a:cubicBezTo>
                    <a:pt x="329" y="102"/>
                    <a:pt x="328" y="101"/>
                    <a:pt x="328" y="101"/>
                  </a:cubicBezTo>
                  <a:cubicBezTo>
                    <a:pt x="324" y="100"/>
                    <a:pt x="324" y="100"/>
                    <a:pt x="322" y="103"/>
                  </a:cubicBezTo>
                  <a:cubicBezTo>
                    <a:pt x="321" y="103"/>
                    <a:pt x="322" y="103"/>
                    <a:pt x="321" y="102"/>
                  </a:cubicBezTo>
                  <a:cubicBezTo>
                    <a:pt x="320" y="102"/>
                    <a:pt x="319" y="102"/>
                    <a:pt x="319" y="102"/>
                  </a:cubicBezTo>
                  <a:cubicBezTo>
                    <a:pt x="319" y="102"/>
                    <a:pt x="319" y="100"/>
                    <a:pt x="319" y="100"/>
                  </a:cubicBezTo>
                  <a:cubicBezTo>
                    <a:pt x="320" y="100"/>
                    <a:pt x="320" y="101"/>
                    <a:pt x="321" y="100"/>
                  </a:cubicBezTo>
                  <a:cubicBezTo>
                    <a:pt x="321" y="100"/>
                    <a:pt x="322" y="99"/>
                    <a:pt x="322" y="99"/>
                  </a:cubicBezTo>
                  <a:cubicBezTo>
                    <a:pt x="324" y="97"/>
                    <a:pt x="324" y="98"/>
                    <a:pt x="322" y="96"/>
                  </a:cubicBezTo>
                  <a:cubicBezTo>
                    <a:pt x="323" y="96"/>
                    <a:pt x="324" y="95"/>
                    <a:pt x="322" y="95"/>
                  </a:cubicBezTo>
                  <a:cubicBezTo>
                    <a:pt x="322" y="95"/>
                    <a:pt x="322" y="94"/>
                    <a:pt x="322" y="94"/>
                  </a:cubicBezTo>
                  <a:cubicBezTo>
                    <a:pt x="325" y="94"/>
                    <a:pt x="329" y="94"/>
                    <a:pt x="332" y="95"/>
                  </a:cubicBezTo>
                  <a:cubicBezTo>
                    <a:pt x="333" y="95"/>
                    <a:pt x="334" y="96"/>
                    <a:pt x="335" y="96"/>
                  </a:cubicBezTo>
                  <a:cubicBezTo>
                    <a:pt x="337" y="97"/>
                    <a:pt x="338" y="96"/>
                    <a:pt x="339" y="96"/>
                  </a:cubicBezTo>
                  <a:cubicBezTo>
                    <a:pt x="339" y="95"/>
                    <a:pt x="339" y="95"/>
                    <a:pt x="339" y="95"/>
                  </a:cubicBezTo>
                  <a:cubicBezTo>
                    <a:pt x="339" y="92"/>
                    <a:pt x="339" y="93"/>
                    <a:pt x="338" y="91"/>
                  </a:cubicBezTo>
                  <a:cubicBezTo>
                    <a:pt x="337" y="91"/>
                    <a:pt x="338" y="90"/>
                    <a:pt x="337" y="89"/>
                  </a:cubicBezTo>
                  <a:cubicBezTo>
                    <a:pt x="337" y="88"/>
                    <a:pt x="336" y="88"/>
                    <a:pt x="336" y="88"/>
                  </a:cubicBezTo>
                  <a:cubicBezTo>
                    <a:pt x="336" y="88"/>
                    <a:pt x="335" y="87"/>
                    <a:pt x="335" y="87"/>
                  </a:cubicBezTo>
                  <a:cubicBezTo>
                    <a:pt x="335" y="87"/>
                    <a:pt x="334" y="87"/>
                    <a:pt x="333" y="87"/>
                  </a:cubicBezTo>
                  <a:cubicBezTo>
                    <a:pt x="333" y="87"/>
                    <a:pt x="333" y="89"/>
                    <a:pt x="333" y="89"/>
                  </a:cubicBezTo>
                  <a:cubicBezTo>
                    <a:pt x="331" y="89"/>
                    <a:pt x="331" y="88"/>
                    <a:pt x="330" y="88"/>
                  </a:cubicBezTo>
                  <a:cubicBezTo>
                    <a:pt x="329" y="88"/>
                    <a:pt x="328" y="89"/>
                    <a:pt x="327" y="89"/>
                  </a:cubicBezTo>
                  <a:cubicBezTo>
                    <a:pt x="327" y="87"/>
                    <a:pt x="327" y="84"/>
                    <a:pt x="327" y="83"/>
                  </a:cubicBezTo>
                  <a:cubicBezTo>
                    <a:pt x="329" y="84"/>
                    <a:pt x="330" y="85"/>
                    <a:pt x="331" y="84"/>
                  </a:cubicBezTo>
                  <a:cubicBezTo>
                    <a:pt x="335" y="84"/>
                    <a:pt x="330" y="83"/>
                    <a:pt x="329" y="82"/>
                  </a:cubicBezTo>
                  <a:cubicBezTo>
                    <a:pt x="329" y="81"/>
                    <a:pt x="328" y="80"/>
                    <a:pt x="328" y="80"/>
                  </a:cubicBezTo>
                  <a:cubicBezTo>
                    <a:pt x="327" y="80"/>
                    <a:pt x="326" y="81"/>
                    <a:pt x="325" y="81"/>
                  </a:cubicBezTo>
                  <a:cubicBezTo>
                    <a:pt x="323" y="81"/>
                    <a:pt x="321" y="80"/>
                    <a:pt x="319" y="79"/>
                  </a:cubicBezTo>
                  <a:cubicBezTo>
                    <a:pt x="320" y="79"/>
                    <a:pt x="318" y="80"/>
                    <a:pt x="318" y="80"/>
                  </a:cubicBezTo>
                  <a:cubicBezTo>
                    <a:pt x="318" y="80"/>
                    <a:pt x="317" y="78"/>
                    <a:pt x="318" y="79"/>
                  </a:cubicBezTo>
                  <a:cubicBezTo>
                    <a:pt x="318" y="77"/>
                    <a:pt x="318" y="77"/>
                    <a:pt x="319" y="76"/>
                  </a:cubicBezTo>
                  <a:cubicBezTo>
                    <a:pt x="323" y="76"/>
                    <a:pt x="325" y="77"/>
                    <a:pt x="328" y="79"/>
                  </a:cubicBezTo>
                  <a:cubicBezTo>
                    <a:pt x="328" y="78"/>
                    <a:pt x="328" y="75"/>
                    <a:pt x="329" y="74"/>
                  </a:cubicBezTo>
                  <a:cubicBezTo>
                    <a:pt x="329" y="73"/>
                    <a:pt x="332" y="72"/>
                    <a:pt x="333" y="71"/>
                  </a:cubicBezTo>
                  <a:cubicBezTo>
                    <a:pt x="333" y="71"/>
                    <a:pt x="332" y="71"/>
                    <a:pt x="332" y="70"/>
                  </a:cubicBezTo>
                  <a:cubicBezTo>
                    <a:pt x="332" y="70"/>
                    <a:pt x="333" y="68"/>
                    <a:pt x="332" y="68"/>
                  </a:cubicBezTo>
                  <a:cubicBezTo>
                    <a:pt x="335" y="65"/>
                    <a:pt x="336" y="65"/>
                    <a:pt x="332" y="62"/>
                  </a:cubicBezTo>
                  <a:cubicBezTo>
                    <a:pt x="335" y="62"/>
                    <a:pt x="338" y="61"/>
                    <a:pt x="342" y="61"/>
                  </a:cubicBezTo>
                  <a:cubicBezTo>
                    <a:pt x="342" y="61"/>
                    <a:pt x="342" y="59"/>
                    <a:pt x="342" y="59"/>
                  </a:cubicBezTo>
                  <a:cubicBezTo>
                    <a:pt x="346" y="56"/>
                    <a:pt x="348" y="54"/>
                    <a:pt x="341" y="53"/>
                  </a:cubicBezTo>
                  <a:cubicBezTo>
                    <a:pt x="340" y="53"/>
                    <a:pt x="337" y="52"/>
                    <a:pt x="335" y="53"/>
                  </a:cubicBezTo>
                  <a:cubicBezTo>
                    <a:pt x="334" y="53"/>
                    <a:pt x="334" y="54"/>
                    <a:pt x="333" y="54"/>
                  </a:cubicBezTo>
                  <a:cubicBezTo>
                    <a:pt x="331" y="55"/>
                    <a:pt x="330" y="56"/>
                    <a:pt x="328" y="57"/>
                  </a:cubicBezTo>
                  <a:cubicBezTo>
                    <a:pt x="328" y="55"/>
                    <a:pt x="328" y="55"/>
                    <a:pt x="328" y="54"/>
                  </a:cubicBezTo>
                  <a:cubicBezTo>
                    <a:pt x="327" y="53"/>
                    <a:pt x="325" y="52"/>
                    <a:pt x="327" y="50"/>
                  </a:cubicBezTo>
                  <a:cubicBezTo>
                    <a:pt x="331" y="48"/>
                    <a:pt x="338" y="51"/>
                    <a:pt x="342" y="51"/>
                  </a:cubicBezTo>
                  <a:cubicBezTo>
                    <a:pt x="343" y="52"/>
                    <a:pt x="345" y="51"/>
                    <a:pt x="347" y="51"/>
                  </a:cubicBezTo>
                  <a:cubicBezTo>
                    <a:pt x="347" y="51"/>
                    <a:pt x="348" y="52"/>
                    <a:pt x="349" y="52"/>
                  </a:cubicBezTo>
                  <a:cubicBezTo>
                    <a:pt x="350" y="52"/>
                    <a:pt x="354" y="47"/>
                    <a:pt x="355" y="46"/>
                  </a:cubicBezTo>
                  <a:cubicBezTo>
                    <a:pt x="356" y="46"/>
                    <a:pt x="355" y="45"/>
                    <a:pt x="355" y="44"/>
                  </a:cubicBezTo>
                  <a:cubicBezTo>
                    <a:pt x="354" y="44"/>
                    <a:pt x="351" y="43"/>
                    <a:pt x="350" y="44"/>
                  </a:cubicBezTo>
                  <a:cubicBezTo>
                    <a:pt x="350" y="44"/>
                    <a:pt x="349" y="45"/>
                    <a:pt x="349" y="46"/>
                  </a:cubicBezTo>
                  <a:cubicBezTo>
                    <a:pt x="347" y="46"/>
                    <a:pt x="347" y="45"/>
                    <a:pt x="345" y="45"/>
                  </a:cubicBezTo>
                  <a:cubicBezTo>
                    <a:pt x="343" y="45"/>
                    <a:pt x="341" y="47"/>
                    <a:pt x="339" y="47"/>
                  </a:cubicBezTo>
                  <a:cubicBezTo>
                    <a:pt x="338" y="46"/>
                    <a:pt x="336" y="45"/>
                    <a:pt x="335" y="44"/>
                  </a:cubicBezTo>
                  <a:cubicBezTo>
                    <a:pt x="337" y="44"/>
                    <a:pt x="339" y="44"/>
                    <a:pt x="341" y="44"/>
                  </a:cubicBezTo>
                  <a:cubicBezTo>
                    <a:pt x="341" y="44"/>
                    <a:pt x="341" y="42"/>
                    <a:pt x="342" y="42"/>
                  </a:cubicBezTo>
                  <a:cubicBezTo>
                    <a:pt x="344" y="42"/>
                    <a:pt x="347" y="43"/>
                    <a:pt x="350" y="43"/>
                  </a:cubicBezTo>
                  <a:cubicBezTo>
                    <a:pt x="351" y="43"/>
                    <a:pt x="352" y="42"/>
                    <a:pt x="353" y="42"/>
                  </a:cubicBezTo>
                  <a:cubicBezTo>
                    <a:pt x="354" y="42"/>
                    <a:pt x="356" y="43"/>
                    <a:pt x="357" y="43"/>
                  </a:cubicBezTo>
                  <a:cubicBezTo>
                    <a:pt x="357" y="43"/>
                    <a:pt x="358" y="41"/>
                    <a:pt x="358" y="41"/>
                  </a:cubicBezTo>
                  <a:cubicBezTo>
                    <a:pt x="360" y="41"/>
                    <a:pt x="362" y="41"/>
                    <a:pt x="364" y="40"/>
                  </a:cubicBezTo>
                  <a:cubicBezTo>
                    <a:pt x="364" y="39"/>
                    <a:pt x="364" y="38"/>
                    <a:pt x="365" y="38"/>
                  </a:cubicBezTo>
                  <a:cubicBezTo>
                    <a:pt x="365" y="38"/>
                    <a:pt x="367" y="38"/>
                    <a:pt x="367" y="38"/>
                  </a:cubicBezTo>
                  <a:cubicBezTo>
                    <a:pt x="368" y="38"/>
                    <a:pt x="369" y="36"/>
                    <a:pt x="370" y="35"/>
                  </a:cubicBezTo>
                  <a:cubicBezTo>
                    <a:pt x="372" y="35"/>
                    <a:pt x="372" y="37"/>
                    <a:pt x="374" y="36"/>
                  </a:cubicBezTo>
                  <a:cubicBezTo>
                    <a:pt x="375" y="36"/>
                    <a:pt x="375" y="35"/>
                    <a:pt x="376" y="35"/>
                  </a:cubicBezTo>
                  <a:cubicBezTo>
                    <a:pt x="375" y="33"/>
                    <a:pt x="374" y="32"/>
                    <a:pt x="372" y="31"/>
                  </a:cubicBezTo>
                  <a:cubicBezTo>
                    <a:pt x="370" y="31"/>
                    <a:pt x="366" y="32"/>
                    <a:pt x="365" y="32"/>
                  </a:cubicBezTo>
                  <a:cubicBezTo>
                    <a:pt x="362" y="31"/>
                    <a:pt x="357" y="30"/>
                    <a:pt x="355" y="30"/>
                  </a:cubicBezTo>
                  <a:cubicBezTo>
                    <a:pt x="352" y="29"/>
                    <a:pt x="350" y="30"/>
                    <a:pt x="347" y="30"/>
                  </a:cubicBezTo>
                  <a:cubicBezTo>
                    <a:pt x="347" y="30"/>
                    <a:pt x="344" y="29"/>
                    <a:pt x="343" y="30"/>
                  </a:cubicBezTo>
                  <a:cubicBezTo>
                    <a:pt x="342" y="32"/>
                    <a:pt x="342" y="32"/>
                    <a:pt x="342" y="32"/>
                  </a:cubicBezTo>
                  <a:cubicBezTo>
                    <a:pt x="339" y="32"/>
                    <a:pt x="338" y="33"/>
                    <a:pt x="335" y="33"/>
                  </a:cubicBezTo>
                  <a:cubicBezTo>
                    <a:pt x="335" y="33"/>
                    <a:pt x="335" y="35"/>
                    <a:pt x="335" y="35"/>
                  </a:cubicBezTo>
                  <a:cubicBezTo>
                    <a:pt x="334" y="35"/>
                    <a:pt x="334" y="34"/>
                    <a:pt x="333" y="34"/>
                  </a:cubicBezTo>
                  <a:cubicBezTo>
                    <a:pt x="330" y="33"/>
                    <a:pt x="330" y="32"/>
                    <a:pt x="329" y="35"/>
                  </a:cubicBezTo>
                  <a:cubicBezTo>
                    <a:pt x="328" y="33"/>
                    <a:pt x="327" y="32"/>
                    <a:pt x="327" y="31"/>
                  </a:cubicBezTo>
                  <a:cubicBezTo>
                    <a:pt x="325" y="32"/>
                    <a:pt x="322" y="36"/>
                    <a:pt x="320" y="36"/>
                  </a:cubicBezTo>
                  <a:cubicBezTo>
                    <a:pt x="320" y="36"/>
                    <a:pt x="319" y="36"/>
                    <a:pt x="318" y="36"/>
                  </a:cubicBezTo>
                  <a:cubicBezTo>
                    <a:pt x="317" y="36"/>
                    <a:pt x="317" y="38"/>
                    <a:pt x="316" y="39"/>
                  </a:cubicBezTo>
                  <a:cubicBezTo>
                    <a:pt x="314" y="40"/>
                    <a:pt x="309" y="41"/>
                    <a:pt x="307" y="40"/>
                  </a:cubicBezTo>
                  <a:cubicBezTo>
                    <a:pt x="306" y="40"/>
                    <a:pt x="305" y="40"/>
                    <a:pt x="304" y="40"/>
                  </a:cubicBezTo>
                  <a:cubicBezTo>
                    <a:pt x="304" y="40"/>
                    <a:pt x="303" y="41"/>
                    <a:pt x="302" y="41"/>
                  </a:cubicBezTo>
                  <a:cubicBezTo>
                    <a:pt x="302" y="41"/>
                    <a:pt x="300" y="39"/>
                    <a:pt x="300" y="39"/>
                  </a:cubicBezTo>
                  <a:cubicBezTo>
                    <a:pt x="301" y="38"/>
                    <a:pt x="303" y="37"/>
                    <a:pt x="305" y="37"/>
                  </a:cubicBezTo>
                  <a:cubicBezTo>
                    <a:pt x="305" y="37"/>
                    <a:pt x="307" y="38"/>
                    <a:pt x="307" y="37"/>
                  </a:cubicBezTo>
                  <a:cubicBezTo>
                    <a:pt x="308" y="37"/>
                    <a:pt x="308" y="36"/>
                    <a:pt x="308" y="36"/>
                  </a:cubicBezTo>
                  <a:cubicBezTo>
                    <a:pt x="309" y="35"/>
                    <a:pt x="311" y="36"/>
                    <a:pt x="312" y="35"/>
                  </a:cubicBezTo>
                  <a:cubicBezTo>
                    <a:pt x="312" y="35"/>
                    <a:pt x="316" y="30"/>
                    <a:pt x="316" y="29"/>
                  </a:cubicBezTo>
                  <a:cubicBezTo>
                    <a:pt x="316" y="28"/>
                    <a:pt x="315" y="28"/>
                    <a:pt x="315" y="27"/>
                  </a:cubicBezTo>
                  <a:cubicBezTo>
                    <a:pt x="313" y="27"/>
                    <a:pt x="310" y="27"/>
                    <a:pt x="307" y="27"/>
                  </a:cubicBezTo>
                  <a:cubicBezTo>
                    <a:pt x="307" y="27"/>
                    <a:pt x="305" y="26"/>
                    <a:pt x="304" y="27"/>
                  </a:cubicBezTo>
                  <a:cubicBezTo>
                    <a:pt x="304" y="27"/>
                    <a:pt x="304" y="28"/>
                    <a:pt x="303" y="28"/>
                  </a:cubicBezTo>
                  <a:cubicBezTo>
                    <a:pt x="303" y="29"/>
                    <a:pt x="303" y="30"/>
                    <a:pt x="303" y="32"/>
                  </a:cubicBezTo>
                  <a:cubicBezTo>
                    <a:pt x="299" y="32"/>
                    <a:pt x="294" y="32"/>
                    <a:pt x="289" y="32"/>
                  </a:cubicBezTo>
                  <a:cubicBezTo>
                    <a:pt x="289" y="32"/>
                    <a:pt x="290" y="31"/>
                    <a:pt x="290" y="31"/>
                  </a:cubicBezTo>
                  <a:cubicBezTo>
                    <a:pt x="290" y="30"/>
                    <a:pt x="290" y="28"/>
                    <a:pt x="290" y="27"/>
                  </a:cubicBezTo>
                  <a:cubicBezTo>
                    <a:pt x="289" y="27"/>
                    <a:pt x="289" y="28"/>
                    <a:pt x="289" y="27"/>
                  </a:cubicBezTo>
                  <a:cubicBezTo>
                    <a:pt x="283" y="27"/>
                    <a:pt x="278" y="27"/>
                    <a:pt x="273" y="27"/>
                  </a:cubicBezTo>
                  <a:cubicBezTo>
                    <a:pt x="273" y="27"/>
                    <a:pt x="270" y="28"/>
                    <a:pt x="270" y="28"/>
                  </a:cubicBezTo>
                  <a:cubicBezTo>
                    <a:pt x="268" y="28"/>
                    <a:pt x="266" y="27"/>
                    <a:pt x="265" y="27"/>
                  </a:cubicBezTo>
                  <a:cubicBezTo>
                    <a:pt x="264" y="27"/>
                    <a:pt x="263" y="28"/>
                    <a:pt x="262" y="28"/>
                  </a:cubicBezTo>
                  <a:cubicBezTo>
                    <a:pt x="261" y="28"/>
                    <a:pt x="261" y="28"/>
                    <a:pt x="260" y="28"/>
                  </a:cubicBezTo>
                  <a:cubicBezTo>
                    <a:pt x="257" y="28"/>
                    <a:pt x="255" y="31"/>
                    <a:pt x="253" y="31"/>
                  </a:cubicBezTo>
                  <a:cubicBezTo>
                    <a:pt x="251" y="32"/>
                    <a:pt x="249" y="31"/>
                    <a:pt x="247" y="31"/>
                  </a:cubicBezTo>
                  <a:cubicBezTo>
                    <a:pt x="246" y="31"/>
                    <a:pt x="246" y="33"/>
                    <a:pt x="246" y="34"/>
                  </a:cubicBezTo>
                  <a:cubicBezTo>
                    <a:pt x="245" y="33"/>
                    <a:pt x="244" y="33"/>
                    <a:pt x="243" y="33"/>
                  </a:cubicBezTo>
                  <a:cubicBezTo>
                    <a:pt x="244" y="33"/>
                    <a:pt x="244" y="32"/>
                    <a:pt x="244" y="31"/>
                  </a:cubicBezTo>
                  <a:cubicBezTo>
                    <a:pt x="246" y="30"/>
                    <a:pt x="250" y="31"/>
                    <a:pt x="253" y="30"/>
                  </a:cubicBezTo>
                  <a:cubicBezTo>
                    <a:pt x="253" y="30"/>
                    <a:pt x="254" y="29"/>
                    <a:pt x="254" y="28"/>
                  </a:cubicBezTo>
                  <a:cubicBezTo>
                    <a:pt x="254" y="28"/>
                    <a:pt x="254" y="28"/>
                    <a:pt x="254" y="28"/>
                  </a:cubicBezTo>
                  <a:cubicBezTo>
                    <a:pt x="256" y="27"/>
                    <a:pt x="258" y="28"/>
                    <a:pt x="259" y="27"/>
                  </a:cubicBezTo>
                  <a:cubicBezTo>
                    <a:pt x="260" y="27"/>
                    <a:pt x="259" y="26"/>
                    <a:pt x="260" y="25"/>
                  </a:cubicBezTo>
                  <a:cubicBezTo>
                    <a:pt x="261" y="25"/>
                    <a:pt x="263" y="24"/>
                    <a:pt x="263" y="24"/>
                  </a:cubicBezTo>
                  <a:cubicBezTo>
                    <a:pt x="265" y="24"/>
                    <a:pt x="267" y="24"/>
                    <a:pt x="268" y="24"/>
                  </a:cubicBezTo>
                  <a:cubicBezTo>
                    <a:pt x="272" y="25"/>
                    <a:pt x="276" y="24"/>
                    <a:pt x="279" y="24"/>
                  </a:cubicBezTo>
                  <a:cubicBezTo>
                    <a:pt x="282" y="25"/>
                    <a:pt x="282" y="25"/>
                    <a:pt x="282" y="25"/>
                  </a:cubicBezTo>
                  <a:cubicBezTo>
                    <a:pt x="287" y="25"/>
                    <a:pt x="292" y="24"/>
                    <a:pt x="298" y="24"/>
                  </a:cubicBezTo>
                  <a:cubicBezTo>
                    <a:pt x="300" y="25"/>
                    <a:pt x="303" y="26"/>
                    <a:pt x="306" y="25"/>
                  </a:cubicBezTo>
                  <a:cubicBezTo>
                    <a:pt x="306" y="25"/>
                    <a:pt x="309" y="24"/>
                    <a:pt x="310" y="24"/>
                  </a:cubicBezTo>
                  <a:cubicBezTo>
                    <a:pt x="313" y="24"/>
                    <a:pt x="315" y="25"/>
                    <a:pt x="318" y="24"/>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14" name="Freeform 1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3B7419-9C36-4723-9853-F9CCE65BEA3B}"/>
                </a:ext>
              </a:extLst>
            </p:cNvPr>
            <p:cNvSpPr>
              <a:spLocks noEditPoints="1"/>
            </p:cNvSpPr>
            <p:nvPr/>
          </p:nvSpPr>
          <p:spPr bwMode="auto">
            <a:xfrm>
              <a:off x="4791075" y="3105151"/>
              <a:ext cx="179387" cy="225425"/>
            </a:xfrm>
            <a:custGeom>
              <a:avLst/>
              <a:gdLst>
                <a:gd name="T0" fmla="*/ 4 w 48"/>
                <a:gd name="T1" fmla="*/ 22 h 60"/>
                <a:gd name="T2" fmla="*/ 8 w 48"/>
                <a:gd name="T3" fmla="*/ 25 h 60"/>
                <a:gd name="T4" fmla="*/ 18 w 48"/>
                <a:gd name="T5" fmla="*/ 33 h 60"/>
                <a:gd name="T6" fmla="*/ 8 w 48"/>
                <a:gd name="T7" fmla="*/ 34 h 60"/>
                <a:gd name="T8" fmla="*/ 11 w 48"/>
                <a:gd name="T9" fmla="*/ 41 h 60"/>
                <a:gd name="T10" fmla="*/ 18 w 48"/>
                <a:gd name="T11" fmla="*/ 42 h 60"/>
                <a:gd name="T12" fmla="*/ 21 w 48"/>
                <a:gd name="T13" fmla="*/ 39 h 60"/>
                <a:gd name="T14" fmla="*/ 20 w 48"/>
                <a:gd name="T15" fmla="*/ 35 h 60"/>
                <a:gd name="T16" fmla="*/ 25 w 48"/>
                <a:gd name="T17" fmla="*/ 32 h 60"/>
                <a:gd name="T18" fmla="*/ 20 w 48"/>
                <a:gd name="T19" fmla="*/ 27 h 60"/>
                <a:gd name="T20" fmla="*/ 24 w 48"/>
                <a:gd name="T21" fmla="*/ 31 h 60"/>
                <a:gd name="T22" fmla="*/ 30 w 48"/>
                <a:gd name="T23" fmla="*/ 34 h 60"/>
                <a:gd name="T24" fmla="*/ 23 w 48"/>
                <a:gd name="T25" fmla="*/ 26 h 60"/>
                <a:gd name="T26" fmla="*/ 18 w 48"/>
                <a:gd name="T27" fmla="*/ 21 h 60"/>
                <a:gd name="T28" fmla="*/ 18 w 48"/>
                <a:gd name="T29" fmla="*/ 16 h 60"/>
                <a:gd name="T30" fmla="*/ 21 w 48"/>
                <a:gd name="T31" fmla="*/ 15 h 60"/>
                <a:gd name="T32" fmla="*/ 23 w 48"/>
                <a:gd name="T33" fmla="*/ 13 h 60"/>
                <a:gd name="T34" fmla="*/ 26 w 48"/>
                <a:gd name="T35" fmla="*/ 11 h 60"/>
                <a:gd name="T36" fmla="*/ 38 w 48"/>
                <a:gd name="T37" fmla="*/ 7 h 60"/>
                <a:gd name="T38" fmla="*/ 41 w 48"/>
                <a:gd name="T39" fmla="*/ 6 h 60"/>
                <a:gd name="T40" fmla="*/ 43 w 48"/>
                <a:gd name="T41" fmla="*/ 1 h 60"/>
                <a:gd name="T42" fmla="*/ 35 w 48"/>
                <a:gd name="T43" fmla="*/ 4 h 60"/>
                <a:gd name="T44" fmla="*/ 26 w 48"/>
                <a:gd name="T45" fmla="*/ 4 h 60"/>
                <a:gd name="T46" fmla="*/ 19 w 48"/>
                <a:gd name="T47" fmla="*/ 6 h 60"/>
                <a:gd name="T48" fmla="*/ 12 w 48"/>
                <a:gd name="T49" fmla="*/ 10 h 60"/>
                <a:gd name="T50" fmla="*/ 5 w 48"/>
                <a:gd name="T51" fmla="*/ 16 h 60"/>
                <a:gd name="T52" fmla="*/ 1 w 48"/>
                <a:gd name="T53" fmla="*/ 18 h 60"/>
                <a:gd name="T54" fmla="*/ 45 w 48"/>
                <a:gd name="T55" fmla="*/ 54 h 60"/>
                <a:gd name="T56" fmla="*/ 22 w 48"/>
                <a:gd name="T57" fmla="*/ 57 h 60"/>
                <a:gd name="T58" fmla="*/ 33 w 48"/>
                <a:gd name="T59" fmla="*/ 60 h 60"/>
                <a:gd name="T60" fmla="*/ 40 w 48"/>
                <a:gd name="T61" fmla="*/ 59 h 60"/>
                <a:gd name="T62" fmla="*/ 38 w 48"/>
                <a:gd name="T63" fmla="*/ 56 h 60"/>
                <a:gd name="T64" fmla="*/ 23 w 48"/>
                <a:gd name="T65" fmla="*/ 54 h 60"/>
                <a:gd name="T66" fmla="*/ 19 w 48"/>
                <a:gd name="T67" fmla="*/ 26 h 60"/>
                <a:gd name="T68" fmla="*/ 15 w 48"/>
                <a:gd name="T69" fmla="*/ 45 h 60"/>
                <a:gd name="T70" fmla="*/ 47 w 48"/>
                <a:gd name="T71" fmla="*/ 43 h 60"/>
                <a:gd name="T72" fmla="*/ 39 w 48"/>
                <a:gd name="T73" fmla="*/ 36 h 60"/>
                <a:gd name="T74" fmla="*/ 5 w 48"/>
                <a:gd name="T75" fmla="*/ 32 h 60"/>
                <a:gd name="T76" fmla="*/ 38 w 48"/>
                <a:gd name="T77" fmla="*/ 31 h 60"/>
                <a:gd name="T78" fmla="*/ 38 w 48"/>
                <a:gd name="T79" fmla="*/ 23 h 60"/>
                <a:gd name="T80" fmla="*/ 41 w 48"/>
                <a:gd name="T81" fmla="*/ 24 h 60"/>
                <a:gd name="T82" fmla="*/ 0 w 48"/>
                <a:gd name="T8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60">
                  <a:moveTo>
                    <a:pt x="1" y="18"/>
                  </a:moveTo>
                  <a:cubicBezTo>
                    <a:pt x="2" y="19"/>
                    <a:pt x="2" y="20"/>
                    <a:pt x="2" y="21"/>
                  </a:cubicBezTo>
                  <a:cubicBezTo>
                    <a:pt x="2" y="21"/>
                    <a:pt x="4" y="21"/>
                    <a:pt x="4" y="22"/>
                  </a:cubicBezTo>
                  <a:cubicBezTo>
                    <a:pt x="4" y="22"/>
                    <a:pt x="4" y="23"/>
                    <a:pt x="4" y="23"/>
                  </a:cubicBezTo>
                  <a:cubicBezTo>
                    <a:pt x="4" y="24"/>
                    <a:pt x="6" y="25"/>
                    <a:pt x="6" y="25"/>
                  </a:cubicBezTo>
                  <a:cubicBezTo>
                    <a:pt x="7" y="25"/>
                    <a:pt x="7" y="24"/>
                    <a:pt x="8" y="25"/>
                  </a:cubicBezTo>
                  <a:cubicBezTo>
                    <a:pt x="8" y="25"/>
                    <a:pt x="7" y="26"/>
                    <a:pt x="7" y="26"/>
                  </a:cubicBezTo>
                  <a:cubicBezTo>
                    <a:pt x="6" y="28"/>
                    <a:pt x="7" y="30"/>
                    <a:pt x="7" y="31"/>
                  </a:cubicBezTo>
                  <a:cubicBezTo>
                    <a:pt x="12" y="30"/>
                    <a:pt x="15" y="31"/>
                    <a:pt x="18" y="33"/>
                  </a:cubicBezTo>
                  <a:cubicBezTo>
                    <a:pt x="18" y="33"/>
                    <a:pt x="17" y="34"/>
                    <a:pt x="16" y="34"/>
                  </a:cubicBezTo>
                  <a:cubicBezTo>
                    <a:pt x="15" y="34"/>
                    <a:pt x="14" y="33"/>
                    <a:pt x="14" y="32"/>
                  </a:cubicBezTo>
                  <a:cubicBezTo>
                    <a:pt x="10" y="31"/>
                    <a:pt x="9" y="32"/>
                    <a:pt x="8" y="34"/>
                  </a:cubicBezTo>
                  <a:cubicBezTo>
                    <a:pt x="10" y="37"/>
                    <a:pt x="10" y="37"/>
                    <a:pt x="9" y="41"/>
                  </a:cubicBezTo>
                  <a:cubicBezTo>
                    <a:pt x="10" y="41"/>
                    <a:pt x="10" y="41"/>
                    <a:pt x="10" y="42"/>
                  </a:cubicBezTo>
                  <a:cubicBezTo>
                    <a:pt x="11" y="42"/>
                    <a:pt x="11" y="41"/>
                    <a:pt x="11" y="41"/>
                  </a:cubicBezTo>
                  <a:cubicBezTo>
                    <a:pt x="12" y="41"/>
                    <a:pt x="13" y="41"/>
                    <a:pt x="13" y="41"/>
                  </a:cubicBezTo>
                  <a:cubicBezTo>
                    <a:pt x="14" y="42"/>
                    <a:pt x="15" y="41"/>
                    <a:pt x="16" y="41"/>
                  </a:cubicBezTo>
                  <a:cubicBezTo>
                    <a:pt x="15" y="42"/>
                    <a:pt x="17" y="42"/>
                    <a:pt x="18" y="42"/>
                  </a:cubicBezTo>
                  <a:cubicBezTo>
                    <a:pt x="18" y="41"/>
                    <a:pt x="18" y="41"/>
                    <a:pt x="18" y="41"/>
                  </a:cubicBezTo>
                  <a:cubicBezTo>
                    <a:pt x="18" y="41"/>
                    <a:pt x="16" y="39"/>
                    <a:pt x="17" y="39"/>
                  </a:cubicBezTo>
                  <a:cubicBezTo>
                    <a:pt x="18" y="38"/>
                    <a:pt x="21" y="40"/>
                    <a:pt x="21" y="39"/>
                  </a:cubicBezTo>
                  <a:cubicBezTo>
                    <a:pt x="22" y="39"/>
                    <a:pt x="22" y="38"/>
                    <a:pt x="22" y="38"/>
                  </a:cubicBezTo>
                  <a:cubicBezTo>
                    <a:pt x="20" y="36"/>
                    <a:pt x="20" y="36"/>
                    <a:pt x="20" y="36"/>
                  </a:cubicBezTo>
                  <a:cubicBezTo>
                    <a:pt x="20" y="36"/>
                    <a:pt x="20" y="35"/>
                    <a:pt x="20" y="35"/>
                  </a:cubicBezTo>
                  <a:cubicBezTo>
                    <a:pt x="22" y="35"/>
                    <a:pt x="22" y="35"/>
                    <a:pt x="23" y="35"/>
                  </a:cubicBezTo>
                  <a:cubicBezTo>
                    <a:pt x="23" y="35"/>
                    <a:pt x="24" y="36"/>
                    <a:pt x="25" y="37"/>
                  </a:cubicBezTo>
                  <a:cubicBezTo>
                    <a:pt x="25" y="34"/>
                    <a:pt x="25" y="34"/>
                    <a:pt x="25" y="32"/>
                  </a:cubicBezTo>
                  <a:cubicBezTo>
                    <a:pt x="24" y="31"/>
                    <a:pt x="21" y="31"/>
                    <a:pt x="20" y="29"/>
                  </a:cubicBezTo>
                  <a:cubicBezTo>
                    <a:pt x="20" y="29"/>
                    <a:pt x="20" y="28"/>
                    <a:pt x="20" y="28"/>
                  </a:cubicBezTo>
                  <a:cubicBezTo>
                    <a:pt x="20" y="28"/>
                    <a:pt x="19" y="27"/>
                    <a:pt x="20" y="27"/>
                  </a:cubicBezTo>
                  <a:cubicBezTo>
                    <a:pt x="21" y="27"/>
                    <a:pt x="21" y="28"/>
                    <a:pt x="21" y="28"/>
                  </a:cubicBezTo>
                  <a:cubicBezTo>
                    <a:pt x="22" y="29"/>
                    <a:pt x="23" y="30"/>
                    <a:pt x="24" y="30"/>
                  </a:cubicBezTo>
                  <a:cubicBezTo>
                    <a:pt x="24" y="30"/>
                    <a:pt x="24" y="31"/>
                    <a:pt x="24" y="31"/>
                  </a:cubicBezTo>
                  <a:cubicBezTo>
                    <a:pt x="25" y="31"/>
                    <a:pt x="26" y="31"/>
                    <a:pt x="27" y="31"/>
                  </a:cubicBezTo>
                  <a:cubicBezTo>
                    <a:pt x="27" y="31"/>
                    <a:pt x="28" y="33"/>
                    <a:pt x="29" y="33"/>
                  </a:cubicBezTo>
                  <a:cubicBezTo>
                    <a:pt x="29" y="33"/>
                    <a:pt x="29" y="34"/>
                    <a:pt x="30" y="34"/>
                  </a:cubicBezTo>
                  <a:cubicBezTo>
                    <a:pt x="32" y="35"/>
                    <a:pt x="28" y="29"/>
                    <a:pt x="27" y="29"/>
                  </a:cubicBezTo>
                  <a:cubicBezTo>
                    <a:pt x="26" y="28"/>
                    <a:pt x="25" y="28"/>
                    <a:pt x="24" y="27"/>
                  </a:cubicBezTo>
                  <a:cubicBezTo>
                    <a:pt x="23" y="27"/>
                    <a:pt x="24" y="26"/>
                    <a:pt x="23" y="26"/>
                  </a:cubicBezTo>
                  <a:cubicBezTo>
                    <a:pt x="21" y="24"/>
                    <a:pt x="21" y="25"/>
                    <a:pt x="19" y="26"/>
                  </a:cubicBezTo>
                  <a:cubicBezTo>
                    <a:pt x="19" y="25"/>
                    <a:pt x="20" y="25"/>
                    <a:pt x="19" y="25"/>
                  </a:cubicBezTo>
                  <a:cubicBezTo>
                    <a:pt x="18" y="24"/>
                    <a:pt x="19" y="23"/>
                    <a:pt x="18" y="21"/>
                  </a:cubicBezTo>
                  <a:cubicBezTo>
                    <a:pt x="19" y="22"/>
                    <a:pt x="19" y="23"/>
                    <a:pt x="19" y="23"/>
                  </a:cubicBezTo>
                  <a:cubicBezTo>
                    <a:pt x="24" y="24"/>
                    <a:pt x="18" y="19"/>
                    <a:pt x="18" y="19"/>
                  </a:cubicBezTo>
                  <a:cubicBezTo>
                    <a:pt x="18" y="18"/>
                    <a:pt x="19" y="17"/>
                    <a:pt x="18" y="16"/>
                  </a:cubicBezTo>
                  <a:cubicBezTo>
                    <a:pt x="18" y="16"/>
                    <a:pt x="16" y="15"/>
                    <a:pt x="16" y="15"/>
                  </a:cubicBezTo>
                  <a:cubicBezTo>
                    <a:pt x="16" y="14"/>
                    <a:pt x="18" y="11"/>
                    <a:pt x="18" y="10"/>
                  </a:cubicBezTo>
                  <a:cubicBezTo>
                    <a:pt x="19" y="11"/>
                    <a:pt x="21" y="15"/>
                    <a:pt x="21" y="15"/>
                  </a:cubicBezTo>
                  <a:cubicBezTo>
                    <a:pt x="22" y="16"/>
                    <a:pt x="23" y="16"/>
                    <a:pt x="23" y="16"/>
                  </a:cubicBezTo>
                  <a:cubicBezTo>
                    <a:pt x="23" y="15"/>
                    <a:pt x="22" y="15"/>
                    <a:pt x="22" y="14"/>
                  </a:cubicBezTo>
                  <a:cubicBezTo>
                    <a:pt x="23" y="14"/>
                    <a:pt x="22" y="13"/>
                    <a:pt x="23" y="13"/>
                  </a:cubicBezTo>
                  <a:cubicBezTo>
                    <a:pt x="23" y="13"/>
                    <a:pt x="24" y="14"/>
                    <a:pt x="25" y="14"/>
                  </a:cubicBezTo>
                  <a:cubicBezTo>
                    <a:pt x="25" y="14"/>
                    <a:pt x="25" y="12"/>
                    <a:pt x="25" y="12"/>
                  </a:cubicBezTo>
                  <a:cubicBezTo>
                    <a:pt x="27" y="12"/>
                    <a:pt x="28" y="13"/>
                    <a:pt x="26" y="11"/>
                  </a:cubicBezTo>
                  <a:cubicBezTo>
                    <a:pt x="21" y="7"/>
                    <a:pt x="25" y="7"/>
                    <a:pt x="29" y="7"/>
                  </a:cubicBezTo>
                  <a:cubicBezTo>
                    <a:pt x="29" y="7"/>
                    <a:pt x="31" y="8"/>
                    <a:pt x="32" y="8"/>
                  </a:cubicBezTo>
                  <a:cubicBezTo>
                    <a:pt x="33" y="8"/>
                    <a:pt x="36" y="7"/>
                    <a:pt x="38" y="7"/>
                  </a:cubicBezTo>
                  <a:cubicBezTo>
                    <a:pt x="38" y="7"/>
                    <a:pt x="38" y="8"/>
                    <a:pt x="38" y="8"/>
                  </a:cubicBezTo>
                  <a:cubicBezTo>
                    <a:pt x="39" y="9"/>
                    <a:pt x="39" y="9"/>
                    <a:pt x="39" y="9"/>
                  </a:cubicBezTo>
                  <a:cubicBezTo>
                    <a:pt x="39" y="9"/>
                    <a:pt x="41" y="7"/>
                    <a:pt x="41" y="6"/>
                  </a:cubicBezTo>
                  <a:cubicBezTo>
                    <a:pt x="41" y="4"/>
                    <a:pt x="43" y="6"/>
                    <a:pt x="45" y="5"/>
                  </a:cubicBezTo>
                  <a:cubicBezTo>
                    <a:pt x="46" y="4"/>
                    <a:pt x="45" y="2"/>
                    <a:pt x="45" y="2"/>
                  </a:cubicBezTo>
                  <a:cubicBezTo>
                    <a:pt x="43" y="1"/>
                    <a:pt x="43" y="1"/>
                    <a:pt x="43" y="1"/>
                  </a:cubicBezTo>
                  <a:cubicBezTo>
                    <a:pt x="43" y="1"/>
                    <a:pt x="39" y="0"/>
                    <a:pt x="40" y="2"/>
                  </a:cubicBezTo>
                  <a:cubicBezTo>
                    <a:pt x="41" y="5"/>
                    <a:pt x="40" y="4"/>
                    <a:pt x="38" y="4"/>
                  </a:cubicBezTo>
                  <a:cubicBezTo>
                    <a:pt x="37" y="4"/>
                    <a:pt x="35" y="4"/>
                    <a:pt x="35" y="4"/>
                  </a:cubicBezTo>
                  <a:cubicBezTo>
                    <a:pt x="35" y="4"/>
                    <a:pt x="36" y="1"/>
                    <a:pt x="33" y="1"/>
                  </a:cubicBezTo>
                  <a:cubicBezTo>
                    <a:pt x="31" y="1"/>
                    <a:pt x="31" y="0"/>
                    <a:pt x="29" y="2"/>
                  </a:cubicBezTo>
                  <a:cubicBezTo>
                    <a:pt x="28" y="4"/>
                    <a:pt x="28" y="4"/>
                    <a:pt x="26" y="4"/>
                  </a:cubicBezTo>
                  <a:cubicBezTo>
                    <a:pt x="24" y="4"/>
                    <a:pt x="22" y="3"/>
                    <a:pt x="22" y="3"/>
                  </a:cubicBezTo>
                  <a:cubicBezTo>
                    <a:pt x="22" y="3"/>
                    <a:pt x="20" y="4"/>
                    <a:pt x="21" y="5"/>
                  </a:cubicBezTo>
                  <a:cubicBezTo>
                    <a:pt x="21" y="6"/>
                    <a:pt x="19" y="6"/>
                    <a:pt x="19" y="6"/>
                  </a:cubicBezTo>
                  <a:cubicBezTo>
                    <a:pt x="19" y="6"/>
                    <a:pt x="16" y="6"/>
                    <a:pt x="16" y="7"/>
                  </a:cubicBezTo>
                  <a:cubicBezTo>
                    <a:pt x="16" y="9"/>
                    <a:pt x="15" y="7"/>
                    <a:pt x="14" y="9"/>
                  </a:cubicBezTo>
                  <a:cubicBezTo>
                    <a:pt x="13" y="10"/>
                    <a:pt x="13" y="10"/>
                    <a:pt x="12" y="10"/>
                  </a:cubicBezTo>
                  <a:cubicBezTo>
                    <a:pt x="10" y="10"/>
                    <a:pt x="6" y="10"/>
                    <a:pt x="6" y="10"/>
                  </a:cubicBezTo>
                  <a:cubicBezTo>
                    <a:pt x="7" y="13"/>
                    <a:pt x="7" y="13"/>
                    <a:pt x="7" y="13"/>
                  </a:cubicBezTo>
                  <a:cubicBezTo>
                    <a:pt x="7" y="13"/>
                    <a:pt x="6" y="15"/>
                    <a:pt x="5" y="16"/>
                  </a:cubicBezTo>
                  <a:cubicBezTo>
                    <a:pt x="5" y="17"/>
                    <a:pt x="3" y="16"/>
                    <a:pt x="3" y="16"/>
                  </a:cubicBezTo>
                  <a:cubicBezTo>
                    <a:pt x="3" y="16"/>
                    <a:pt x="4" y="18"/>
                    <a:pt x="3" y="18"/>
                  </a:cubicBezTo>
                  <a:lnTo>
                    <a:pt x="1" y="18"/>
                  </a:lnTo>
                  <a:close/>
                  <a:moveTo>
                    <a:pt x="45" y="54"/>
                  </a:moveTo>
                  <a:cubicBezTo>
                    <a:pt x="45" y="55"/>
                    <a:pt x="45" y="55"/>
                    <a:pt x="45" y="55"/>
                  </a:cubicBezTo>
                  <a:cubicBezTo>
                    <a:pt x="45" y="55"/>
                    <a:pt x="46" y="54"/>
                    <a:pt x="45" y="54"/>
                  </a:cubicBezTo>
                  <a:close/>
                  <a:moveTo>
                    <a:pt x="23" y="54"/>
                  </a:moveTo>
                  <a:cubicBezTo>
                    <a:pt x="23" y="55"/>
                    <a:pt x="23" y="55"/>
                    <a:pt x="22" y="55"/>
                  </a:cubicBezTo>
                  <a:cubicBezTo>
                    <a:pt x="22" y="56"/>
                    <a:pt x="22" y="57"/>
                    <a:pt x="22" y="57"/>
                  </a:cubicBezTo>
                  <a:cubicBezTo>
                    <a:pt x="23" y="57"/>
                    <a:pt x="25" y="58"/>
                    <a:pt x="26" y="58"/>
                  </a:cubicBezTo>
                  <a:cubicBezTo>
                    <a:pt x="27" y="58"/>
                    <a:pt x="28" y="58"/>
                    <a:pt x="29" y="58"/>
                  </a:cubicBezTo>
                  <a:cubicBezTo>
                    <a:pt x="30" y="59"/>
                    <a:pt x="30" y="60"/>
                    <a:pt x="33" y="60"/>
                  </a:cubicBezTo>
                  <a:cubicBezTo>
                    <a:pt x="34" y="59"/>
                    <a:pt x="34" y="59"/>
                    <a:pt x="34" y="59"/>
                  </a:cubicBezTo>
                  <a:cubicBezTo>
                    <a:pt x="36" y="59"/>
                    <a:pt x="36" y="60"/>
                    <a:pt x="38" y="60"/>
                  </a:cubicBezTo>
                  <a:cubicBezTo>
                    <a:pt x="38" y="60"/>
                    <a:pt x="39" y="59"/>
                    <a:pt x="40" y="59"/>
                  </a:cubicBezTo>
                  <a:cubicBezTo>
                    <a:pt x="40" y="59"/>
                    <a:pt x="40" y="58"/>
                    <a:pt x="40" y="58"/>
                  </a:cubicBezTo>
                  <a:cubicBezTo>
                    <a:pt x="39" y="58"/>
                    <a:pt x="38" y="58"/>
                    <a:pt x="38" y="58"/>
                  </a:cubicBezTo>
                  <a:cubicBezTo>
                    <a:pt x="38" y="58"/>
                    <a:pt x="38" y="56"/>
                    <a:pt x="38" y="56"/>
                  </a:cubicBezTo>
                  <a:cubicBezTo>
                    <a:pt x="38" y="56"/>
                    <a:pt x="35" y="56"/>
                    <a:pt x="36" y="56"/>
                  </a:cubicBezTo>
                  <a:cubicBezTo>
                    <a:pt x="35" y="56"/>
                    <a:pt x="30" y="56"/>
                    <a:pt x="32" y="56"/>
                  </a:cubicBezTo>
                  <a:cubicBezTo>
                    <a:pt x="28" y="56"/>
                    <a:pt x="26" y="56"/>
                    <a:pt x="23" y="54"/>
                  </a:cubicBezTo>
                  <a:close/>
                  <a:moveTo>
                    <a:pt x="19" y="26"/>
                  </a:moveTo>
                  <a:cubicBezTo>
                    <a:pt x="19" y="26"/>
                    <a:pt x="19" y="27"/>
                    <a:pt x="19" y="27"/>
                  </a:cubicBezTo>
                  <a:cubicBezTo>
                    <a:pt x="17" y="26"/>
                    <a:pt x="16" y="26"/>
                    <a:pt x="19" y="26"/>
                  </a:cubicBezTo>
                  <a:close/>
                  <a:moveTo>
                    <a:pt x="15" y="45"/>
                  </a:moveTo>
                  <a:cubicBezTo>
                    <a:pt x="15" y="45"/>
                    <a:pt x="15" y="47"/>
                    <a:pt x="15" y="47"/>
                  </a:cubicBezTo>
                  <a:cubicBezTo>
                    <a:pt x="16" y="48"/>
                    <a:pt x="16" y="45"/>
                    <a:pt x="15" y="45"/>
                  </a:cubicBezTo>
                  <a:close/>
                  <a:moveTo>
                    <a:pt x="47" y="43"/>
                  </a:moveTo>
                  <a:cubicBezTo>
                    <a:pt x="47" y="43"/>
                    <a:pt x="45" y="45"/>
                    <a:pt x="46" y="44"/>
                  </a:cubicBezTo>
                  <a:cubicBezTo>
                    <a:pt x="46" y="44"/>
                    <a:pt x="48" y="42"/>
                    <a:pt x="47" y="43"/>
                  </a:cubicBezTo>
                  <a:close/>
                  <a:moveTo>
                    <a:pt x="39" y="36"/>
                  </a:moveTo>
                  <a:cubicBezTo>
                    <a:pt x="39" y="37"/>
                    <a:pt x="39" y="37"/>
                    <a:pt x="39" y="37"/>
                  </a:cubicBezTo>
                  <a:cubicBezTo>
                    <a:pt x="41" y="37"/>
                    <a:pt x="41" y="36"/>
                    <a:pt x="39" y="36"/>
                  </a:cubicBezTo>
                  <a:close/>
                  <a:moveTo>
                    <a:pt x="3" y="31"/>
                  </a:moveTo>
                  <a:cubicBezTo>
                    <a:pt x="3" y="31"/>
                    <a:pt x="3" y="32"/>
                    <a:pt x="3" y="32"/>
                  </a:cubicBezTo>
                  <a:cubicBezTo>
                    <a:pt x="3" y="32"/>
                    <a:pt x="7" y="33"/>
                    <a:pt x="5" y="32"/>
                  </a:cubicBezTo>
                  <a:cubicBezTo>
                    <a:pt x="5" y="32"/>
                    <a:pt x="4" y="31"/>
                    <a:pt x="3" y="31"/>
                  </a:cubicBezTo>
                  <a:close/>
                  <a:moveTo>
                    <a:pt x="38" y="29"/>
                  </a:moveTo>
                  <a:cubicBezTo>
                    <a:pt x="38" y="29"/>
                    <a:pt x="38" y="31"/>
                    <a:pt x="38" y="31"/>
                  </a:cubicBezTo>
                  <a:cubicBezTo>
                    <a:pt x="39" y="32"/>
                    <a:pt x="38" y="30"/>
                    <a:pt x="38" y="29"/>
                  </a:cubicBezTo>
                  <a:close/>
                  <a:moveTo>
                    <a:pt x="39" y="22"/>
                  </a:moveTo>
                  <a:cubicBezTo>
                    <a:pt x="39" y="22"/>
                    <a:pt x="38" y="23"/>
                    <a:pt x="38" y="23"/>
                  </a:cubicBezTo>
                  <a:cubicBezTo>
                    <a:pt x="39" y="23"/>
                    <a:pt x="39" y="23"/>
                    <a:pt x="39" y="23"/>
                  </a:cubicBezTo>
                  <a:cubicBezTo>
                    <a:pt x="39" y="23"/>
                    <a:pt x="39" y="25"/>
                    <a:pt x="40" y="25"/>
                  </a:cubicBezTo>
                  <a:cubicBezTo>
                    <a:pt x="40" y="25"/>
                    <a:pt x="42" y="25"/>
                    <a:pt x="41" y="24"/>
                  </a:cubicBezTo>
                  <a:cubicBezTo>
                    <a:pt x="41" y="24"/>
                    <a:pt x="41" y="23"/>
                    <a:pt x="41" y="22"/>
                  </a:cubicBezTo>
                  <a:cubicBezTo>
                    <a:pt x="40" y="22"/>
                    <a:pt x="39" y="22"/>
                    <a:pt x="39" y="22"/>
                  </a:cubicBezTo>
                  <a:close/>
                  <a:moveTo>
                    <a:pt x="0" y="18"/>
                  </a:moveTo>
                  <a:cubicBezTo>
                    <a:pt x="0" y="18"/>
                    <a:pt x="0" y="19"/>
                    <a:pt x="0" y="19"/>
                  </a:cubicBezTo>
                  <a:cubicBezTo>
                    <a:pt x="1" y="20"/>
                    <a:pt x="0" y="18"/>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B07A47-4B74-421B-82A8-A6F24F9963A6}"/>
                </a:ext>
              </a:extLst>
            </p:cNvPr>
            <p:cNvSpPr>
              <a:spLocks/>
            </p:cNvSpPr>
            <p:nvPr/>
          </p:nvSpPr>
          <p:spPr bwMode="auto">
            <a:xfrm>
              <a:off x="4232275" y="4021138"/>
              <a:ext cx="112712" cy="206375"/>
            </a:xfrm>
            <a:custGeom>
              <a:avLst/>
              <a:gdLst>
                <a:gd name="T0" fmla="*/ 30 w 30"/>
                <a:gd name="T1" fmla="*/ 46 h 55"/>
                <a:gd name="T2" fmla="*/ 26 w 30"/>
                <a:gd name="T3" fmla="*/ 39 h 55"/>
                <a:gd name="T4" fmla="*/ 26 w 30"/>
                <a:gd name="T5" fmla="*/ 38 h 55"/>
                <a:gd name="T6" fmla="*/ 26 w 30"/>
                <a:gd name="T7" fmla="*/ 35 h 55"/>
                <a:gd name="T8" fmla="*/ 27 w 30"/>
                <a:gd name="T9" fmla="*/ 28 h 55"/>
                <a:gd name="T10" fmla="*/ 25 w 30"/>
                <a:gd name="T11" fmla="*/ 24 h 55"/>
                <a:gd name="T12" fmla="*/ 25 w 30"/>
                <a:gd name="T13" fmla="*/ 19 h 55"/>
                <a:gd name="T14" fmla="*/ 24 w 30"/>
                <a:gd name="T15" fmla="*/ 16 h 55"/>
                <a:gd name="T16" fmla="*/ 25 w 30"/>
                <a:gd name="T17" fmla="*/ 10 h 55"/>
                <a:gd name="T18" fmla="*/ 22 w 30"/>
                <a:gd name="T19" fmla="*/ 6 h 55"/>
                <a:gd name="T20" fmla="*/ 23 w 30"/>
                <a:gd name="T21" fmla="*/ 0 h 55"/>
                <a:gd name="T22" fmla="*/ 18 w 30"/>
                <a:gd name="T23" fmla="*/ 0 h 55"/>
                <a:gd name="T24" fmla="*/ 18 w 30"/>
                <a:gd name="T25" fmla="*/ 1 h 55"/>
                <a:gd name="T26" fmla="*/ 8 w 30"/>
                <a:gd name="T27" fmla="*/ 1 h 55"/>
                <a:gd name="T28" fmla="*/ 6 w 30"/>
                <a:gd name="T29" fmla="*/ 4 h 55"/>
                <a:gd name="T30" fmla="*/ 7 w 30"/>
                <a:gd name="T31" fmla="*/ 8 h 55"/>
                <a:gd name="T32" fmla="*/ 6 w 30"/>
                <a:gd name="T33" fmla="*/ 12 h 55"/>
                <a:gd name="T34" fmla="*/ 7 w 30"/>
                <a:gd name="T35" fmla="*/ 16 h 55"/>
                <a:gd name="T36" fmla="*/ 8 w 30"/>
                <a:gd name="T37" fmla="*/ 21 h 55"/>
                <a:gd name="T38" fmla="*/ 8 w 30"/>
                <a:gd name="T39" fmla="*/ 26 h 55"/>
                <a:gd name="T40" fmla="*/ 6 w 30"/>
                <a:gd name="T41" fmla="*/ 29 h 55"/>
                <a:gd name="T42" fmla="*/ 4 w 30"/>
                <a:gd name="T43" fmla="*/ 34 h 55"/>
                <a:gd name="T44" fmla="*/ 2 w 30"/>
                <a:gd name="T45" fmla="*/ 39 h 55"/>
                <a:gd name="T46" fmla="*/ 1 w 30"/>
                <a:gd name="T47" fmla="*/ 43 h 55"/>
                <a:gd name="T48" fmla="*/ 1 w 30"/>
                <a:gd name="T49" fmla="*/ 48 h 55"/>
                <a:gd name="T50" fmla="*/ 2 w 30"/>
                <a:gd name="T51" fmla="*/ 51 h 55"/>
                <a:gd name="T52" fmla="*/ 0 w 30"/>
                <a:gd name="T53" fmla="*/ 55 h 55"/>
                <a:gd name="T54" fmla="*/ 5 w 30"/>
                <a:gd name="T55" fmla="*/ 55 h 55"/>
                <a:gd name="T56" fmla="*/ 9 w 30"/>
                <a:gd name="T57" fmla="*/ 52 h 55"/>
                <a:gd name="T58" fmla="*/ 13 w 30"/>
                <a:gd name="T59" fmla="*/ 52 h 55"/>
                <a:gd name="T60" fmla="*/ 16 w 30"/>
                <a:gd name="T61" fmla="*/ 49 h 55"/>
                <a:gd name="T62" fmla="*/ 22 w 30"/>
                <a:gd name="T63" fmla="*/ 49 h 55"/>
                <a:gd name="T64" fmla="*/ 24 w 30"/>
                <a:gd name="T65" fmla="*/ 48 h 55"/>
                <a:gd name="T66" fmla="*/ 27 w 30"/>
                <a:gd name="T67" fmla="*/ 48 h 55"/>
                <a:gd name="T68" fmla="*/ 27 w 30"/>
                <a:gd name="T69" fmla="*/ 46 h 55"/>
                <a:gd name="T70" fmla="*/ 25 w 30"/>
                <a:gd name="T71" fmla="*/ 44 h 55"/>
                <a:gd name="T72" fmla="*/ 27 w 30"/>
                <a:gd name="T73" fmla="*/ 44 h 55"/>
                <a:gd name="T74" fmla="*/ 28 w 30"/>
                <a:gd name="T75" fmla="*/ 47 h 55"/>
                <a:gd name="T76" fmla="*/ 30 w 30"/>
                <a:gd name="T77" fmla="*/ 47 h 55"/>
                <a:gd name="T78" fmla="*/ 30 w 30"/>
                <a:gd name="T79"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55">
                  <a:moveTo>
                    <a:pt x="30" y="46"/>
                  </a:moveTo>
                  <a:cubicBezTo>
                    <a:pt x="30" y="46"/>
                    <a:pt x="27" y="40"/>
                    <a:pt x="26" y="39"/>
                  </a:cubicBezTo>
                  <a:cubicBezTo>
                    <a:pt x="25" y="38"/>
                    <a:pt x="27" y="38"/>
                    <a:pt x="26" y="38"/>
                  </a:cubicBezTo>
                  <a:cubicBezTo>
                    <a:pt x="25" y="37"/>
                    <a:pt x="26" y="36"/>
                    <a:pt x="26" y="35"/>
                  </a:cubicBezTo>
                  <a:cubicBezTo>
                    <a:pt x="26" y="34"/>
                    <a:pt x="27" y="30"/>
                    <a:pt x="27" y="28"/>
                  </a:cubicBezTo>
                  <a:cubicBezTo>
                    <a:pt x="27" y="26"/>
                    <a:pt x="26" y="26"/>
                    <a:pt x="25" y="24"/>
                  </a:cubicBezTo>
                  <a:cubicBezTo>
                    <a:pt x="23" y="22"/>
                    <a:pt x="25" y="20"/>
                    <a:pt x="25" y="19"/>
                  </a:cubicBezTo>
                  <a:cubicBezTo>
                    <a:pt x="26" y="18"/>
                    <a:pt x="23" y="17"/>
                    <a:pt x="24" y="16"/>
                  </a:cubicBezTo>
                  <a:cubicBezTo>
                    <a:pt x="25" y="14"/>
                    <a:pt x="25" y="12"/>
                    <a:pt x="25" y="10"/>
                  </a:cubicBezTo>
                  <a:cubicBezTo>
                    <a:pt x="25" y="8"/>
                    <a:pt x="23" y="6"/>
                    <a:pt x="22" y="6"/>
                  </a:cubicBezTo>
                  <a:cubicBezTo>
                    <a:pt x="21" y="6"/>
                    <a:pt x="23" y="0"/>
                    <a:pt x="23" y="0"/>
                  </a:cubicBezTo>
                  <a:cubicBezTo>
                    <a:pt x="18" y="0"/>
                    <a:pt x="18" y="0"/>
                    <a:pt x="18" y="0"/>
                  </a:cubicBezTo>
                  <a:cubicBezTo>
                    <a:pt x="18" y="1"/>
                    <a:pt x="18" y="1"/>
                    <a:pt x="18" y="1"/>
                  </a:cubicBezTo>
                  <a:cubicBezTo>
                    <a:pt x="18" y="1"/>
                    <a:pt x="9" y="0"/>
                    <a:pt x="8" y="1"/>
                  </a:cubicBezTo>
                  <a:cubicBezTo>
                    <a:pt x="7" y="1"/>
                    <a:pt x="6" y="3"/>
                    <a:pt x="6" y="4"/>
                  </a:cubicBezTo>
                  <a:cubicBezTo>
                    <a:pt x="6" y="6"/>
                    <a:pt x="7" y="7"/>
                    <a:pt x="7" y="8"/>
                  </a:cubicBezTo>
                  <a:cubicBezTo>
                    <a:pt x="7" y="9"/>
                    <a:pt x="6" y="12"/>
                    <a:pt x="6" y="12"/>
                  </a:cubicBezTo>
                  <a:cubicBezTo>
                    <a:pt x="6" y="12"/>
                    <a:pt x="7" y="15"/>
                    <a:pt x="7" y="16"/>
                  </a:cubicBezTo>
                  <a:cubicBezTo>
                    <a:pt x="6" y="18"/>
                    <a:pt x="8" y="18"/>
                    <a:pt x="8" y="21"/>
                  </a:cubicBezTo>
                  <a:cubicBezTo>
                    <a:pt x="8" y="23"/>
                    <a:pt x="8" y="26"/>
                    <a:pt x="8" y="26"/>
                  </a:cubicBezTo>
                  <a:cubicBezTo>
                    <a:pt x="8" y="26"/>
                    <a:pt x="6" y="27"/>
                    <a:pt x="6" y="29"/>
                  </a:cubicBezTo>
                  <a:cubicBezTo>
                    <a:pt x="5" y="31"/>
                    <a:pt x="5" y="32"/>
                    <a:pt x="4" y="34"/>
                  </a:cubicBezTo>
                  <a:cubicBezTo>
                    <a:pt x="4" y="36"/>
                    <a:pt x="2" y="39"/>
                    <a:pt x="2" y="39"/>
                  </a:cubicBezTo>
                  <a:cubicBezTo>
                    <a:pt x="1" y="43"/>
                    <a:pt x="1" y="43"/>
                    <a:pt x="1" y="43"/>
                  </a:cubicBezTo>
                  <a:cubicBezTo>
                    <a:pt x="1" y="48"/>
                    <a:pt x="1" y="48"/>
                    <a:pt x="1" y="48"/>
                  </a:cubicBezTo>
                  <a:cubicBezTo>
                    <a:pt x="1" y="48"/>
                    <a:pt x="2" y="50"/>
                    <a:pt x="2" y="51"/>
                  </a:cubicBezTo>
                  <a:cubicBezTo>
                    <a:pt x="1" y="53"/>
                    <a:pt x="0" y="55"/>
                    <a:pt x="0" y="55"/>
                  </a:cubicBezTo>
                  <a:cubicBezTo>
                    <a:pt x="1" y="55"/>
                    <a:pt x="3" y="55"/>
                    <a:pt x="5" y="55"/>
                  </a:cubicBezTo>
                  <a:cubicBezTo>
                    <a:pt x="6" y="54"/>
                    <a:pt x="7" y="53"/>
                    <a:pt x="9" y="52"/>
                  </a:cubicBezTo>
                  <a:cubicBezTo>
                    <a:pt x="10" y="52"/>
                    <a:pt x="11" y="52"/>
                    <a:pt x="13" y="52"/>
                  </a:cubicBezTo>
                  <a:cubicBezTo>
                    <a:pt x="14" y="52"/>
                    <a:pt x="15" y="50"/>
                    <a:pt x="16" y="49"/>
                  </a:cubicBezTo>
                  <a:cubicBezTo>
                    <a:pt x="18" y="49"/>
                    <a:pt x="20" y="50"/>
                    <a:pt x="22" y="49"/>
                  </a:cubicBezTo>
                  <a:cubicBezTo>
                    <a:pt x="22" y="49"/>
                    <a:pt x="24" y="48"/>
                    <a:pt x="24" y="48"/>
                  </a:cubicBezTo>
                  <a:cubicBezTo>
                    <a:pt x="25" y="48"/>
                    <a:pt x="26" y="48"/>
                    <a:pt x="27" y="48"/>
                  </a:cubicBezTo>
                  <a:cubicBezTo>
                    <a:pt x="27" y="47"/>
                    <a:pt x="27" y="46"/>
                    <a:pt x="27" y="46"/>
                  </a:cubicBezTo>
                  <a:cubicBezTo>
                    <a:pt x="27" y="45"/>
                    <a:pt x="26" y="45"/>
                    <a:pt x="25" y="44"/>
                  </a:cubicBezTo>
                  <a:cubicBezTo>
                    <a:pt x="26" y="44"/>
                    <a:pt x="27" y="44"/>
                    <a:pt x="27" y="44"/>
                  </a:cubicBezTo>
                  <a:cubicBezTo>
                    <a:pt x="27" y="44"/>
                    <a:pt x="28" y="46"/>
                    <a:pt x="28" y="47"/>
                  </a:cubicBezTo>
                  <a:cubicBezTo>
                    <a:pt x="28" y="47"/>
                    <a:pt x="30" y="46"/>
                    <a:pt x="30" y="47"/>
                  </a:cubicBezTo>
                  <a:lnTo>
                    <a:pt x="30" y="4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B0B6DC-52D8-42E4-A14D-3F57E64BD656}"/>
                </a:ext>
              </a:extLst>
            </p:cNvPr>
            <p:cNvSpPr>
              <a:spLocks/>
            </p:cNvSpPr>
            <p:nvPr/>
          </p:nvSpPr>
          <p:spPr bwMode="auto">
            <a:xfrm>
              <a:off x="4449763" y="2640013"/>
              <a:ext cx="212725" cy="277813"/>
            </a:xfrm>
            <a:custGeom>
              <a:avLst/>
              <a:gdLst>
                <a:gd name="T0" fmla="*/ 53 w 57"/>
                <a:gd name="T1" fmla="*/ 10 h 74"/>
                <a:gd name="T2" fmla="*/ 50 w 57"/>
                <a:gd name="T3" fmla="*/ 9 h 74"/>
                <a:gd name="T4" fmla="*/ 43 w 57"/>
                <a:gd name="T5" fmla="*/ 7 h 74"/>
                <a:gd name="T6" fmla="*/ 39 w 57"/>
                <a:gd name="T7" fmla="*/ 11 h 74"/>
                <a:gd name="T8" fmla="*/ 39 w 57"/>
                <a:gd name="T9" fmla="*/ 13 h 74"/>
                <a:gd name="T10" fmla="*/ 35 w 57"/>
                <a:gd name="T11" fmla="*/ 10 h 74"/>
                <a:gd name="T12" fmla="*/ 31 w 57"/>
                <a:gd name="T13" fmla="*/ 10 h 74"/>
                <a:gd name="T14" fmla="*/ 29 w 57"/>
                <a:gd name="T15" fmla="*/ 5 h 74"/>
                <a:gd name="T16" fmla="*/ 29 w 57"/>
                <a:gd name="T17" fmla="*/ 3 h 74"/>
                <a:gd name="T18" fmla="*/ 30 w 57"/>
                <a:gd name="T19" fmla="*/ 1 h 74"/>
                <a:gd name="T20" fmla="*/ 27 w 57"/>
                <a:gd name="T21" fmla="*/ 2 h 74"/>
                <a:gd name="T22" fmla="*/ 21 w 57"/>
                <a:gd name="T23" fmla="*/ 1 h 74"/>
                <a:gd name="T24" fmla="*/ 21 w 57"/>
                <a:gd name="T25" fmla="*/ 4 h 74"/>
                <a:gd name="T26" fmla="*/ 22 w 57"/>
                <a:gd name="T27" fmla="*/ 6 h 74"/>
                <a:gd name="T28" fmla="*/ 21 w 57"/>
                <a:gd name="T29" fmla="*/ 14 h 74"/>
                <a:gd name="T30" fmla="*/ 18 w 57"/>
                <a:gd name="T31" fmla="*/ 16 h 74"/>
                <a:gd name="T32" fmla="*/ 14 w 57"/>
                <a:gd name="T33" fmla="*/ 22 h 74"/>
                <a:gd name="T34" fmla="*/ 12 w 57"/>
                <a:gd name="T35" fmla="*/ 29 h 74"/>
                <a:gd name="T36" fmla="*/ 6 w 57"/>
                <a:gd name="T37" fmla="*/ 32 h 74"/>
                <a:gd name="T38" fmla="*/ 0 w 57"/>
                <a:gd name="T39" fmla="*/ 40 h 74"/>
                <a:gd name="T40" fmla="*/ 3 w 57"/>
                <a:gd name="T41" fmla="*/ 43 h 74"/>
                <a:gd name="T42" fmla="*/ 5 w 57"/>
                <a:gd name="T43" fmla="*/ 50 h 74"/>
                <a:gd name="T44" fmla="*/ 5 w 57"/>
                <a:gd name="T45" fmla="*/ 55 h 74"/>
                <a:gd name="T46" fmla="*/ 14 w 57"/>
                <a:gd name="T47" fmla="*/ 57 h 74"/>
                <a:gd name="T48" fmla="*/ 16 w 57"/>
                <a:gd name="T49" fmla="*/ 62 h 74"/>
                <a:gd name="T50" fmla="*/ 16 w 57"/>
                <a:gd name="T51" fmla="*/ 71 h 74"/>
                <a:gd name="T52" fmla="*/ 22 w 57"/>
                <a:gd name="T53" fmla="*/ 69 h 74"/>
                <a:gd name="T54" fmla="*/ 29 w 57"/>
                <a:gd name="T55" fmla="*/ 74 h 74"/>
                <a:gd name="T56" fmla="*/ 35 w 57"/>
                <a:gd name="T57" fmla="*/ 70 h 74"/>
                <a:gd name="T58" fmla="*/ 42 w 57"/>
                <a:gd name="T59" fmla="*/ 69 h 74"/>
                <a:gd name="T60" fmla="*/ 46 w 57"/>
                <a:gd name="T61" fmla="*/ 68 h 74"/>
                <a:gd name="T62" fmla="*/ 46 w 57"/>
                <a:gd name="T63" fmla="*/ 64 h 74"/>
                <a:gd name="T64" fmla="*/ 51 w 57"/>
                <a:gd name="T65" fmla="*/ 59 h 74"/>
                <a:gd name="T66" fmla="*/ 46 w 57"/>
                <a:gd name="T67" fmla="*/ 54 h 74"/>
                <a:gd name="T68" fmla="*/ 42 w 57"/>
                <a:gd name="T69" fmla="*/ 46 h 74"/>
                <a:gd name="T70" fmla="*/ 46 w 57"/>
                <a:gd name="T71" fmla="*/ 43 h 74"/>
                <a:gd name="T72" fmla="*/ 54 w 57"/>
                <a:gd name="T73" fmla="*/ 37 h 74"/>
                <a:gd name="T74" fmla="*/ 56 w 57"/>
                <a:gd name="T75" fmla="*/ 31 h 74"/>
                <a:gd name="T76" fmla="*/ 55 w 57"/>
                <a:gd name="T77" fmla="*/ 23 h 74"/>
                <a:gd name="T78" fmla="*/ 55 w 57"/>
                <a:gd name="T79" fmla="*/ 1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 h="74">
                  <a:moveTo>
                    <a:pt x="55" y="11"/>
                  </a:moveTo>
                  <a:cubicBezTo>
                    <a:pt x="54" y="11"/>
                    <a:pt x="53" y="11"/>
                    <a:pt x="53" y="10"/>
                  </a:cubicBezTo>
                  <a:cubicBezTo>
                    <a:pt x="53" y="10"/>
                    <a:pt x="53" y="9"/>
                    <a:pt x="52" y="9"/>
                  </a:cubicBezTo>
                  <a:cubicBezTo>
                    <a:pt x="51" y="9"/>
                    <a:pt x="51" y="10"/>
                    <a:pt x="50" y="9"/>
                  </a:cubicBezTo>
                  <a:cubicBezTo>
                    <a:pt x="49" y="9"/>
                    <a:pt x="48" y="8"/>
                    <a:pt x="48" y="8"/>
                  </a:cubicBezTo>
                  <a:cubicBezTo>
                    <a:pt x="46" y="7"/>
                    <a:pt x="45" y="8"/>
                    <a:pt x="43" y="7"/>
                  </a:cubicBezTo>
                  <a:cubicBezTo>
                    <a:pt x="43" y="8"/>
                    <a:pt x="42" y="10"/>
                    <a:pt x="41" y="11"/>
                  </a:cubicBezTo>
                  <a:cubicBezTo>
                    <a:pt x="41" y="11"/>
                    <a:pt x="40" y="10"/>
                    <a:pt x="39" y="11"/>
                  </a:cubicBezTo>
                  <a:cubicBezTo>
                    <a:pt x="39" y="11"/>
                    <a:pt x="39" y="12"/>
                    <a:pt x="38" y="12"/>
                  </a:cubicBezTo>
                  <a:cubicBezTo>
                    <a:pt x="38" y="12"/>
                    <a:pt x="40" y="13"/>
                    <a:pt x="39" y="13"/>
                  </a:cubicBezTo>
                  <a:cubicBezTo>
                    <a:pt x="38" y="13"/>
                    <a:pt x="36" y="12"/>
                    <a:pt x="35" y="12"/>
                  </a:cubicBezTo>
                  <a:cubicBezTo>
                    <a:pt x="35" y="12"/>
                    <a:pt x="35" y="10"/>
                    <a:pt x="35" y="10"/>
                  </a:cubicBezTo>
                  <a:cubicBezTo>
                    <a:pt x="34" y="9"/>
                    <a:pt x="34" y="9"/>
                    <a:pt x="34" y="9"/>
                  </a:cubicBezTo>
                  <a:cubicBezTo>
                    <a:pt x="33" y="9"/>
                    <a:pt x="32" y="10"/>
                    <a:pt x="31" y="10"/>
                  </a:cubicBezTo>
                  <a:cubicBezTo>
                    <a:pt x="31" y="9"/>
                    <a:pt x="30" y="7"/>
                    <a:pt x="29" y="7"/>
                  </a:cubicBezTo>
                  <a:cubicBezTo>
                    <a:pt x="29" y="6"/>
                    <a:pt x="30" y="5"/>
                    <a:pt x="29" y="5"/>
                  </a:cubicBezTo>
                  <a:cubicBezTo>
                    <a:pt x="29" y="4"/>
                    <a:pt x="28" y="4"/>
                    <a:pt x="27" y="4"/>
                  </a:cubicBezTo>
                  <a:cubicBezTo>
                    <a:pt x="27" y="4"/>
                    <a:pt x="29" y="3"/>
                    <a:pt x="29" y="3"/>
                  </a:cubicBezTo>
                  <a:cubicBezTo>
                    <a:pt x="29" y="2"/>
                    <a:pt x="30" y="2"/>
                    <a:pt x="30" y="1"/>
                  </a:cubicBezTo>
                  <a:cubicBezTo>
                    <a:pt x="30" y="1"/>
                    <a:pt x="30" y="0"/>
                    <a:pt x="30" y="1"/>
                  </a:cubicBezTo>
                  <a:cubicBezTo>
                    <a:pt x="30" y="1"/>
                    <a:pt x="29" y="1"/>
                    <a:pt x="29" y="2"/>
                  </a:cubicBezTo>
                  <a:cubicBezTo>
                    <a:pt x="28" y="2"/>
                    <a:pt x="27" y="2"/>
                    <a:pt x="27" y="2"/>
                  </a:cubicBezTo>
                  <a:cubicBezTo>
                    <a:pt x="27" y="1"/>
                    <a:pt x="27" y="2"/>
                    <a:pt x="27" y="1"/>
                  </a:cubicBezTo>
                  <a:cubicBezTo>
                    <a:pt x="21" y="1"/>
                    <a:pt x="21" y="1"/>
                    <a:pt x="21" y="1"/>
                  </a:cubicBezTo>
                  <a:cubicBezTo>
                    <a:pt x="21" y="2"/>
                    <a:pt x="20" y="4"/>
                    <a:pt x="20" y="4"/>
                  </a:cubicBezTo>
                  <a:cubicBezTo>
                    <a:pt x="21" y="4"/>
                    <a:pt x="21" y="4"/>
                    <a:pt x="21" y="4"/>
                  </a:cubicBezTo>
                  <a:cubicBezTo>
                    <a:pt x="21" y="5"/>
                    <a:pt x="21" y="5"/>
                    <a:pt x="22" y="6"/>
                  </a:cubicBezTo>
                  <a:cubicBezTo>
                    <a:pt x="22" y="6"/>
                    <a:pt x="22" y="6"/>
                    <a:pt x="22" y="6"/>
                  </a:cubicBezTo>
                  <a:cubicBezTo>
                    <a:pt x="23" y="11"/>
                    <a:pt x="21" y="10"/>
                    <a:pt x="24" y="14"/>
                  </a:cubicBezTo>
                  <a:cubicBezTo>
                    <a:pt x="22" y="14"/>
                    <a:pt x="22" y="14"/>
                    <a:pt x="21" y="14"/>
                  </a:cubicBezTo>
                  <a:cubicBezTo>
                    <a:pt x="20" y="17"/>
                    <a:pt x="20" y="16"/>
                    <a:pt x="19" y="19"/>
                  </a:cubicBezTo>
                  <a:cubicBezTo>
                    <a:pt x="19" y="18"/>
                    <a:pt x="18" y="17"/>
                    <a:pt x="18" y="16"/>
                  </a:cubicBezTo>
                  <a:cubicBezTo>
                    <a:pt x="13" y="18"/>
                    <a:pt x="11" y="18"/>
                    <a:pt x="14" y="22"/>
                  </a:cubicBezTo>
                  <a:cubicBezTo>
                    <a:pt x="14" y="22"/>
                    <a:pt x="14" y="22"/>
                    <a:pt x="14" y="22"/>
                  </a:cubicBezTo>
                  <a:cubicBezTo>
                    <a:pt x="14" y="22"/>
                    <a:pt x="13" y="27"/>
                    <a:pt x="12" y="27"/>
                  </a:cubicBezTo>
                  <a:cubicBezTo>
                    <a:pt x="11" y="26"/>
                    <a:pt x="10" y="28"/>
                    <a:pt x="12" y="29"/>
                  </a:cubicBezTo>
                  <a:cubicBezTo>
                    <a:pt x="13" y="30"/>
                    <a:pt x="9" y="31"/>
                    <a:pt x="9" y="31"/>
                  </a:cubicBezTo>
                  <a:cubicBezTo>
                    <a:pt x="9" y="31"/>
                    <a:pt x="9" y="33"/>
                    <a:pt x="6" y="32"/>
                  </a:cubicBezTo>
                  <a:cubicBezTo>
                    <a:pt x="3" y="30"/>
                    <a:pt x="3" y="32"/>
                    <a:pt x="3" y="34"/>
                  </a:cubicBezTo>
                  <a:cubicBezTo>
                    <a:pt x="2" y="35"/>
                    <a:pt x="0" y="40"/>
                    <a:pt x="0" y="40"/>
                  </a:cubicBezTo>
                  <a:cubicBezTo>
                    <a:pt x="0" y="40"/>
                    <a:pt x="2" y="41"/>
                    <a:pt x="3" y="41"/>
                  </a:cubicBezTo>
                  <a:cubicBezTo>
                    <a:pt x="5" y="41"/>
                    <a:pt x="1" y="42"/>
                    <a:pt x="3" y="43"/>
                  </a:cubicBezTo>
                  <a:cubicBezTo>
                    <a:pt x="5" y="44"/>
                    <a:pt x="3" y="48"/>
                    <a:pt x="3" y="48"/>
                  </a:cubicBezTo>
                  <a:cubicBezTo>
                    <a:pt x="3" y="48"/>
                    <a:pt x="4" y="47"/>
                    <a:pt x="5" y="50"/>
                  </a:cubicBezTo>
                  <a:cubicBezTo>
                    <a:pt x="6" y="52"/>
                    <a:pt x="6" y="49"/>
                    <a:pt x="5" y="52"/>
                  </a:cubicBezTo>
                  <a:cubicBezTo>
                    <a:pt x="4" y="54"/>
                    <a:pt x="5" y="55"/>
                    <a:pt x="5" y="55"/>
                  </a:cubicBezTo>
                  <a:cubicBezTo>
                    <a:pt x="5" y="55"/>
                    <a:pt x="9" y="54"/>
                    <a:pt x="10" y="56"/>
                  </a:cubicBezTo>
                  <a:cubicBezTo>
                    <a:pt x="12" y="58"/>
                    <a:pt x="12" y="57"/>
                    <a:pt x="14" y="57"/>
                  </a:cubicBezTo>
                  <a:cubicBezTo>
                    <a:pt x="15" y="58"/>
                    <a:pt x="17" y="58"/>
                    <a:pt x="17" y="58"/>
                  </a:cubicBezTo>
                  <a:cubicBezTo>
                    <a:pt x="17" y="58"/>
                    <a:pt x="17" y="60"/>
                    <a:pt x="16" y="62"/>
                  </a:cubicBezTo>
                  <a:cubicBezTo>
                    <a:pt x="15" y="63"/>
                    <a:pt x="15" y="64"/>
                    <a:pt x="16" y="65"/>
                  </a:cubicBezTo>
                  <a:cubicBezTo>
                    <a:pt x="16" y="67"/>
                    <a:pt x="15" y="69"/>
                    <a:pt x="16" y="71"/>
                  </a:cubicBezTo>
                  <a:cubicBezTo>
                    <a:pt x="16" y="71"/>
                    <a:pt x="18" y="71"/>
                    <a:pt x="19" y="70"/>
                  </a:cubicBezTo>
                  <a:cubicBezTo>
                    <a:pt x="20" y="69"/>
                    <a:pt x="20" y="68"/>
                    <a:pt x="22" y="69"/>
                  </a:cubicBezTo>
                  <a:cubicBezTo>
                    <a:pt x="24" y="70"/>
                    <a:pt x="24" y="70"/>
                    <a:pt x="24" y="70"/>
                  </a:cubicBezTo>
                  <a:cubicBezTo>
                    <a:pt x="29" y="74"/>
                    <a:pt x="29" y="74"/>
                    <a:pt x="29" y="74"/>
                  </a:cubicBezTo>
                  <a:cubicBezTo>
                    <a:pt x="30" y="73"/>
                    <a:pt x="31" y="71"/>
                    <a:pt x="32" y="71"/>
                  </a:cubicBezTo>
                  <a:cubicBezTo>
                    <a:pt x="34" y="71"/>
                    <a:pt x="34" y="71"/>
                    <a:pt x="35" y="70"/>
                  </a:cubicBezTo>
                  <a:cubicBezTo>
                    <a:pt x="37" y="70"/>
                    <a:pt x="37" y="69"/>
                    <a:pt x="38" y="68"/>
                  </a:cubicBezTo>
                  <a:cubicBezTo>
                    <a:pt x="39" y="68"/>
                    <a:pt x="41" y="69"/>
                    <a:pt x="42" y="69"/>
                  </a:cubicBezTo>
                  <a:cubicBezTo>
                    <a:pt x="43" y="68"/>
                    <a:pt x="43" y="70"/>
                    <a:pt x="45" y="70"/>
                  </a:cubicBezTo>
                  <a:cubicBezTo>
                    <a:pt x="46" y="71"/>
                    <a:pt x="46" y="70"/>
                    <a:pt x="46" y="68"/>
                  </a:cubicBezTo>
                  <a:cubicBezTo>
                    <a:pt x="46" y="66"/>
                    <a:pt x="44" y="66"/>
                    <a:pt x="44" y="66"/>
                  </a:cubicBezTo>
                  <a:cubicBezTo>
                    <a:pt x="44" y="66"/>
                    <a:pt x="45" y="65"/>
                    <a:pt x="46" y="64"/>
                  </a:cubicBezTo>
                  <a:cubicBezTo>
                    <a:pt x="48" y="64"/>
                    <a:pt x="49" y="64"/>
                    <a:pt x="49" y="62"/>
                  </a:cubicBezTo>
                  <a:cubicBezTo>
                    <a:pt x="48" y="60"/>
                    <a:pt x="51" y="59"/>
                    <a:pt x="51" y="59"/>
                  </a:cubicBezTo>
                  <a:cubicBezTo>
                    <a:pt x="51" y="59"/>
                    <a:pt x="51" y="59"/>
                    <a:pt x="49" y="57"/>
                  </a:cubicBezTo>
                  <a:cubicBezTo>
                    <a:pt x="47" y="55"/>
                    <a:pt x="46" y="57"/>
                    <a:pt x="46" y="54"/>
                  </a:cubicBezTo>
                  <a:cubicBezTo>
                    <a:pt x="46" y="52"/>
                    <a:pt x="46" y="52"/>
                    <a:pt x="44" y="50"/>
                  </a:cubicBezTo>
                  <a:cubicBezTo>
                    <a:pt x="43" y="49"/>
                    <a:pt x="43" y="49"/>
                    <a:pt x="42" y="46"/>
                  </a:cubicBezTo>
                  <a:cubicBezTo>
                    <a:pt x="41" y="44"/>
                    <a:pt x="41" y="44"/>
                    <a:pt x="43" y="44"/>
                  </a:cubicBezTo>
                  <a:cubicBezTo>
                    <a:pt x="44" y="44"/>
                    <a:pt x="45" y="44"/>
                    <a:pt x="46" y="43"/>
                  </a:cubicBezTo>
                  <a:cubicBezTo>
                    <a:pt x="47" y="41"/>
                    <a:pt x="48" y="41"/>
                    <a:pt x="50" y="40"/>
                  </a:cubicBezTo>
                  <a:cubicBezTo>
                    <a:pt x="52" y="39"/>
                    <a:pt x="54" y="37"/>
                    <a:pt x="54" y="37"/>
                  </a:cubicBezTo>
                  <a:cubicBezTo>
                    <a:pt x="57" y="39"/>
                    <a:pt x="57" y="39"/>
                    <a:pt x="57" y="39"/>
                  </a:cubicBezTo>
                  <a:cubicBezTo>
                    <a:pt x="57" y="39"/>
                    <a:pt x="56" y="32"/>
                    <a:pt x="56" y="31"/>
                  </a:cubicBezTo>
                  <a:cubicBezTo>
                    <a:pt x="56" y="29"/>
                    <a:pt x="55" y="29"/>
                    <a:pt x="55" y="27"/>
                  </a:cubicBezTo>
                  <a:cubicBezTo>
                    <a:pt x="55" y="25"/>
                    <a:pt x="55" y="23"/>
                    <a:pt x="55" y="23"/>
                  </a:cubicBezTo>
                  <a:cubicBezTo>
                    <a:pt x="55" y="23"/>
                    <a:pt x="53" y="20"/>
                    <a:pt x="54" y="18"/>
                  </a:cubicBezTo>
                  <a:cubicBezTo>
                    <a:pt x="55" y="17"/>
                    <a:pt x="55" y="11"/>
                    <a:pt x="55"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EF6C76-7897-48A8-A82D-14633133A12F}"/>
                </a:ext>
              </a:extLst>
            </p:cNvPr>
            <p:cNvSpPr>
              <a:spLocks/>
            </p:cNvSpPr>
            <p:nvPr/>
          </p:nvSpPr>
          <p:spPr bwMode="auto">
            <a:xfrm>
              <a:off x="5256213" y="3030538"/>
              <a:ext cx="168275" cy="93663"/>
            </a:xfrm>
            <a:custGeom>
              <a:avLst/>
              <a:gdLst>
                <a:gd name="T0" fmla="*/ 0 w 45"/>
                <a:gd name="T1" fmla="*/ 6 h 25"/>
                <a:gd name="T2" fmla="*/ 2 w 45"/>
                <a:gd name="T3" fmla="*/ 7 h 25"/>
                <a:gd name="T4" fmla="*/ 3 w 45"/>
                <a:gd name="T5" fmla="*/ 7 h 25"/>
                <a:gd name="T6" fmla="*/ 5 w 45"/>
                <a:gd name="T7" fmla="*/ 9 h 25"/>
                <a:gd name="T8" fmla="*/ 9 w 45"/>
                <a:gd name="T9" fmla="*/ 11 h 25"/>
                <a:gd name="T10" fmla="*/ 10 w 45"/>
                <a:gd name="T11" fmla="*/ 20 h 25"/>
                <a:gd name="T12" fmla="*/ 10 w 45"/>
                <a:gd name="T13" fmla="*/ 20 h 25"/>
                <a:gd name="T14" fmla="*/ 12 w 45"/>
                <a:gd name="T15" fmla="*/ 21 h 25"/>
                <a:gd name="T16" fmla="*/ 16 w 45"/>
                <a:gd name="T17" fmla="*/ 21 h 25"/>
                <a:gd name="T18" fmla="*/ 19 w 45"/>
                <a:gd name="T19" fmla="*/ 22 h 25"/>
                <a:gd name="T20" fmla="*/ 22 w 45"/>
                <a:gd name="T21" fmla="*/ 22 h 25"/>
                <a:gd name="T22" fmla="*/ 23 w 45"/>
                <a:gd name="T23" fmla="*/ 23 h 25"/>
                <a:gd name="T24" fmla="*/ 24 w 45"/>
                <a:gd name="T25" fmla="*/ 23 h 25"/>
                <a:gd name="T26" fmla="*/ 25 w 45"/>
                <a:gd name="T27" fmla="*/ 24 h 25"/>
                <a:gd name="T28" fmla="*/ 29 w 45"/>
                <a:gd name="T29" fmla="*/ 23 h 25"/>
                <a:gd name="T30" fmla="*/ 33 w 45"/>
                <a:gd name="T31" fmla="*/ 23 h 25"/>
                <a:gd name="T32" fmla="*/ 36 w 45"/>
                <a:gd name="T33" fmla="*/ 21 h 25"/>
                <a:gd name="T34" fmla="*/ 38 w 45"/>
                <a:gd name="T35" fmla="*/ 20 h 25"/>
                <a:gd name="T36" fmla="*/ 41 w 45"/>
                <a:gd name="T37" fmla="*/ 22 h 25"/>
                <a:gd name="T38" fmla="*/ 44 w 45"/>
                <a:gd name="T39" fmla="*/ 24 h 25"/>
                <a:gd name="T40" fmla="*/ 43 w 45"/>
                <a:gd name="T41" fmla="*/ 20 h 25"/>
                <a:gd name="T42" fmla="*/ 45 w 45"/>
                <a:gd name="T43" fmla="*/ 18 h 25"/>
                <a:gd name="T44" fmla="*/ 43 w 45"/>
                <a:gd name="T45" fmla="*/ 16 h 25"/>
                <a:gd name="T46" fmla="*/ 39 w 45"/>
                <a:gd name="T47" fmla="*/ 15 h 25"/>
                <a:gd name="T48" fmla="*/ 39 w 45"/>
                <a:gd name="T49" fmla="*/ 12 h 25"/>
                <a:gd name="T50" fmla="*/ 36 w 45"/>
                <a:gd name="T51" fmla="*/ 11 h 25"/>
                <a:gd name="T52" fmla="*/ 34 w 45"/>
                <a:gd name="T53" fmla="*/ 8 h 25"/>
                <a:gd name="T54" fmla="*/ 31 w 45"/>
                <a:gd name="T55" fmla="*/ 7 h 25"/>
                <a:gd name="T56" fmla="*/ 28 w 45"/>
                <a:gd name="T57" fmla="*/ 8 h 25"/>
                <a:gd name="T58" fmla="*/ 23 w 45"/>
                <a:gd name="T59" fmla="*/ 9 h 25"/>
                <a:gd name="T60" fmla="*/ 18 w 45"/>
                <a:gd name="T61" fmla="*/ 5 h 25"/>
                <a:gd name="T62" fmla="*/ 15 w 45"/>
                <a:gd name="T63" fmla="*/ 3 h 25"/>
                <a:gd name="T64" fmla="*/ 10 w 45"/>
                <a:gd name="T65" fmla="*/ 3 h 25"/>
                <a:gd name="T66" fmla="*/ 6 w 45"/>
                <a:gd name="T67" fmla="*/ 2 h 25"/>
                <a:gd name="T68" fmla="*/ 2 w 45"/>
                <a:gd name="T69" fmla="*/ 2 h 25"/>
                <a:gd name="T70" fmla="*/ 0 w 45"/>
                <a:gd name="T71"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25">
                  <a:moveTo>
                    <a:pt x="0" y="6"/>
                  </a:moveTo>
                  <a:cubicBezTo>
                    <a:pt x="1" y="6"/>
                    <a:pt x="1" y="7"/>
                    <a:pt x="2" y="7"/>
                  </a:cubicBezTo>
                  <a:cubicBezTo>
                    <a:pt x="2" y="7"/>
                    <a:pt x="3" y="7"/>
                    <a:pt x="3" y="7"/>
                  </a:cubicBezTo>
                  <a:cubicBezTo>
                    <a:pt x="4" y="7"/>
                    <a:pt x="5" y="9"/>
                    <a:pt x="5" y="9"/>
                  </a:cubicBezTo>
                  <a:cubicBezTo>
                    <a:pt x="6" y="9"/>
                    <a:pt x="9" y="11"/>
                    <a:pt x="9" y="11"/>
                  </a:cubicBezTo>
                  <a:cubicBezTo>
                    <a:pt x="10" y="13"/>
                    <a:pt x="11" y="18"/>
                    <a:pt x="10" y="20"/>
                  </a:cubicBezTo>
                  <a:cubicBezTo>
                    <a:pt x="10" y="20"/>
                    <a:pt x="10" y="20"/>
                    <a:pt x="10" y="20"/>
                  </a:cubicBezTo>
                  <a:cubicBezTo>
                    <a:pt x="10" y="20"/>
                    <a:pt x="11" y="22"/>
                    <a:pt x="12" y="21"/>
                  </a:cubicBezTo>
                  <a:cubicBezTo>
                    <a:pt x="14" y="20"/>
                    <a:pt x="14" y="21"/>
                    <a:pt x="16" y="21"/>
                  </a:cubicBezTo>
                  <a:cubicBezTo>
                    <a:pt x="17" y="21"/>
                    <a:pt x="19" y="22"/>
                    <a:pt x="19" y="22"/>
                  </a:cubicBezTo>
                  <a:cubicBezTo>
                    <a:pt x="19" y="22"/>
                    <a:pt x="21" y="22"/>
                    <a:pt x="22" y="22"/>
                  </a:cubicBezTo>
                  <a:cubicBezTo>
                    <a:pt x="24" y="21"/>
                    <a:pt x="23" y="23"/>
                    <a:pt x="23" y="23"/>
                  </a:cubicBezTo>
                  <a:cubicBezTo>
                    <a:pt x="24" y="23"/>
                    <a:pt x="24" y="23"/>
                    <a:pt x="24" y="23"/>
                  </a:cubicBezTo>
                  <a:cubicBezTo>
                    <a:pt x="25" y="24"/>
                    <a:pt x="25" y="24"/>
                    <a:pt x="25" y="24"/>
                  </a:cubicBezTo>
                  <a:cubicBezTo>
                    <a:pt x="25" y="24"/>
                    <a:pt x="28" y="23"/>
                    <a:pt x="29" y="23"/>
                  </a:cubicBezTo>
                  <a:cubicBezTo>
                    <a:pt x="30" y="23"/>
                    <a:pt x="33" y="23"/>
                    <a:pt x="33" y="23"/>
                  </a:cubicBezTo>
                  <a:cubicBezTo>
                    <a:pt x="33" y="23"/>
                    <a:pt x="35" y="22"/>
                    <a:pt x="36" y="21"/>
                  </a:cubicBezTo>
                  <a:cubicBezTo>
                    <a:pt x="36" y="19"/>
                    <a:pt x="36" y="20"/>
                    <a:pt x="38" y="20"/>
                  </a:cubicBezTo>
                  <a:cubicBezTo>
                    <a:pt x="40" y="20"/>
                    <a:pt x="41" y="22"/>
                    <a:pt x="41" y="22"/>
                  </a:cubicBezTo>
                  <a:cubicBezTo>
                    <a:pt x="41" y="22"/>
                    <a:pt x="43" y="25"/>
                    <a:pt x="44" y="24"/>
                  </a:cubicBezTo>
                  <a:cubicBezTo>
                    <a:pt x="45" y="23"/>
                    <a:pt x="44" y="21"/>
                    <a:pt x="43" y="20"/>
                  </a:cubicBezTo>
                  <a:cubicBezTo>
                    <a:pt x="42" y="19"/>
                    <a:pt x="45" y="18"/>
                    <a:pt x="45" y="18"/>
                  </a:cubicBezTo>
                  <a:cubicBezTo>
                    <a:pt x="45" y="18"/>
                    <a:pt x="44" y="17"/>
                    <a:pt x="43" y="16"/>
                  </a:cubicBezTo>
                  <a:cubicBezTo>
                    <a:pt x="42" y="15"/>
                    <a:pt x="41" y="16"/>
                    <a:pt x="39" y="15"/>
                  </a:cubicBezTo>
                  <a:cubicBezTo>
                    <a:pt x="38" y="15"/>
                    <a:pt x="40" y="13"/>
                    <a:pt x="39" y="12"/>
                  </a:cubicBezTo>
                  <a:cubicBezTo>
                    <a:pt x="38" y="12"/>
                    <a:pt x="38" y="12"/>
                    <a:pt x="36" y="11"/>
                  </a:cubicBezTo>
                  <a:cubicBezTo>
                    <a:pt x="35" y="10"/>
                    <a:pt x="35" y="9"/>
                    <a:pt x="34" y="8"/>
                  </a:cubicBezTo>
                  <a:cubicBezTo>
                    <a:pt x="33" y="7"/>
                    <a:pt x="32" y="7"/>
                    <a:pt x="31" y="7"/>
                  </a:cubicBezTo>
                  <a:cubicBezTo>
                    <a:pt x="29" y="8"/>
                    <a:pt x="29" y="10"/>
                    <a:pt x="28" y="8"/>
                  </a:cubicBezTo>
                  <a:cubicBezTo>
                    <a:pt x="27" y="7"/>
                    <a:pt x="26" y="9"/>
                    <a:pt x="23" y="9"/>
                  </a:cubicBezTo>
                  <a:cubicBezTo>
                    <a:pt x="21" y="9"/>
                    <a:pt x="20" y="6"/>
                    <a:pt x="18" y="5"/>
                  </a:cubicBezTo>
                  <a:cubicBezTo>
                    <a:pt x="17" y="4"/>
                    <a:pt x="17" y="3"/>
                    <a:pt x="15" y="3"/>
                  </a:cubicBezTo>
                  <a:cubicBezTo>
                    <a:pt x="14" y="3"/>
                    <a:pt x="13" y="4"/>
                    <a:pt x="10" y="3"/>
                  </a:cubicBezTo>
                  <a:cubicBezTo>
                    <a:pt x="8" y="3"/>
                    <a:pt x="7" y="3"/>
                    <a:pt x="6" y="2"/>
                  </a:cubicBezTo>
                  <a:cubicBezTo>
                    <a:pt x="5" y="0"/>
                    <a:pt x="3" y="1"/>
                    <a:pt x="2" y="2"/>
                  </a:cubicBezTo>
                  <a:cubicBezTo>
                    <a:pt x="0" y="3"/>
                    <a:pt x="0" y="6"/>
                    <a:pt x="0"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8" name="Freeform 1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2BF1B6E-2E43-4DDA-9A49-2BA2C246E713}"/>
                </a:ext>
              </a:extLst>
            </p:cNvPr>
            <p:cNvSpPr>
              <a:spLocks/>
            </p:cNvSpPr>
            <p:nvPr/>
          </p:nvSpPr>
          <p:spPr bwMode="auto">
            <a:xfrm>
              <a:off x="3924300" y="3957638"/>
              <a:ext cx="79375" cy="25400"/>
            </a:xfrm>
            <a:custGeom>
              <a:avLst/>
              <a:gdLst>
                <a:gd name="T0" fmla="*/ 1 w 21"/>
                <a:gd name="T1" fmla="*/ 7 h 7"/>
                <a:gd name="T2" fmla="*/ 6 w 21"/>
                <a:gd name="T3" fmla="*/ 7 h 7"/>
                <a:gd name="T4" fmla="*/ 9 w 21"/>
                <a:gd name="T5" fmla="*/ 5 h 7"/>
                <a:gd name="T6" fmla="*/ 18 w 21"/>
                <a:gd name="T7" fmla="*/ 5 h 7"/>
                <a:gd name="T8" fmla="*/ 21 w 21"/>
                <a:gd name="T9" fmla="*/ 2 h 7"/>
                <a:gd name="T10" fmla="*/ 19 w 21"/>
                <a:gd name="T11" fmla="*/ 1 h 7"/>
                <a:gd name="T12" fmla="*/ 14 w 21"/>
                <a:gd name="T13" fmla="*/ 1 h 7"/>
                <a:gd name="T14" fmla="*/ 9 w 21"/>
                <a:gd name="T15" fmla="*/ 1 h 7"/>
                <a:gd name="T16" fmla="*/ 7 w 21"/>
                <a:gd name="T17" fmla="*/ 2 h 7"/>
                <a:gd name="T18" fmla="*/ 4 w 21"/>
                <a:gd name="T19" fmla="*/ 2 h 7"/>
                <a:gd name="T20" fmla="*/ 1 w 21"/>
                <a:gd name="T21" fmla="*/ 3 h 7"/>
                <a:gd name="T22" fmla="*/ 1 w 21"/>
                <a:gd name="T23" fmla="*/ 4 h 7"/>
                <a:gd name="T24" fmla="*/ 1 w 21"/>
                <a:gd name="T25" fmla="*/ 4 h 7"/>
                <a:gd name="T26" fmla="*/ 0 w 21"/>
                <a:gd name="T27" fmla="*/ 5 h 7"/>
                <a:gd name="T28" fmla="*/ 1 w 21"/>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
                  <a:moveTo>
                    <a:pt x="1" y="7"/>
                  </a:moveTo>
                  <a:cubicBezTo>
                    <a:pt x="6" y="7"/>
                    <a:pt x="6" y="7"/>
                    <a:pt x="6" y="7"/>
                  </a:cubicBezTo>
                  <a:cubicBezTo>
                    <a:pt x="6" y="7"/>
                    <a:pt x="7" y="5"/>
                    <a:pt x="9" y="5"/>
                  </a:cubicBezTo>
                  <a:cubicBezTo>
                    <a:pt x="11" y="5"/>
                    <a:pt x="17" y="5"/>
                    <a:pt x="18" y="5"/>
                  </a:cubicBezTo>
                  <a:cubicBezTo>
                    <a:pt x="20" y="5"/>
                    <a:pt x="21" y="4"/>
                    <a:pt x="21" y="2"/>
                  </a:cubicBezTo>
                  <a:cubicBezTo>
                    <a:pt x="21" y="0"/>
                    <a:pt x="20" y="1"/>
                    <a:pt x="19" y="1"/>
                  </a:cubicBezTo>
                  <a:cubicBezTo>
                    <a:pt x="17" y="1"/>
                    <a:pt x="16" y="1"/>
                    <a:pt x="14" y="1"/>
                  </a:cubicBezTo>
                  <a:cubicBezTo>
                    <a:pt x="13" y="1"/>
                    <a:pt x="10" y="2"/>
                    <a:pt x="9" y="1"/>
                  </a:cubicBezTo>
                  <a:cubicBezTo>
                    <a:pt x="7" y="0"/>
                    <a:pt x="8" y="1"/>
                    <a:pt x="7" y="2"/>
                  </a:cubicBezTo>
                  <a:cubicBezTo>
                    <a:pt x="5" y="3"/>
                    <a:pt x="5" y="2"/>
                    <a:pt x="4" y="2"/>
                  </a:cubicBezTo>
                  <a:cubicBezTo>
                    <a:pt x="2" y="2"/>
                    <a:pt x="1" y="3"/>
                    <a:pt x="1" y="3"/>
                  </a:cubicBezTo>
                  <a:cubicBezTo>
                    <a:pt x="1" y="4"/>
                    <a:pt x="1" y="4"/>
                    <a:pt x="1" y="4"/>
                  </a:cubicBezTo>
                  <a:cubicBezTo>
                    <a:pt x="1" y="4"/>
                    <a:pt x="1" y="4"/>
                    <a:pt x="1" y="4"/>
                  </a:cubicBezTo>
                  <a:cubicBezTo>
                    <a:pt x="2" y="6"/>
                    <a:pt x="1" y="5"/>
                    <a:pt x="0" y="5"/>
                  </a:cubicBezTo>
                  <a:cubicBezTo>
                    <a:pt x="1" y="6"/>
                    <a:pt x="1" y="7"/>
                    <a:pt x="1"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9C2BD1-974B-41C9-8C88-77ACF39D0EE5}"/>
                </a:ext>
              </a:extLst>
            </p:cNvPr>
            <p:cNvSpPr>
              <a:spLocks/>
            </p:cNvSpPr>
            <p:nvPr/>
          </p:nvSpPr>
          <p:spPr bwMode="auto">
            <a:xfrm>
              <a:off x="4521200" y="4283076"/>
              <a:ext cx="141287" cy="192088"/>
            </a:xfrm>
            <a:custGeom>
              <a:avLst/>
              <a:gdLst>
                <a:gd name="T0" fmla="*/ 15 w 38"/>
                <a:gd name="T1" fmla="*/ 51 h 51"/>
                <a:gd name="T2" fmla="*/ 17 w 38"/>
                <a:gd name="T3" fmla="*/ 47 h 51"/>
                <a:gd name="T4" fmla="*/ 21 w 38"/>
                <a:gd name="T5" fmla="*/ 48 h 51"/>
                <a:gd name="T6" fmla="*/ 22 w 38"/>
                <a:gd name="T7" fmla="*/ 45 h 51"/>
                <a:gd name="T8" fmla="*/ 21 w 38"/>
                <a:gd name="T9" fmla="*/ 41 h 51"/>
                <a:gd name="T10" fmla="*/ 21 w 38"/>
                <a:gd name="T11" fmla="*/ 39 h 51"/>
                <a:gd name="T12" fmla="*/ 25 w 38"/>
                <a:gd name="T13" fmla="*/ 37 h 51"/>
                <a:gd name="T14" fmla="*/ 25 w 38"/>
                <a:gd name="T15" fmla="*/ 35 h 51"/>
                <a:gd name="T16" fmla="*/ 27 w 38"/>
                <a:gd name="T17" fmla="*/ 37 h 51"/>
                <a:gd name="T18" fmla="*/ 32 w 38"/>
                <a:gd name="T19" fmla="*/ 36 h 51"/>
                <a:gd name="T20" fmla="*/ 35 w 38"/>
                <a:gd name="T21" fmla="*/ 39 h 51"/>
                <a:gd name="T22" fmla="*/ 36 w 38"/>
                <a:gd name="T23" fmla="*/ 36 h 51"/>
                <a:gd name="T24" fmla="*/ 35 w 38"/>
                <a:gd name="T25" fmla="*/ 33 h 51"/>
                <a:gd name="T26" fmla="*/ 35 w 38"/>
                <a:gd name="T27" fmla="*/ 29 h 51"/>
                <a:gd name="T28" fmla="*/ 35 w 38"/>
                <a:gd name="T29" fmla="*/ 26 h 51"/>
                <a:gd name="T30" fmla="*/ 35 w 38"/>
                <a:gd name="T31" fmla="*/ 22 h 51"/>
                <a:gd name="T32" fmla="*/ 32 w 38"/>
                <a:gd name="T33" fmla="*/ 19 h 51"/>
                <a:gd name="T34" fmla="*/ 33 w 38"/>
                <a:gd name="T35" fmla="*/ 19 h 51"/>
                <a:gd name="T36" fmla="*/ 32 w 38"/>
                <a:gd name="T37" fmla="*/ 15 h 51"/>
                <a:gd name="T38" fmla="*/ 35 w 38"/>
                <a:gd name="T39" fmla="*/ 13 h 51"/>
                <a:gd name="T40" fmla="*/ 38 w 38"/>
                <a:gd name="T41" fmla="*/ 13 h 51"/>
                <a:gd name="T42" fmla="*/ 38 w 38"/>
                <a:gd name="T43" fmla="*/ 8 h 51"/>
                <a:gd name="T44" fmla="*/ 35 w 38"/>
                <a:gd name="T45" fmla="*/ 8 h 51"/>
                <a:gd name="T46" fmla="*/ 31 w 38"/>
                <a:gd name="T47" fmla="*/ 8 h 51"/>
                <a:gd name="T48" fmla="*/ 30 w 38"/>
                <a:gd name="T49" fmla="*/ 6 h 51"/>
                <a:gd name="T50" fmla="*/ 30 w 38"/>
                <a:gd name="T51" fmla="*/ 1 h 51"/>
                <a:gd name="T52" fmla="*/ 26 w 38"/>
                <a:gd name="T53" fmla="*/ 1 h 51"/>
                <a:gd name="T54" fmla="*/ 22 w 38"/>
                <a:gd name="T55" fmla="*/ 1 h 51"/>
                <a:gd name="T56" fmla="*/ 19 w 38"/>
                <a:gd name="T57" fmla="*/ 2 h 51"/>
                <a:gd name="T58" fmla="*/ 18 w 38"/>
                <a:gd name="T59" fmla="*/ 11 h 51"/>
                <a:gd name="T60" fmla="*/ 6 w 38"/>
                <a:gd name="T61" fmla="*/ 10 h 51"/>
                <a:gd name="T62" fmla="*/ 5 w 38"/>
                <a:gd name="T63" fmla="*/ 11 h 51"/>
                <a:gd name="T64" fmla="*/ 5 w 38"/>
                <a:gd name="T65" fmla="*/ 13 h 51"/>
                <a:gd name="T66" fmla="*/ 6 w 38"/>
                <a:gd name="T67" fmla="*/ 15 h 51"/>
                <a:gd name="T68" fmla="*/ 7 w 38"/>
                <a:gd name="T69" fmla="*/ 18 h 51"/>
                <a:gd name="T70" fmla="*/ 4 w 38"/>
                <a:gd name="T71" fmla="*/ 18 h 51"/>
                <a:gd name="T72" fmla="*/ 4 w 38"/>
                <a:gd name="T73" fmla="*/ 20 h 51"/>
                <a:gd name="T74" fmla="*/ 4 w 38"/>
                <a:gd name="T75" fmla="*/ 21 h 51"/>
                <a:gd name="T76" fmla="*/ 5 w 38"/>
                <a:gd name="T77" fmla="*/ 23 h 51"/>
                <a:gd name="T78" fmla="*/ 3 w 38"/>
                <a:gd name="T79" fmla="*/ 29 h 51"/>
                <a:gd name="T80" fmla="*/ 1 w 38"/>
                <a:gd name="T81" fmla="*/ 29 h 51"/>
                <a:gd name="T82" fmla="*/ 1 w 38"/>
                <a:gd name="T83" fmla="*/ 31 h 51"/>
                <a:gd name="T84" fmla="*/ 3 w 38"/>
                <a:gd name="T85" fmla="*/ 31 h 51"/>
                <a:gd name="T86" fmla="*/ 3 w 38"/>
                <a:gd name="T87" fmla="*/ 34 h 51"/>
                <a:gd name="T88" fmla="*/ 5 w 38"/>
                <a:gd name="T89" fmla="*/ 34 h 51"/>
                <a:gd name="T90" fmla="*/ 5 w 38"/>
                <a:gd name="T91" fmla="*/ 35 h 51"/>
                <a:gd name="T92" fmla="*/ 6 w 38"/>
                <a:gd name="T93" fmla="*/ 36 h 51"/>
                <a:gd name="T94" fmla="*/ 4 w 38"/>
                <a:gd name="T95" fmla="*/ 36 h 51"/>
                <a:gd name="T96" fmla="*/ 4 w 38"/>
                <a:gd name="T97" fmla="*/ 37 h 51"/>
                <a:gd name="T98" fmla="*/ 14 w 38"/>
                <a:gd name="T99" fmla="*/ 46 h 51"/>
                <a:gd name="T100" fmla="*/ 14 w 38"/>
                <a:gd name="T101" fmla="*/ 49 h 51"/>
                <a:gd name="T102" fmla="*/ 15 w 38"/>
                <a:gd name="T10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51">
                  <a:moveTo>
                    <a:pt x="15" y="51"/>
                  </a:moveTo>
                  <a:cubicBezTo>
                    <a:pt x="15" y="51"/>
                    <a:pt x="16" y="47"/>
                    <a:pt x="17" y="47"/>
                  </a:cubicBezTo>
                  <a:cubicBezTo>
                    <a:pt x="19" y="47"/>
                    <a:pt x="19" y="47"/>
                    <a:pt x="21" y="48"/>
                  </a:cubicBezTo>
                  <a:cubicBezTo>
                    <a:pt x="23" y="49"/>
                    <a:pt x="22" y="48"/>
                    <a:pt x="22" y="45"/>
                  </a:cubicBezTo>
                  <a:cubicBezTo>
                    <a:pt x="22" y="43"/>
                    <a:pt x="20" y="42"/>
                    <a:pt x="21" y="41"/>
                  </a:cubicBezTo>
                  <a:cubicBezTo>
                    <a:pt x="22" y="39"/>
                    <a:pt x="22" y="41"/>
                    <a:pt x="21" y="39"/>
                  </a:cubicBezTo>
                  <a:cubicBezTo>
                    <a:pt x="20" y="36"/>
                    <a:pt x="23" y="38"/>
                    <a:pt x="25" y="37"/>
                  </a:cubicBezTo>
                  <a:cubicBezTo>
                    <a:pt x="26" y="37"/>
                    <a:pt x="24" y="34"/>
                    <a:pt x="25" y="35"/>
                  </a:cubicBezTo>
                  <a:cubicBezTo>
                    <a:pt x="27" y="35"/>
                    <a:pt x="27" y="37"/>
                    <a:pt x="27" y="37"/>
                  </a:cubicBezTo>
                  <a:cubicBezTo>
                    <a:pt x="27" y="37"/>
                    <a:pt x="30" y="36"/>
                    <a:pt x="32" y="36"/>
                  </a:cubicBezTo>
                  <a:cubicBezTo>
                    <a:pt x="33" y="36"/>
                    <a:pt x="33" y="38"/>
                    <a:pt x="35" y="39"/>
                  </a:cubicBezTo>
                  <a:cubicBezTo>
                    <a:pt x="36" y="40"/>
                    <a:pt x="36" y="39"/>
                    <a:pt x="36" y="36"/>
                  </a:cubicBezTo>
                  <a:cubicBezTo>
                    <a:pt x="37" y="33"/>
                    <a:pt x="36" y="33"/>
                    <a:pt x="35" y="33"/>
                  </a:cubicBezTo>
                  <a:cubicBezTo>
                    <a:pt x="34" y="32"/>
                    <a:pt x="36" y="31"/>
                    <a:pt x="35" y="29"/>
                  </a:cubicBezTo>
                  <a:cubicBezTo>
                    <a:pt x="34" y="28"/>
                    <a:pt x="34" y="28"/>
                    <a:pt x="35" y="26"/>
                  </a:cubicBezTo>
                  <a:cubicBezTo>
                    <a:pt x="35" y="24"/>
                    <a:pt x="35" y="23"/>
                    <a:pt x="35" y="22"/>
                  </a:cubicBezTo>
                  <a:cubicBezTo>
                    <a:pt x="34" y="21"/>
                    <a:pt x="33" y="20"/>
                    <a:pt x="32" y="19"/>
                  </a:cubicBezTo>
                  <a:cubicBezTo>
                    <a:pt x="31" y="19"/>
                    <a:pt x="33" y="19"/>
                    <a:pt x="33" y="19"/>
                  </a:cubicBezTo>
                  <a:cubicBezTo>
                    <a:pt x="33" y="19"/>
                    <a:pt x="32" y="17"/>
                    <a:pt x="32" y="15"/>
                  </a:cubicBezTo>
                  <a:cubicBezTo>
                    <a:pt x="32" y="14"/>
                    <a:pt x="33" y="14"/>
                    <a:pt x="35" y="13"/>
                  </a:cubicBezTo>
                  <a:cubicBezTo>
                    <a:pt x="37" y="13"/>
                    <a:pt x="38" y="13"/>
                    <a:pt x="38" y="13"/>
                  </a:cubicBezTo>
                  <a:cubicBezTo>
                    <a:pt x="38" y="8"/>
                    <a:pt x="38" y="8"/>
                    <a:pt x="38" y="8"/>
                  </a:cubicBezTo>
                  <a:cubicBezTo>
                    <a:pt x="38" y="8"/>
                    <a:pt x="36" y="8"/>
                    <a:pt x="35" y="8"/>
                  </a:cubicBezTo>
                  <a:cubicBezTo>
                    <a:pt x="33" y="8"/>
                    <a:pt x="33" y="7"/>
                    <a:pt x="31" y="8"/>
                  </a:cubicBezTo>
                  <a:cubicBezTo>
                    <a:pt x="30" y="8"/>
                    <a:pt x="31" y="7"/>
                    <a:pt x="30" y="6"/>
                  </a:cubicBezTo>
                  <a:cubicBezTo>
                    <a:pt x="30" y="5"/>
                    <a:pt x="30" y="1"/>
                    <a:pt x="30" y="1"/>
                  </a:cubicBezTo>
                  <a:cubicBezTo>
                    <a:pt x="30" y="1"/>
                    <a:pt x="28" y="0"/>
                    <a:pt x="26" y="1"/>
                  </a:cubicBezTo>
                  <a:cubicBezTo>
                    <a:pt x="24" y="2"/>
                    <a:pt x="23" y="0"/>
                    <a:pt x="22" y="1"/>
                  </a:cubicBezTo>
                  <a:cubicBezTo>
                    <a:pt x="21" y="2"/>
                    <a:pt x="19" y="2"/>
                    <a:pt x="19" y="2"/>
                  </a:cubicBezTo>
                  <a:cubicBezTo>
                    <a:pt x="18" y="11"/>
                    <a:pt x="18" y="11"/>
                    <a:pt x="18" y="11"/>
                  </a:cubicBezTo>
                  <a:cubicBezTo>
                    <a:pt x="6" y="10"/>
                    <a:pt x="6" y="10"/>
                    <a:pt x="6" y="10"/>
                  </a:cubicBezTo>
                  <a:cubicBezTo>
                    <a:pt x="5" y="11"/>
                    <a:pt x="5" y="11"/>
                    <a:pt x="5" y="11"/>
                  </a:cubicBezTo>
                  <a:cubicBezTo>
                    <a:pt x="6" y="12"/>
                    <a:pt x="4" y="13"/>
                    <a:pt x="5" y="13"/>
                  </a:cubicBezTo>
                  <a:cubicBezTo>
                    <a:pt x="5" y="14"/>
                    <a:pt x="6" y="15"/>
                    <a:pt x="6" y="15"/>
                  </a:cubicBezTo>
                  <a:cubicBezTo>
                    <a:pt x="6" y="16"/>
                    <a:pt x="6" y="17"/>
                    <a:pt x="7" y="18"/>
                  </a:cubicBezTo>
                  <a:cubicBezTo>
                    <a:pt x="6" y="18"/>
                    <a:pt x="4" y="18"/>
                    <a:pt x="4" y="18"/>
                  </a:cubicBezTo>
                  <a:cubicBezTo>
                    <a:pt x="4" y="18"/>
                    <a:pt x="4" y="20"/>
                    <a:pt x="4" y="20"/>
                  </a:cubicBezTo>
                  <a:cubicBezTo>
                    <a:pt x="6" y="20"/>
                    <a:pt x="6" y="21"/>
                    <a:pt x="4" y="21"/>
                  </a:cubicBezTo>
                  <a:cubicBezTo>
                    <a:pt x="4" y="22"/>
                    <a:pt x="5" y="22"/>
                    <a:pt x="5" y="23"/>
                  </a:cubicBezTo>
                  <a:cubicBezTo>
                    <a:pt x="5" y="24"/>
                    <a:pt x="3" y="27"/>
                    <a:pt x="3" y="29"/>
                  </a:cubicBezTo>
                  <a:cubicBezTo>
                    <a:pt x="2" y="29"/>
                    <a:pt x="1" y="29"/>
                    <a:pt x="1" y="29"/>
                  </a:cubicBezTo>
                  <a:cubicBezTo>
                    <a:pt x="0" y="29"/>
                    <a:pt x="1" y="31"/>
                    <a:pt x="1" y="31"/>
                  </a:cubicBezTo>
                  <a:cubicBezTo>
                    <a:pt x="1" y="31"/>
                    <a:pt x="2" y="31"/>
                    <a:pt x="3" y="31"/>
                  </a:cubicBezTo>
                  <a:cubicBezTo>
                    <a:pt x="3" y="33"/>
                    <a:pt x="2" y="33"/>
                    <a:pt x="3" y="34"/>
                  </a:cubicBezTo>
                  <a:cubicBezTo>
                    <a:pt x="3" y="34"/>
                    <a:pt x="5" y="33"/>
                    <a:pt x="5" y="34"/>
                  </a:cubicBezTo>
                  <a:cubicBezTo>
                    <a:pt x="5" y="34"/>
                    <a:pt x="5" y="35"/>
                    <a:pt x="5" y="35"/>
                  </a:cubicBezTo>
                  <a:cubicBezTo>
                    <a:pt x="6" y="35"/>
                    <a:pt x="6" y="36"/>
                    <a:pt x="6" y="36"/>
                  </a:cubicBezTo>
                  <a:cubicBezTo>
                    <a:pt x="5" y="36"/>
                    <a:pt x="4" y="36"/>
                    <a:pt x="4" y="36"/>
                  </a:cubicBezTo>
                  <a:cubicBezTo>
                    <a:pt x="4" y="36"/>
                    <a:pt x="4" y="37"/>
                    <a:pt x="4" y="37"/>
                  </a:cubicBezTo>
                  <a:cubicBezTo>
                    <a:pt x="4" y="38"/>
                    <a:pt x="14" y="46"/>
                    <a:pt x="14" y="46"/>
                  </a:cubicBezTo>
                  <a:cubicBezTo>
                    <a:pt x="14" y="47"/>
                    <a:pt x="13" y="48"/>
                    <a:pt x="14" y="49"/>
                  </a:cubicBezTo>
                  <a:cubicBezTo>
                    <a:pt x="14" y="50"/>
                    <a:pt x="14" y="50"/>
                    <a:pt x="15" y="5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ECB4DE-F10D-4877-92C5-226D23C1C0FD}"/>
                </a:ext>
              </a:extLst>
            </p:cNvPr>
            <p:cNvSpPr>
              <a:spLocks/>
            </p:cNvSpPr>
            <p:nvPr/>
          </p:nvSpPr>
          <p:spPr bwMode="auto">
            <a:xfrm>
              <a:off x="3040063" y="4181476"/>
              <a:ext cx="74612" cy="139700"/>
            </a:xfrm>
            <a:custGeom>
              <a:avLst/>
              <a:gdLst>
                <a:gd name="T0" fmla="*/ 3 w 20"/>
                <a:gd name="T1" fmla="*/ 1 h 37"/>
                <a:gd name="T2" fmla="*/ 3 w 20"/>
                <a:gd name="T3" fmla="*/ 2 h 37"/>
                <a:gd name="T4" fmla="*/ 3 w 20"/>
                <a:gd name="T5" fmla="*/ 4 h 37"/>
                <a:gd name="T6" fmla="*/ 0 w 20"/>
                <a:gd name="T7" fmla="*/ 10 h 37"/>
                <a:gd name="T8" fmla="*/ 0 w 20"/>
                <a:gd name="T9" fmla="*/ 18 h 37"/>
                <a:gd name="T10" fmla="*/ 4 w 20"/>
                <a:gd name="T11" fmla="*/ 23 h 37"/>
                <a:gd name="T12" fmla="*/ 2 w 20"/>
                <a:gd name="T13" fmla="*/ 28 h 37"/>
                <a:gd name="T14" fmla="*/ 0 w 20"/>
                <a:gd name="T15" fmla="*/ 33 h 37"/>
                <a:gd name="T16" fmla="*/ 2 w 20"/>
                <a:gd name="T17" fmla="*/ 36 h 37"/>
                <a:gd name="T18" fmla="*/ 5 w 20"/>
                <a:gd name="T19" fmla="*/ 35 h 37"/>
                <a:gd name="T20" fmla="*/ 9 w 20"/>
                <a:gd name="T21" fmla="*/ 34 h 37"/>
                <a:gd name="T22" fmla="*/ 11 w 20"/>
                <a:gd name="T23" fmla="*/ 36 h 37"/>
                <a:gd name="T24" fmla="*/ 15 w 20"/>
                <a:gd name="T25" fmla="*/ 31 h 37"/>
                <a:gd name="T26" fmla="*/ 16 w 20"/>
                <a:gd name="T27" fmla="*/ 24 h 37"/>
                <a:gd name="T28" fmla="*/ 17 w 20"/>
                <a:gd name="T29" fmla="*/ 20 h 37"/>
                <a:gd name="T30" fmla="*/ 20 w 20"/>
                <a:gd name="T31" fmla="*/ 15 h 37"/>
                <a:gd name="T32" fmla="*/ 19 w 20"/>
                <a:gd name="T33" fmla="*/ 12 h 37"/>
                <a:gd name="T34" fmla="*/ 18 w 20"/>
                <a:gd name="T35" fmla="*/ 12 h 37"/>
                <a:gd name="T36" fmla="*/ 16 w 20"/>
                <a:gd name="T37" fmla="*/ 9 h 37"/>
                <a:gd name="T38" fmla="*/ 15 w 20"/>
                <a:gd name="T39" fmla="*/ 9 h 37"/>
                <a:gd name="T40" fmla="*/ 13 w 20"/>
                <a:gd name="T41" fmla="*/ 4 h 37"/>
                <a:gd name="T42" fmla="*/ 7 w 20"/>
                <a:gd name="T43" fmla="*/ 2 h 37"/>
                <a:gd name="T44" fmla="*/ 4 w 20"/>
                <a:gd name="T45" fmla="*/ 3 h 37"/>
                <a:gd name="T46" fmla="*/ 3 w 20"/>
                <a:gd name="T47" fmla="*/ 0 h 37"/>
                <a:gd name="T48" fmla="*/ 3 w 20"/>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7">
                  <a:moveTo>
                    <a:pt x="3" y="1"/>
                  </a:moveTo>
                  <a:cubicBezTo>
                    <a:pt x="4" y="1"/>
                    <a:pt x="3" y="2"/>
                    <a:pt x="3" y="2"/>
                  </a:cubicBezTo>
                  <a:cubicBezTo>
                    <a:pt x="3" y="3"/>
                    <a:pt x="3" y="4"/>
                    <a:pt x="3" y="4"/>
                  </a:cubicBezTo>
                  <a:cubicBezTo>
                    <a:pt x="0" y="10"/>
                    <a:pt x="0" y="10"/>
                    <a:pt x="0" y="10"/>
                  </a:cubicBezTo>
                  <a:cubicBezTo>
                    <a:pt x="0" y="10"/>
                    <a:pt x="0" y="15"/>
                    <a:pt x="0" y="18"/>
                  </a:cubicBezTo>
                  <a:cubicBezTo>
                    <a:pt x="0" y="20"/>
                    <a:pt x="4" y="23"/>
                    <a:pt x="4" y="23"/>
                  </a:cubicBezTo>
                  <a:cubicBezTo>
                    <a:pt x="4" y="23"/>
                    <a:pt x="3" y="26"/>
                    <a:pt x="2" y="28"/>
                  </a:cubicBezTo>
                  <a:cubicBezTo>
                    <a:pt x="1" y="30"/>
                    <a:pt x="0" y="33"/>
                    <a:pt x="0" y="33"/>
                  </a:cubicBezTo>
                  <a:cubicBezTo>
                    <a:pt x="0" y="33"/>
                    <a:pt x="0" y="35"/>
                    <a:pt x="2" y="36"/>
                  </a:cubicBezTo>
                  <a:cubicBezTo>
                    <a:pt x="3" y="37"/>
                    <a:pt x="5" y="35"/>
                    <a:pt x="5" y="35"/>
                  </a:cubicBezTo>
                  <a:cubicBezTo>
                    <a:pt x="9" y="34"/>
                    <a:pt x="9" y="34"/>
                    <a:pt x="9" y="34"/>
                  </a:cubicBezTo>
                  <a:cubicBezTo>
                    <a:pt x="11" y="36"/>
                    <a:pt x="11" y="36"/>
                    <a:pt x="11" y="36"/>
                  </a:cubicBezTo>
                  <a:cubicBezTo>
                    <a:pt x="11" y="36"/>
                    <a:pt x="15" y="32"/>
                    <a:pt x="15" y="31"/>
                  </a:cubicBezTo>
                  <a:cubicBezTo>
                    <a:pt x="15" y="30"/>
                    <a:pt x="16" y="24"/>
                    <a:pt x="16" y="24"/>
                  </a:cubicBezTo>
                  <a:cubicBezTo>
                    <a:pt x="17" y="20"/>
                    <a:pt x="17" y="20"/>
                    <a:pt x="17" y="20"/>
                  </a:cubicBezTo>
                  <a:cubicBezTo>
                    <a:pt x="17" y="20"/>
                    <a:pt x="19" y="16"/>
                    <a:pt x="20" y="15"/>
                  </a:cubicBezTo>
                  <a:cubicBezTo>
                    <a:pt x="20" y="14"/>
                    <a:pt x="20" y="12"/>
                    <a:pt x="19" y="12"/>
                  </a:cubicBezTo>
                  <a:cubicBezTo>
                    <a:pt x="19" y="11"/>
                    <a:pt x="18" y="12"/>
                    <a:pt x="18" y="12"/>
                  </a:cubicBezTo>
                  <a:cubicBezTo>
                    <a:pt x="17" y="12"/>
                    <a:pt x="16" y="9"/>
                    <a:pt x="16" y="9"/>
                  </a:cubicBezTo>
                  <a:cubicBezTo>
                    <a:pt x="15" y="9"/>
                    <a:pt x="15" y="9"/>
                    <a:pt x="15" y="9"/>
                  </a:cubicBezTo>
                  <a:cubicBezTo>
                    <a:pt x="14" y="8"/>
                    <a:pt x="14" y="6"/>
                    <a:pt x="13" y="4"/>
                  </a:cubicBezTo>
                  <a:cubicBezTo>
                    <a:pt x="13" y="4"/>
                    <a:pt x="7" y="2"/>
                    <a:pt x="7" y="2"/>
                  </a:cubicBezTo>
                  <a:cubicBezTo>
                    <a:pt x="6" y="2"/>
                    <a:pt x="5" y="3"/>
                    <a:pt x="4" y="3"/>
                  </a:cubicBezTo>
                  <a:cubicBezTo>
                    <a:pt x="3" y="2"/>
                    <a:pt x="4" y="0"/>
                    <a:pt x="3" y="0"/>
                  </a:cubicBezTo>
                  <a:lnTo>
                    <a:pt x="3" y="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D5F22E-BDC5-4DE5-B0EC-350813DB1B27}"/>
                </a:ext>
              </a:extLst>
            </p:cNvPr>
            <p:cNvSpPr>
              <a:spLocks noEditPoints="1"/>
            </p:cNvSpPr>
            <p:nvPr/>
          </p:nvSpPr>
          <p:spPr bwMode="auto">
            <a:xfrm>
              <a:off x="4205288" y="2779713"/>
              <a:ext cx="344487" cy="336550"/>
            </a:xfrm>
            <a:custGeom>
              <a:avLst/>
              <a:gdLst>
                <a:gd name="T0" fmla="*/ 47 w 92"/>
                <a:gd name="T1" fmla="*/ 81 h 90"/>
                <a:gd name="T2" fmla="*/ 41 w 92"/>
                <a:gd name="T3" fmla="*/ 81 h 90"/>
                <a:gd name="T4" fmla="*/ 32 w 92"/>
                <a:gd name="T5" fmla="*/ 79 h 90"/>
                <a:gd name="T6" fmla="*/ 25 w 92"/>
                <a:gd name="T7" fmla="*/ 76 h 90"/>
                <a:gd name="T8" fmla="*/ 20 w 92"/>
                <a:gd name="T9" fmla="*/ 73 h 90"/>
                <a:gd name="T10" fmla="*/ 24 w 92"/>
                <a:gd name="T11" fmla="*/ 65 h 90"/>
                <a:gd name="T12" fmla="*/ 26 w 92"/>
                <a:gd name="T13" fmla="*/ 62 h 90"/>
                <a:gd name="T14" fmla="*/ 25 w 92"/>
                <a:gd name="T15" fmla="*/ 56 h 90"/>
                <a:gd name="T16" fmla="*/ 25 w 92"/>
                <a:gd name="T17" fmla="*/ 54 h 90"/>
                <a:gd name="T18" fmla="*/ 24 w 92"/>
                <a:gd name="T19" fmla="*/ 49 h 90"/>
                <a:gd name="T20" fmla="*/ 17 w 92"/>
                <a:gd name="T21" fmla="*/ 43 h 90"/>
                <a:gd name="T22" fmla="*/ 17 w 92"/>
                <a:gd name="T23" fmla="*/ 39 h 90"/>
                <a:gd name="T24" fmla="*/ 14 w 92"/>
                <a:gd name="T25" fmla="*/ 38 h 90"/>
                <a:gd name="T26" fmla="*/ 12 w 92"/>
                <a:gd name="T27" fmla="*/ 36 h 90"/>
                <a:gd name="T28" fmla="*/ 14 w 92"/>
                <a:gd name="T29" fmla="*/ 34 h 90"/>
                <a:gd name="T30" fmla="*/ 10 w 92"/>
                <a:gd name="T31" fmla="*/ 36 h 90"/>
                <a:gd name="T32" fmla="*/ 6 w 92"/>
                <a:gd name="T33" fmla="*/ 32 h 90"/>
                <a:gd name="T34" fmla="*/ 1 w 92"/>
                <a:gd name="T35" fmla="*/ 31 h 90"/>
                <a:gd name="T36" fmla="*/ 1 w 92"/>
                <a:gd name="T37" fmla="*/ 30 h 90"/>
                <a:gd name="T38" fmla="*/ 3 w 92"/>
                <a:gd name="T39" fmla="*/ 29 h 90"/>
                <a:gd name="T40" fmla="*/ 1 w 92"/>
                <a:gd name="T41" fmla="*/ 26 h 90"/>
                <a:gd name="T42" fmla="*/ 3 w 92"/>
                <a:gd name="T43" fmla="*/ 24 h 90"/>
                <a:gd name="T44" fmla="*/ 7 w 92"/>
                <a:gd name="T45" fmla="*/ 23 h 90"/>
                <a:gd name="T46" fmla="*/ 13 w 92"/>
                <a:gd name="T47" fmla="*/ 26 h 90"/>
                <a:gd name="T48" fmla="*/ 16 w 92"/>
                <a:gd name="T49" fmla="*/ 24 h 90"/>
                <a:gd name="T50" fmla="*/ 22 w 92"/>
                <a:gd name="T51" fmla="*/ 24 h 90"/>
                <a:gd name="T52" fmla="*/ 21 w 92"/>
                <a:gd name="T53" fmla="*/ 22 h 90"/>
                <a:gd name="T54" fmla="*/ 19 w 92"/>
                <a:gd name="T55" fmla="*/ 13 h 90"/>
                <a:gd name="T56" fmla="*/ 32 w 92"/>
                <a:gd name="T57" fmla="*/ 15 h 90"/>
                <a:gd name="T58" fmla="*/ 38 w 92"/>
                <a:gd name="T59" fmla="*/ 9 h 90"/>
                <a:gd name="T60" fmla="*/ 40 w 92"/>
                <a:gd name="T61" fmla="*/ 4 h 90"/>
                <a:gd name="T62" fmla="*/ 44 w 92"/>
                <a:gd name="T63" fmla="*/ 0 h 90"/>
                <a:gd name="T64" fmla="*/ 47 w 92"/>
                <a:gd name="T65" fmla="*/ 3 h 90"/>
                <a:gd name="T66" fmla="*/ 51 w 92"/>
                <a:gd name="T67" fmla="*/ 8 h 90"/>
                <a:gd name="T68" fmla="*/ 55 w 92"/>
                <a:gd name="T69" fmla="*/ 11 h 90"/>
                <a:gd name="T70" fmla="*/ 61 w 92"/>
                <a:gd name="T71" fmla="*/ 12 h 90"/>
                <a:gd name="T72" fmla="*/ 64 w 92"/>
                <a:gd name="T73" fmla="*/ 15 h 90"/>
                <a:gd name="T74" fmla="*/ 67 w 92"/>
                <a:gd name="T75" fmla="*/ 15 h 90"/>
                <a:gd name="T76" fmla="*/ 70 w 92"/>
                <a:gd name="T77" fmla="*/ 18 h 90"/>
                <a:gd name="T78" fmla="*/ 79 w 92"/>
                <a:gd name="T79" fmla="*/ 20 h 90"/>
                <a:gd name="T80" fmla="*/ 81 w 92"/>
                <a:gd name="T81" fmla="*/ 25 h 90"/>
                <a:gd name="T82" fmla="*/ 81 w 92"/>
                <a:gd name="T83" fmla="*/ 34 h 90"/>
                <a:gd name="T84" fmla="*/ 78 w 92"/>
                <a:gd name="T85" fmla="*/ 36 h 90"/>
                <a:gd name="T86" fmla="*/ 72 w 92"/>
                <a:gd name="T87" fmla="*/ 42 h 90"/>
                <a:gd name="T88" fmla="*/ 69 w 92"/>
                <a:gd name="T89" fmla="*/ 49 h 90"/>
                <a:gd name="T90" fmla="*/ 75 w 92"/>
                <a:gd name="T91" fmla="*/ 52 h 90"/>
                <a:gd name="T92" fmla="*/ 76 w 92"/>
                <a:gd name="T93" fmla="*/ 55 h 90"/>
                <a:gd name="T94" fmla="*/ 73 w 92"/>
                <a:gd name="T95" fmla="*/ 61 h 90"/>
                <a:gd name="T96" fmla="*/ 77 w 92"/>
                <a:gd name="T97" fmla="*/ 67 h 90"/>
                <a:gd name="T98" fmla="*/ 76 w 92"/>
                <a:gd name="T99" fmla="*/ 70 h 90"/>
                <a:gd name="T100" fmla="*/ 74 w 92"/>
                <a:gd name="T101" fmla="*/ 69 h 90"/>
                <a:gd name="T102" fmla="*/ 74 w 92"/>
                <a:gd name="T103" fmla="*/ 71 h 90"/>
                <a:gd name="T104" fmla="*/ 70 w 92"/>
                <a:gd name="T105" fmla="*/ 74 h 90"/>
                <a:gd name="T106" fmla="*/ 66 w 92"/>
                <a:gd name="T107" fmla="*/ 73 h 90"/>
                <a:gd name="T108" fmla="*/ 63 w 92"/>
                <a:gd name="T109" fmla="*/ 71 h 90"/>
                <a:gd name="T110" fmla="*/ 57 w 92"/>
                <a:gd name="T111" fmla="*/ 71 h 90"/>
                <a:gd name="T112" fmla="*/ 51 w 92"/>
                <a:gd name="T113" fmla="*/ 75 h 90"/>
                <a:gd name="T114" fmla="*/ 89 w 92"/>
                <a:gd name="T115" fmla="*/ 75 h 90"/>
                <a:gd name="T116" fmla="*/ 84 w 92"/>
                <a:gd name="T117" fmla="*/ 79 h 90"/>
                <a:gd name="T118" fmla="*/ 84 w 92"/>
                <a:gd name="T119" fmla="*/ 87 h 90"/>
                <a:gd name="T120" fmla="*/ 90 w 92"/>
                <a:gd name="T121"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 h="90">
                  <a:moveTo>
                    <a:pt x="50" y="79"/>
                  </a:moveTo>
                  <a:cubicBezTo>
                    <a:pt x="48" y="79"/>
                    <a:pt x="49" y="81"/>
                    <a:pt x="47" y="81"/>
                  </a:cubicBezTo>
                  <a:cubicBezTo>
                    <a:pt x="45" y="81"/>
                    <a:pt x="43" y="82"/>
                    <a:pt x="43" y="81"/>
                  </a:cubicBezTo>
                  <a:cubicBezTo>
                    <a:pt x="42" y="79"/>
                    <a:pt x="41" y="81"/>
                    <a:pt x="41" y="81"/>
                  </a:cubicBezTo>
                  <a:cubicBezTo>
                    <a:pt x="41" y="81"/>
                    <a:pt x="38" y="80"/>
                    <a:pt x="36" y="79"/>
                  </a:cubicBezTo>
                  <a:cubicBezTo>
                    <a:pt x="34" y="78"/>
                    <a:pt x="34" y="79"/>
                    <a:pt x="32" y="79"/>
                  </a:cubicBezTo>
                  <a:cubicBezTo>
                    <a:pt x="31" y="79"/>
                    <a:pt x="30" y="78"/>
                    <a:pt x="28" y="78"/>
                  </a:cubicBezTo>
                  <a:cubicBezTo>
                    <a:pt x="26" y="78"/>
                    <a:pt x="27" y="77"/>
                    <a:pt x="25" y="76"/>
                  </a:cubicBezTo>
                  <a:cubicBezTo>
                    <a:pt x="23" y="76"/>
                    <a:pt x="22" y="77"/>
                    <a:pt x="22" y="75"/>
                  </a:cubicBezTo>
                  <a:cubicBezTo>
                    <a:pt x="22" y="74"/>
                    <a:pt x="20" y="73"/>
                    <a:pt x="20" y="73"/>
                  </a:cubicBezTo>
                  <a:cubicBezTo>
                    <a:pt x="22" y="72"/>
                    <a:pt x="23" y="71"/>
                    <a:pt x="24" y="70"/>
                  </a:cubicBezTo>
                  <a:cubicBezTo>
                    <a:pt x="25" y="69"/>
                    <a:pt x="24" y="67"/>
                    <a:pt x="24" y="65"/>
                  </a:cubicBezTo>
                  <a:cubicBezTo>
                    <a:pt x="24" y="64"/>
                    <a:pt x="26" y="63"/>
                    <a:pt x="26" y="63"/>
                  </a:cubicBezTo>
                  <a:cubicBezTo>
                    <a:pt x="26" y="62"/>
                    <a:pt x="25" y="61"/>
                    <a:pt x="26" y="62"/>
                  </a:cubicBezTo>
                  <a:cubicBezTo>
                    <a:pt x="26" y="62"/>
                    <a:pt x="25" y="61"/>
                    <a:pt x="25" y="61"/>
                  </a:cubicBezTo>
                  <a:cubicBezTo>
                    <a:pt x="25" y="59"/>
                    <a:pt x="25" y="58"/>
                    <a:pt x="25" y="56"/>
                  </a:cubicBezTo>
                  <a:cubicBezTo>
                    <a:pt x="25" y="56"/>
                    <a:pt x="26" y="56"/>
                    <a:pt x="26" y="56"/>
                  </a:cubicBezTo>
                  <a:cubicBezTo>
                    <a:pt x="26" y="55"/>
                    <a:pt x="25" y="55"/>
                    <a:pt x="25" y="54"/>
                  </a:cubicBezTo>
                  <a:cubicBezTo>
                    <a:pt x="26" y="54"/>
                    <a:pt x="25" y="50"/>
                    <a:pt x="25" y="49"/>
                  </a:cubicBezTo>
                  <a:cubicBezTo>
                    <a:pt x="25" y="48"/>
                    <a:pt x="24" y="49"/>
                    <a:pt x="24" y="49"/>
                  </a:cubicBezTo>
                  <a:cubicBezTo>
                    <a:pt x="24" y="49"/>
                    <a:pt x="23" y="48"/>
                    <a:pt x="23" y="48"/>
                  </a:cubicBezTo>
                  <a:cubicBezTo>
                    <a:pt x="21" y="47"/>
                    <a:pt x="17" y="45"/>
                    <a:pt x="17" y="43"/>
                  </a:cubicBezTo>
                  <a:cubicBezTo>
                    <a:pt x="16" y="43"/>
                    <a:pt x="17" y="41"/>
                    <a:pt x="17" y="41"/>
                  </a:cubicBezTo>
                  <a:cubicBezTo>
                    <a:pt x="15" y="42"/>
                    <a:pt x="16" y="39"/>
                    <a:pt x="17" y="39"/>
                  </a:cubicBezTo>
                  <a:cubicBezTo>
                    <a:pt x="16" y="38"/>
                    <a:pt x="15" y="39"/>
                    <a:pt x="14" y="39"/>
                  </a:cubicBezTo>
                  <a:cubicBezTo>
                    <a:pt x="14" y="38"/>
                    <a:pt x="14" y="38"/>
                    <a:pt x="14" y="38"/>
                  </a:cubicBezTo>
                  <a:cubicBezTo>
                    <a:pt x="14" y="38"/>
                    <a:pt x="15" y="37"/>
                    <a:pt x="14" y="36"/>
                  </a:cubicBezTo>
                  <a:cubicBezTo>
                    <a:pt x="14" y="36"/>
                    <a:pt x="12" y="36"/>
                    <a:pt x="12" y="36"/>
                  </a:cubicBezTo>
                  <a:cubicBezTo>
                    <a:pt x="12" y="36"/>
                    <a:pt x="11" y="35"/>
                    <a:pt x="13" y="35"/>
                  </a:cubicBezTo>
                  <a:cubicBezTo>
                    <a:pt x="13" y="35"/>
                    <a:pt x="13" y="34"/>
                    <a:pt x="14" y="34"/>
                  </a:cubicBezTo>
                  <a:cubicBezTo>
                    <a:pt x="13" y="34"/>
                    <a:pt x="13" y="34"/>
                    <a:pt x="12" y="33"/>
                  </a:cubicBezTo>
                  <a:cubicBezTo>
                    <a:pt x="12" y="34"/>
                    <a:pt x="11" y="35"/>
                    <a:pt x="10" y="36"/>
                  </a:cubicBezTo>
                  <a:cubicBezTo>
                    <a:pt x="9" y="34"/>
                    <a:pt x="9" y="33"/>
                    <a:pt x="7" y="32"/>
                  </a:cubicBezTo>
                  <a:cubicBezTo>
                    <a:pt x="7" y="32"/>
                    <a:pt x="6" y="33"/>
                    <a:pt x="6" y="32"/>
                  </a:cubicBezTo>
                  <a:cubicBezTo>
                    <a:pt x="6" y="32"/>
                    <a:pt x="6" y="32"/>
                    <a:pt x="6" y="31"/>
                  </a:cubicBezTo>
                  <a:cubicBezTo>
                    <a:pt x="5" y="31"/>
                    <a:pt x="3" y="31"/>
                    <a:pt x="1" y="31"/>
                  </a:cubicBezTo>
                  <a:cubicBezTo>
                    <a:pt x="0" y="30"/>
                    <a:pt x="0" y="30"/>
                    <a:pt x="0" y="30"/>
                  </a:cubicBezTo>
                  <a:cubicBezTo>
                    <a:pt x="1" y="30"/>
                    <a:pt x="1" y="30"/>
                    <a:pt x="1" y="30"/>
                  </a:cubicBezTo>
                  <a:cubicBezTo>
                    <a:pt x="1" y="29"/>
                    <a:pt x="1" y="28"/>
                    <a:pt x="1" y="28"/>
                  </a:cubicBezTo>
                  <a:cubicBezTo>
                    <a:pt x="2" y="28"/>
                    <a:pt x="2" y="28"/>
                    <a:pt x="3" y="29"/>
                  </a:cubicBezTo>
                  <a:cubicBezTo>
                    <a:pt x="4" y="28"/>
                    <a:pt x="4" y="28"/>
                    <a:pt x="4" y="28"/>
                  </a:cubicBezTo>
                  <a:cubicBezTo>
                    <a:pt x="3" y="27"/>
                    <a:pt x="2" y="27"/>
                    <a:pt x="1" y="26"/>
                  </a:cubicBezTo>
                  <a:cubicBezTo>
                    <a:pt x="1" y="25"/>
                    <a:pt x="1" y="25"/>
                    <a:pt x="1" y="25"/>
                  </a:cubicBezTo>
                  <a:cubicBezTo>
                    <a:pt x="1" y="25"/>
                    <a:pt x="2" y="24"/>
                    <a:pt x="3" y="24"/>
                  </a:cubicBezTo>
                  <a:cubicBezTo>
                    <a:pt x="5" y="23"/>
                    <a:pt x="5" y="24"/>
                    <a:pt x="7" y="24"/>
                  </a:cubicBezTo>
                  <a:cubicBezTo>
                    <a:pt x="7" y="23"/>
                    <a:pt x="7" y="23"/>
                    <a:pt x="7" y="23"/>
                  </a:cubicBezTo>
                  <a:cubicBezTo>
                    <a:pt x="11" y="22"/>
                    <a:pt x="11" y="24"/>
                    <a:pt x="12" y="26"/>
                  </a:cubicBezTo>
                  <a:cubicBezTo>
                    <a:pt x="13" y="26"/>
                    <a:pt x="13" y="26"/>
                    <a:pt x="13" y="26"/>
                  </a:cubicBezTo>
                  <a:cubicBezTo>
                    <a:pt x="13" y="26"/>
                    <a:pt x="14" y="24"/>
                    <a:pt x="14" y="24"/>
                  </a:cubicBezTo>
                  <a:cubicBezTo>
                    <a:pt x="15" y="23"/>
                    <a:pt x="15" y="25"/>
                    <a:pt x="16" y="24"/>
                  </a:cubicBezTo>
                  <a:cubicBezTo>
                    <a:pt x="17" y="23"/>
                    <a:pt x="17" y="23"/>
                    <a:pt x="17" y="23"/>
                  </a:cubicBezTo>
                  <a:cubicBezTo>
                    <a:pt x="19" y="24"/>
                    <a:pt x="19" y="23"/>
                    <a:pt x="22" y="24"/>
                  </a:cubicBezTo>
                  <a:cubicBezTo>
                    <a:pt x="22" y="23"/>
                    <a:pt x="23" y="23"/>
                    <a:pt x="22" y="23"/>
                  </a:cubicBezTo>
                  <a:cubicBezTo>
                    <a:pt x="22" y="23"/>
                    <a:pt x="21" y="22"/>
                    <a:pt x="21" y="22"/>
                  </a:cubicBezTo>
                  <a:cubicBezTo>
                    <a:pt x="20" y="21"/>
                    <a:pt x="21" y="19"/>
                    <a:pt x="21" y="18"/>
                  </a:cubicBezTo>
                  <a:cubicBezTo>
                    <a:pt x="21" y="16"/>
                    <a:pt x="19" y="14"/>
                    <a:pt x="19" y="13"/>
                  </a:cubicBezTo>
                  <a:cubicBezTo>
                    <a:pt x="23" y="13"/>
                    <a:pt x="22" y="12"/>
                    <a:pt x="23" y="17"/>
                  </a:cubicBezTo>
                  <a:cubicBezTo>
                    <a:pt x="26" y="16"/>
                    <a:pt x="30" y="16"/>
                    <a:pt x="32" y="15"/>
                  </a:cubicBezTo>
                  <a:cubicBezTo>
                    <a:pt x="33" y="14"/>
                    <a:pt x="33" y="14"/>
                    <a:pt x="32" y="13"/>
                  </a:cubicBezTo>
                  <a:cubicBezTo>
                    <a:pt x="34" y="12"/>
                    <a:pt x="37" y="10"/>
                    <a:pt x="38" y="9"/>
                  </a:cubicBezTo>
                  <a:cubicBezTo>
                    <a:pt x="39" y="9"/>
                    <a:pt x="40" y="10"/>
                    <a:pt x="40" y="10"/>
                  </a:cubicBezTo>
                  <a:cubicBezTo>
                    <a:pt x="40" y="10"/>
                    <a:pt x="40" y="5"/>
                    <a:pt x="40" y="4"/>
                  </a:cubicBezTo>
                  <a:cubicBezTo>
                    <a:pt x="40" y="4"/>
                    <a:pt x="40" y="1"/>
                    <a:pt x="40" y="1"/>
                  </a:cubicBezTo>
                  <a:cubicBezTo>
                    <a:pt x="42" y="1"/>
                    <a:pt x="43" y="0"/>
                    <a:pt x="44" y="0"/>
                  </a:cubicBezTo>
                  <a:cubicBezTo>
                    <a:pt x="46" y="2"/>
                    <a:pt x="46" y="2"/>
                    <a:pt x="46" y="2"/>
                  </a:cubicBezTo>
                  <a:cubicBezTo>
                    <a:pt x="46" y="2"/>
                    <a:pt x="47" y="2"/>
                    <a:pt x="47" y="3"/>
                  </a:cubicBezTo>
                  <a:cubicBezTo>
                    <a:pt x="48" y="5"/>
                    <a:pt x="48" y="6"/>
                    <a:pt x="48" y="6"/>
                  </a:cubicBezTo>
                  <a:cubicBezTo>
                    <a:pt x="48" y="6"/>
                    <a:pt x="49" y="6"/>
                    <a:pt x="51" y="8"/>
                  </a:cubicBezTo>
                  <a:cubicBezTo>
                    <a:pt x="53" y="10"/>
                    <a:pt x="54" y="8"/>
                    <a:pt x="54" y="8"/>
                  </a:cubicBezTo>
                  <a:cubicBezTo>
                    <a:pt x="54" y="8"/>
                    <a:pt x="53" y="9"/>
                    <a:pt x="55" y="11"/>
                  </a:cubicBezTo>
                  <a:cubicBezTo>
                    <a:pt x="56" y="12"/>
                    <a:pt x="57" y="12"/>
                    <a:pt x="58" y="12"/>
                  </a:cubicBezTo>
                  <a:cubicBezTo>
                    <a:pt x="59" y="13"/>
                    <a:pt x="61" y="10"/>
                    <a:pt x="61" y="12"/>
                  </a:cubicBezTo>
                  <a:cubicBezTo>
                    <a:pt x="61" y="14"/>
                    <a:pt x="61" y="15"/>
                    <a:pt x="62" y="15"/>
                  </a:cubicBezTo>
                  <a:cubicBezTo>
                    <a:pt x="64" y="15"/>
                    <a:pt x="64" y="15"/>
                    <a:pt x="64" y="15"/>
                  </a:cubicBezTo>
                  <a:cubicBezTo>
                    <a:pt x="67" y="14"/>
                    <a:pt x="67" y="14"/>
                    <a:pt x="67" y="14"/>
                  </a:cubicBezTo>
                  <a:cubicBezTo>
                    <a:pt x="67" y="15"/>
                    <a:pt x="67" y="15"/>
                    <a:pt x="67" y="15"/>
                  </a:cubicBezTo>
                  <a:cubicBezTo>
                    <a:pt x="67" y="15"/>
                    <a:pt x="66" y="17"/>
                    <a:pt x="68" y="18"/>
                  </a:cubicBezTo>
                  <a:cubicBezTo>
                    <a:pt x="69" y="18"/>
                    <a:pt x="70" y="18"/>
                    <a:pt x="70" y="18"/>
                  </a:cubicBezTo>
                  <a:cubicBezTo>
                    <a:pt x="70" y="18"/>
                    <a:pt x="74" y="17"/>
                    <a:pt x="75" y="19"/>
                  </a:cubicBezTo>
                  <a:cubicBezTo>
                    <a:pt x="77" y="21"/>
                    <a:pt x="77" y="20"/>
                    <a:pt x="79" y="20"/>
                  </a:cubicBezTo>
                  <a:cubicBezTo>
                    <a:pt x="80" y="21"/>
                    <a:pt x="82" y="21"/>
                    <a:pt x="82" y="21"/>
                  </a:cubicBezTo>
                  <a:cubicBezTo>
                    <a:pt x="82" y="21"/>
                    <a:pt x="82" y="23"/>
                    <a:pt x="81" y="25"/>
                  </a:cubicBezTo>
                  <a:cubicBezTo>
                    <a:pt x="80" y="26"/>
                    <a:pt x="80" y="27"/>
                    <a:pt x="81" y="28"/>
                  </a:cubicBezTo>
                  <a:cubicBezTo>
                    <a:pt x="81" y="30"/>
                    <a:pt x="80" y="32"/>
                    <a:pt x="81" y="34"/>
                  </a:cubicBezTo>
                  <a:cubicBezTo>
                    <a:pt x="81" y="34"/>
                    <a:pt x="80" y="36"/>
                    <a:pt x="79" y="35"/>
                  </a:cubicBezTo>
                  <a:cubicBezTo>
                    <a:pt x="78" y="34"/>
                    <a:pt x="78" y="36"/>
                    <a:pt x="78" y="36"/>
                  </a:cubicBezTo>
                  <a:cubicBezTo>
                    <a:pt x="78" y="36"/>
                    <a:pt x="79" y="37"/>
                    <a:pt x="76" y="37"/>
                  </a:cubicBezTo>
                  <a:cubicBezTo>
                    <a:pt x="74" y="38"/>
                    <a:pt x="73" y="40"/>
                    <a:pt x="72" y="42"/>
                  </a:cubicBezTo>
                  <a:cubicBezTo>
                    <a:pt x="71" y="44"/>
                    <a:pt x="70" y="45"/>
                    <a:pt x="69" y="46"/>
                  </a:cubicBezTo>
                  <a:cubicBezTo>
                    <a:pt x="68" y="48"/>
                    <a:pt x="66" y="51"/>
                    <a:pt x="69" y="49"/>
                  </a:cubicBezTo>
                  <a:cubicBezTo>
                    <a:pt x="72" y="47"/>
                    <a:pt x="72" y="49"/>
                    <a:pt x="72" y="49"/>
                  </a:cubicBezTo>
                  <a:cubicBezTo>
                    <a:pt x="72" y="51"/>
                    <a:pt x="75" y="50"/>
                    <a:pt x="75" y="52"/>
                  </a:cubicBezTo>
                  <a:cubicBezTo>
                    <a:pt x="76" y="53"/>
                    <a:pt x="77" y="52"/>
                    <a:pt x="77" y="52"/>
                  </a:cubicBezTo>
                  <a:cubicBezTo>
                    <a:pt x="76" y="55"/>
                    <a:pt x="76" y="55"/>
                    <a:pt x="76" y="55"/>
                  </a:cubicBezTo>
                  <a:cubicBezTo>
                    <a:pt x="76" y="55"/>
                    <a:pt x="75" y="57"/>
                    <a:pt x="73" y="57"/>
                  </a:cubicBezTo>
                  <a:cubicBezTo>
                    <a:pt x="72" y="57"/>
                    <a:pt x="72" y="61"/>
                    <a:pt x="73" y="61"/>
                  </a:cubicBezTo>
                  <a:cubicBezTo>
                    <a:pt x="75" y="61"/>
                    <a:pt x="73" y="65"/>
                    <a:pt x="74" y="66"/>
                  </a:cubicBezTo>
                  <a:cubicBezTo>
                    <a:pt x="75" y="67"/>
                    <a:pt x="78" y="65"/>
                    <a:pt x="77" y="67"/>
                  </a:cubicBezTo>
                  <a:cubicBezTo>
                    <a:pt x="76" y="68"/>
                    <a:pt x="76" y="67"/>
                    <a:pt x="75" y="68"/>
                  </a:cubicBezTo>
                  <a:cubicBezTo>
                    <a:pt x="74" y="69"/>
                    <a:pt x="76" y="70"/>
                    <a:pt x="76" y="70"/>
                  </a:cubicBezTo>
                  <a:cubicBezTo>
                    <a:pt x="75" y="70"/>
                    <a:pt x="75" y="70"/>
                    <a:pt x="75" y="70"/>
                  </a:cubicBezTo>
                  <a:cubicBezTo>
                    <a:pt x="74" y="69"/>
                    <a:pt x="74" y="69"/>
                    <a:pt x="74" y="69"/>
                  </a:cubicBezTo>
                  <a:cubicBezTo>
                    <a:pt x="73" y="70"/>
                    <a:pt x="73" y="70"/>
                    <a:pt x="73" y="70"/>
                  </a:cubicBezTo>
                  <a:cubicBezTo>
                    <a:pt x="74" y="71"/>
                    <a:pt x="74" y="71"/>
                    <a:pt x="74" y="71"/>
                  </a:cubicBezTo>
                  <a:cubicBezTo>
                    <a:pt x="74" y="71"/>
                    <a:pt x="73" y="74"/>
                    <a:pt x="72" y="74"/>
                  </a:cubicBezTo>
                  <a:cubicBezTo>
                    <a:pt x="72" y="74"/>
                    <a:pt x="71" y="74"/>
                    <a:pt x="70" y="74"/>
                  </a:cubicBezTo>
                  <a:cubicBezTo>
                    <a:pt x="68" y="75"/>
                    <a:pt x="68" y="75"/>
                    <a:pt x="68" y="75"/>
                  </a:cubicBezTo>
                  <a:cubicBezTo>
                    <a:pt x="67" y="75"/>
                    <a:pt x="67" y="73"/>
                    <a:pt x="66" y="73"/>
                  </a:cubicBezTo>
                  <a:cubicBezTo>
                    <a:pt x="65" y="72"/>
                    <a:pt x="65" y="73"/>
                    <a:pt x="64" y="73"/>
                  </a:cubicBezTo>
                  <a:cubicBezTo>
                    <a:pt x="64" y="73"/>
                    <a:pt x="63" y="71"/>
                    <a:pt x="63" y="71"/>
                  </a:cubicBezTo>
                  <a:cubicBezTo>
                    <a:pt x="62" y="71"/>
                    <a:pt x="63" y="72"/>
                    <a:pt x="62" y="72"/>
                  </a:cubicBezTo>
                  <a:cubicBezTo>
                    <a:pt x="61" y="72"/>
                    <a:pt x="59" y="70"/>
                    <a:pt x="57" y="71"/>
                  </a:cubicBezTo>
                  <a:cubicBezTo>
                    <a:pt x="56" y="71"/>
                    <a:pt x="54" y="74"/>
                    <a:pt x="54" y="74"/>
                  </a:cubicBezTo>
                  <a:cubicBezTo>
                    <a:pt x="53" y="75"/>
                    <a:pt x="52" y="74"/>
                    <a:pt x="51" y="75"/>
                  </a:cubicBezTo>
                  <a:cubicBezTo>
                    <a:pt x="51" y="77"/>
                    <a:pt x="50" y="78"/>
                    <a:pt x="50" y="79"/>
                  </a:cubicBezTo>
                  <a:close/>
                  <a:moveTo>
                    <a:pt x="89" y="75"/>
                  </a:moveTo>
                  <a:cubicBezTo>
                    <a:pt x="88" y="76"/>
                    <a:pt x="88" y="77"/>
                    <a:pt x="87" y="78"/>
                  </a:cubicBezTo>
                  <a:cubicBezTo>
                    <a:pt x="86" y="79"/>
                    <a:pt x="84" y="78"/>
                    <a:pt x="84" y="79"/>
                  </a:cubicBezTo>
                  <a:cubicBezTo>
                    <a:pt x="83" y="81"/>
                    <a:pt x="84" y="84"/>
                    <a:pt x="84" y="86"/>
                  </a:cubicBezTo>
                  <a:cubicBezTo>
                    <a:pt x="84" y="86"/>
                    <a:pt x="83" y="86"/>
                    <a:pt x="84" y="87"/>
                  </a:cubicBezTo>
                  <a:cubicBezTo>
                    <a:pt x="84" y="88"/>
                    <a:pt x="87" y="89"/>
                    <a:pt x="89" y="90"/>
                  </a:cubicBezTo>
                  <a:cubicBezTo>
                    <a:pt x="90" y="85"/>
                    <a:pt x="92" y="81"/>
                    <a:pt x="90" y="76"/>
                  </a:cubicBezTo>
                  <a:cubicBezTo>
                    <a:pt x="90" y="76"/>
                    <a:pt x="89" y="75"/>
                    <a:pt x="89" y="75"/>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22" name="Freeform 1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6B29FB-6CCD-4DE4-9593-160FD48B1E12}"/>
                </a:ext>
              </a:extLst>
            </p:cNvPr>
            <p:cNvSpPr>
              <a:spLocks noEditPoints="1"/>
            </p:cNvSpPr>
            <p:nvPr/>
          </p:nvSpPr>
          <p:spPr bwMode="auto">
            <a:xfrm>
              <a:off x="4772025" y="2033588"/>
              <a:ext cx="292100" cy="415925"/>
            </a:xfrm>
            <a:custGeom>
              <a:avLst/>
              <a:gdLst>
                <a:gd name="T0" fmla="*/ 34 w 78"/>
                <a:gd name="T1" fmla="*/ 46 h 111"/>
                <a:gd name="T2" fmla="*/ 36 w 78"/>
                <a:gd name="T3" fmla="*/ 48 h 111"/>
                <a:gd name="T4" fmla="*/ 37 w 78"/>
                <a:gd name="T5" fmla="*/ 53 h 111"/>
                <a:gd name="T6" fmla="*/ 37 w 78"/>
                <a:gd name="T7" fmla="*/ 58 h 111"/>
                <a:gd name="T8" fmla="*/ 34 w 78"/>
                <a:gd name="T9" fmla="*/ 58 h 111"/>
                <a:gd name="T10" fmla="*/ 31 w 78"/>
                <a:gd name="T11" fmla="*/ 63 h 111"/>
                <a:gd name="T12" fmla="*/ 29 w 78"/>
                <a:gd name="T13" fmla="*/ 68 h 111"/>
                <a:gd name="T14" fmla="*/ 23 w 78"/>
                <a:gd name="T15" fmla="*/ 73 h 111"/>
                <a:gd name="T16" fmla="*/ 22 w 78"/>
                <a:gd name="T17" fmla="*/ 75 h 111"/>
                <a:gd name="T18" fmla="*/ 18 w 78"/>
                <a:gd name="T19" fmla="*/ 78 h 111"/>
                <a:gd name="T20" fmla="*/ 15 w 78"/>
                <a:gd name="T21" fmla="*/ 82 h 111"/>
                <a:gd name="T22" fmla="*/ 17 w 78"/>
                <a:gd name="T23" fmla="*/ 85 h 111"/>
                <a:gd name="T24" fmla="*/ 19 w 78"/>
                <a:gd name="T25" fmla="*/ 90 h 111"/>
                <a:gd name="T26" fmla="*/ 17 w 78"/>
                <a:gd name="T27" fmla="*/ 93 h 111"/>
                <a:gd name="T28" fmla="*/ 18 w 78"/>
                <a:gd name="T29" fmla="*/ 99 h 111"/>
                <a:gd name="T30" fmla="*/ 20 w 78"/>
                <a:gd name="T31" fmla="*/ 98 h 111"/>
                <a:gd name="T32" fmla="*/ 22 w 78"/>
                <a:gd name="T33" fmla="*/ 103 h 111"/>
                <a:gd name="T34" fmla="*/ 22 w 78"/>
                <a:gd name="T35" fmla="*/ 101 h 111"/>
                <a:gd name="T36" fmla="*/ 25 w 78"/>
                <a:gd name="T37" fmla="*/ 104 h 111"/>
                <a:gd name="T38" fmla="*/ 27 w 78"/>
                <a:gd name="T39" fmla="*/ 105 h 111"/>
                <a:gd name="T40" fmla="*/ 23 w 78"/>
                <a:gd name="T41" fmla="*/ 109 h 111"/>
                <a:gd name="T42" fmla="*/ 28 w 78"/>
                <a:gd name="T43" fmla="*/ 108 h 111"/>
                <a:gd name="T44" fmla="*/ 29 w 78"/>
                <a:gd name="T45" fmla="*/ 109 h 111"/>
                <a:gd name="T46" fmla="*/ 35 w 78"/>
                <a:gd name="T47" fmla="*/ 110 h 111"/>
                <a:gd name="T48" fmla="*/ 42 w 78"/>
                <a:gd name="T49" fmla="*/ 105 h 111"/>
                <a:gd name="T50" fmla="*/ 44 w 78"/>
                <a:gd name="T51" fmla="*/ 104 h 111"/>
                <a:gd name="T52" fmla="*/ 48 w 78"/>
                <a:gd name="T53" fmla="*/ 104 h 111"/>
                <a:gd name="T54" fmla="*/ 50 w 78"/>
                <a:gd name="T55" fmla="*/ 102 h 111"/>
                <a:gd name="T56" fmla="*/ 50 w 78"/>
                <a:gd name="T57" fmla="*/ 102 h 111"/>
                <a:gd name="T58" fmla="*/ 56 w 78"/>
                <a:gd name="T59" fmla="*/ 99 h 111"/>
                <a:gd name="T60" fmla="*/ 77 w 78"/>
                <a:gd name="T61" fmla="*/ 80 h 111"/>
                <a:gd name="T62" fmla="*/ 72 w 78"/>
                <a:gd name="T63" fmla="*/ 73 h 111"/>
                <a:gd name="T64" fmla="*/ 73 w 78"/>
                <a:gd name="T65" fmla="*/ 65 h 111"/>
                <a:gd name="T66" fmla="*/ 69 w 78"/>
                <a:gd name="T67" fmla="*/ 59 h 111"/>
                <a:gd name="T68" fmla="*/ 69 w 78"/>
                <a:gd name="T69" fmla="*/ 51 h 111"/>
                <a:gd name="T70" fmla="*/ 68 w 78"/>
                <a:gd name="T71" fmla="*/ 44 h 111"/>
                <a:gd name="T72" fmla="*/ 68 w 78"/>
                <a:gd name="T73" fmla="*/ 25 h 111"/>
                <a:gd name="T74" fmla="*/ 64 w 78"/>
                <a:gd name="T75" fmla="*/ 20 h 111"/>
                <a:gd name="T76" fmla="*/ 67 w 78"/>
                <a:gd name="T77" fmla="*/ 10 h 111"/>
                <a:gd name="T78" fmla="*/ 64 w 78"/>
                <a:gd name="T79" fmla="*/ 9 h 111"/>
                <a:gd name="T80" fmla="*/ 57 w 78"/>
                <a:gd name="T81" fmla="*/ 0 h 111"/>
                <a:gd name="T82" fmla="*/ 47 w 78"/>
                <a:gd name="T83" fmla="*/ 2 h 111"/>
                <a:gd name="T84" fmla="*/ 43 w 78"/>
                <a:gd name="T85" fmla="*/ 7 h 111"/>
                <a:gd name="T86" fmla="*/ 42 w 78"/>
                <a:gd name="T87" fmla="*/ 13 h 111"/>
                <a:gd name="T88" fmla="*/ 38 w 78"/>
                <a:gd name="T89" fmla="*/ 20 h 111"/>
                <a:gd name="T90" fmla="*/ 32 w 78"/>
                <a:gd name="T91" fmla="*/ 16 h 111"/>
                <a:gd name="T92" fmla="*/ 23 w 78"/>
                <a:gd name="T93" fmla="*/ 17 h 111"/>
                <a:gd name="T94" fmla="*/ 13 w 78"/>
                <a:gd name="T95" fmla="*/ 10 h 111"/>
                <a:gd name="T96" fmla="*/ 10 w 78"/>
                <a:gd name="T97" fmla="*/ 13 h 111"/>
                <a:gd name="T98" fmla="*/ 18 w 78"/>
                <a:gd name="T99" fmla="*/ 19 h 111"/>
                <a:gd name="T100" fmla="*/ 26 w 78"/>
                <a:gd name="T101" fmla="*/ 25 h 111"/>
                <a:gd name="T102" fmla="*/ 27 w 78"/>
                <a:gd name="T103" fmla="*/ 31 h 111"/>
                <a:gd name="T104" fmla="*/ 27 w 78"/>
                <a:gd name="T105" fmla="*/ 40 h 111"/>
                <a:gd name="T106" fmla="*/ 29 w 78"/>
                <a:gd name="T107" fmla="*/ 46 h 111"/>
                <a:gd name="T108" fmla="*/ 3 w 78"/>
                <a:gd name="T109" fmla="*/ 107 h 111"/>
                <a:gd name="T110" fmla="*/ 5 w 78"/>
                <a:gd name="T111" fmla="*/ 111 h 111"/>
                <a:gd name="T112" fmla="*/ 4 w 78"/>
                <a:gd name="T113" fmla="*/ 107 h 111"/>
                <a:gd name="T114" fmla="*/ 34 w 78"/>
                <a:gd name="T115" fmla="*/ 54 h 111"/>
                <a:gd name="T116" fmla="*/ 34 w 78"/>
                <a:gd name="T117"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11">
                  <a:moveTo>
                    <a:pt x="29" y="46"/>
                  </a:moveTo>
                  <a:cubicBezTo>
                    <a:pt x="30" y="46"/>
                    <a:pt x="32" y="46"/>
                    <a:pt x="34" y="46"/>
                  </a:cubicBezTo>
                  <a:cubicBezTo>
                    <a:pt x="35" y="48"/>
                    <a:pt x="35" y="48"/>
                    <a:pt x="35" y="48"/>
                  </a:cubicBezTo>
                  <a:cubicBezTo>
                    <a:pt x="36" y="48"/>
                    <a:pt x="35" y="47"/>
                    <a:pt x="36" y="48"/>
                  </a:cubicBezTo>
                  <a:cubicBezTo>
                    <a:pt x="38" y="49"/>
                    <a:pt x="37" y="51"/>
                    <a:pt x="36" y="53"/>
                  </a:cubicBezTo>
                  <a:cubicBezTo>
                    <a:pt x="37" y="53"/>
                    <a:pt x="37" y="53"/>
                    <a:pt x="37" y="53"/>
                  </a:cubicBezTo>
                  <a:cubicBezTo>
                    <a:pt x="38" y="55"/>
                    <a:pt x="37" y="54"/>
                    <a:pt x="37" y="56"/>
                  </a:cubicBezTo>
                  <a:cubicBezTo>
                    <a:pt x="37" y="56"/>
                    <a:pt x="38" y="57"/>
                    <a:pt x="37" y="58"/>
                  </a:cubicBezTo>
                  <a:cubicBezTo>
                    <a:pt x="36" y="58"/>
                    <a:pt x="36" y="57"/>
                    <a:pt x="36" y="57"/>
                  </a:cubicBezTo>
                  <a:cubicBezTo>
                    <a:pt x="35" y="58"/>
                    <a:pt x="34" y="57"/>
                    <a:pt x="34" y="58"/>
                  </a:cubicBezTo>
                  <a:cubicBezTo>
                    <a:pt x="32" y="59"/>
                    <a:pt x="32" y="62"/>
                    <a:pt x="32" y="63"/>
                  </a:cubicBezTo>
                  <a:cubicBezTo>
                    <a:pt x="31" y="63"/>
                    <a:pt x="31" y="63"/>
                    <a:pt x="31" y="63"/>
                  </a:cubicBezTo>
                  <a:cubicBezTo>
                    <a:pt x="30" y="64"/>
                    <a:pt x="29" y="66"/>
                    <a:pt x="29" y="67"/>
                  </a:cubicBezTo>
                  <a:cubicBezTo>
                    <a:pt x="29" y="67"/>
                    <a:pt x="29" y="68"/>
                    <a:pt x="29" y="68"/>
                  </a:cubicBezTo>
                  <a:cubicBezTo>
                    <a:pt x="28" y="69"/>
                    <a:pt x="26" y="69"/>
                    <a:pt x="25" y="70"/>
                  </a:cubicBezTo>
                  <a:cubicBezTo>
                    <a:pt x="24" y="71"/>
                    <a:pt x="23" y="73"/>
                    <a:pt x="23" y="73"/>
                  </a:cubicBezTo>
                  <a:cubicBezTo>
                    <a:pt x="22" y="73"/>
                    <a:pt x="22" y="73"/>
                    <a:pt x="22" y="73"/>
                  </a:cubicBezTo>
                  <a:cubicBezTo>
                    <a:pt x="21" y="73"/>
                    <a:pt x="22" y="75"/>
                    <a:pt x="22" y="75"/>
                  </a:cubicBezTo>
                  <a:cubicBezTo>
                    <a:pt x="21" y="75"/>
                    <a:pt x="20" y="75"/>
                    <a:pt x="19" y="75"/>
                  </a:cubicBezTo>
                  <a:cubicBezTo>
                    <a:pt x="18" y="76"/>
                    <a:pt x="19" y="77"/>
                    <a:pt x="18" y="78"/>
                  </a:cubicBezTo>
                  <a:cubicBezTo>
                    <a:pt x="18" y="78"/>
                    <a:pt x="16" y="79"/>
                    <a:pt x="15" y="80"/>
                  </a:cubicBezTo>
                  <a:cubicBezTo>
                    <a:pt x="16" y="80"/>
                    <a:pt x="15" y="81"/>
                    <a:pt x="15" y="82"/>
                  </a:cubicBezTo>
                  <a:cubicBezTo>
                    <a:pt x="16" y="83"/>
                    <a:pt x="17" y="83"/>
                    <a:pt x="17" y="83"/>
                  </a:cubicBezTo>
                  <a:cubicBezTo>
                    <a:pt x="18" y="84"/>
                    <a:pt x="16" y="84"/>
                    <a:pt x="17" y="85"/>
                  </a:cubicBezTo>
                  <a:cubicBezTo>
                    <a:pt x="19" y="89"/>
                    <a:pt x="19" y="89"/>
                    <a:pt x="19" y="89"/>
                  </a:cubicBezTo>
                  <a:cubicBezTo>
                    <a:pt x="19" y="89"/>
                    <a:pt x="19" y="90"/>
                    <a:pt x="19" y="90"/>
                  </a:cubicBezTo>
                  <a:cubicBezTo>
                    <a:pt x="19" y="91"/>
                    <a:pt x="18" y="91"/>
                    <a:pt x="17" y="92"/>
                  </a:cubicBezTo>
                  <a:cubicBezTo>
                    <a:pt x="17" y="93"/>
                    <a:pt x="17" y="93"/>
                    <a:pt x="17" y="93"/>
                  </a:cubicBezTo>
                  <a:cubicBezTo>
                    <a:pt x="17" y="93"/>
                    <a:pt x="17" y="96"/>
                    <a:pt x="17" y="97"/>
                  </a:cubicBezTo>
                  <a:cubicBezTo>
                    <a:pt x="17" y="97"/>
                    <a:pt x="18" y="99"/>
                    <a:pt x="18" y="99"/>
                  </a:cubicBezTo>
                  <a:cubicBezTo>
                    <a:pt x="18" y="99"/>
                    <a:pt x="19" y="98"/>
                    <a:pt x="19" y="98"/>
                  </a:cubicBezTo>
                  <a:cubicBezTo>
                    <a:pt x="20" y="98"/>
                    <a:pt x="20" y="98"/>
                    <a:pt x="20" y="98"/>
                  </a:cubicBezTo>
                  <a:cubicBezTo>
                    <a:pt x="20" y="100"/>
                    <a:pt x="20" y="102"/>
                    <a:pt x="20" y="103"/>
                  </a:cubicBezTo>
                  <a:cubicBezTo>
                    <a:pt x="20" y="103"/>
                    <a:pt x="22" y="103"/>
                    <a:pt x="22" y="103"/>
                  </a:cubicBezTo>
                  <a:cubicBezTo>
                    <a:pt x="21" y="102"/>
                    <a:pt x="20" y="100"/>
                    <a:pt x="21" y="100"/>
                  </a:cubicBezTo>
                  <a:cubicBezTo>
                    <a:pt x="21" y="100"/>
                    <a:pt x="22" y="101"/>
                    <a:pt x="22" y="101"/>
                  </a:cubicBezTo>
                  <a:cubicBezTo>
                    <a:pt x="23" y="101"/>
                    <a:pt x="24" y="101"/>
                    <a:pt x="25" y="102"/>
                  </a:cubicBezTo>
                  <a:cubicBezTo>
                    <a:pt x="25" y="102"/>
                    <a:pt x="25" y="104"/>
                    <a:pt x="25" y="104"/>
                  </a:cubicBezTo>
                  <a:cubicBezTo>
                    <a:pt x="26" y="104"/>
                    <a:pt x="26" y="103"/>
                    <a:pt x="27" y="103"/>
                  </a:cubicBezTo>
                  <a:cubicBezTo>
                    <a:pt x="27" y="103"/>
                    <a:pt x="27" y="105"/>
                    <a:pt x="27" y="105"/>
                  </a:cubicBezTo>
                  <a:cubicBezTo>
                    <a:pt x="25" y="105"/>
                    <a:pt x="24" y="106"/>
                    <a:pt x="23" y="106"/>
                  </a:cubicBezTo>
                  <a:cubicBezTo>
                    <a:pt x="23" y="108"/>
                    <a:pt x="23" y="108"/>
                    <a:pt x="23" y="109"/>
                  </a:cubicBezTo>
                  <a:cubicBezTo>
                    <a:pt x="26" y="108"/>
                    <a:pt x="25" y="110"/>
                    <a:pt x="26" y="106"/>
                  </a:cubicBezTo>
                  <a:cubicBezTo>
                    <a:pt x="27" y="107"/>
                    <a:pt x="28" y="107"/>
                    <a:pt x="28" y="108"/>
                  </a:cubicBezTo>
                  <a:cubicBezTo>
                    <a:pt x="29" y="108"/>
                    <a:pt x="28" y="109"/>
                    <a:pt x="28" y="109"/>
                  </a:cubicBezTo>
                  <a:cubicBezTo>
                    <a:pt x="28" y="110"/>
                    <a:pt x="29" y="109"/>
                    <a:pt x="29" y="109"/>
                  </a:cubicBezTo>
                  <a:cubicBezTo>
                    <a:pt x="29" y="110"/>
                    <a:pt x="29" y="111"/>
                    <a:pt x="29" y="111"/>
                  </a:cubicBezTo>
                  <a:cubicBezTo>
                    <a:pt x="29" y="111"/>
                    <a:pt x="34" y="110"/>
                    <a:pt x="35" y="110"/>
                  </a:cubicBezTo>
                  <a:cubicBezTo>
                    <a:pt x="35" y="110"/>
                    <a:pt x="35" y="109"/>
                    <a:pt x="35" y="109"/>
                  </a:cubicBezTo>
                  <a:cubicBezTo>
                    <a:pt x="37" y="107"/>
                    <a:pt x="39" y="106"/>
                    <a:pt x="42" y="105"/>
                  </a:cubicBezTo>
                  <a:cubicBezTo>
                    <a:pt x="42" y="105"/>
                    <a:pt x="42" y="103"/>
                    <a:pt x="42" y="103"/>
                  </a:cubicBezTo>
                  <a:cubicBezTo>
                    <a:pt x="43" y="103"/>
                    <a:pt x="43" y="104"/>
                    <a:pt x="44" y="104"/>
                  </a:cubicBezTo>
                  <a:cubicBezTo>
                    <a:pt x="45" y="104"/>
                    <a:pt x="45" y="103"/>
                    <a:pt x="46" y="103"/>
                  </a:cubicBezTo>
                  <a:cubicBezTo>
                    <a:pt x="46" y="103"/>
                    <a:pt x="48" y="104"/>
                    <a:pt x="48" y="104"/>
                  </a:cubicBezTo>
                  <a:cubicBezTo>
                    <a:pt x="49" y="104"/>
                    <a:pt x="48" y="102"/>
                    <a:pt x="48" y="102"/>
                  </a:cubicBezTo>
                  <a:cubicBezTo>
                    <a:pt x="49" y="102"/>
                    <a:pt x="49" y="102"/>
                    <a:pt x="50" y="102"/>
                  </a:cubicBezTo>
                  <a:cubicBezTo>
                    <a:pt x="50" y="101"/>
                    <a:pt x="50" y="101"/>
                    <a:pt x="50" y="101"/>
                  </a:cubicBezTo>
                  <a:cubicBezTo>
                    <a:pt x="51" y="101"/>
                    <a:pt x="50" y="102"/>
                    <a:pt x="50" y="102"/>
                  </a:cubicBezTo>
                  <a:cubicBezTo>
                    <a:pt x="51" y="102"/>
                    <a:pt x="52" y="102"/>
                    <a:pt x="52" y="102"/>
                  </a:cubicBezTo>
                  <a:cubicBezTo>
                    <a:pt x="54" y="101"/>
                    <a:pt x="56" y="99"/>
                    <a:pt x="56" y="99"/>
                  </a:cubicBezTo>
                  <a:cubicBezTo>
                    <a:pt x="56" y="99"/>
                    <a:pt x="78" y="86"/>
                    <a:pt x="78" y="84"/>
                  </a:cubicBezTo>
                  <a:cubicBezTo>
                    <a:pt x="78" y="83"/>
                    <a:pt x="77" y="82"/>
                    <a:pt x="77" y="80"/>
                  </a:cubicBezTo>
                  <a:cubicBezTo>
                    <a:pt x="77" y="78"/>
                    <a:pt x="75" y="79"/>
                    <a:pt x="73" y="78"/>
                  </a:cubicBezTo>
                  <a:cubicBezTo>
                    <a:pt x="71" y="77"/>
                    <a:pt x="72" y="75"/>
                    <a:pt x="72" y="73"/>
                  </a:cubicBezTo>
                  <a:cubicBezTo>
                    <a:pt x="72" y="72"/>
                    <a:pt x="73" y="71"/>
                    <a:pt x="74" y="70"/>
                  </a:cubicBezTo>
                  <a:cubicBezTo>
                    <a:pt x="75" y="68"/>
                    <a:pt x="73" y="67"/>
                    <a:pt x="73" y="65"/>
                  </a:cubicBezTo>
                  <a:cubicBezTo>
                    <a:pt x="73" y="63"/>
                    <a:pt x="72" y="63"/>
                    <a:pt x="71" y="62"/>
                  </a:cubicBezTo>
                  <a:cubicBezTo>
                    <a:pt x="69" y="61"/>
                    <a:pt x="69" y="59"/>
                    <a:pt x="69" y="59"/>
                  </a:cubicBezTo>
                  <a:cubicBezTo>
                    <a:pt x="69" y="59"/>
                    <a:pt x="69" y="56"/>
                    <a:pt x="68" y="55"/>
                  </a:cubicBezTo>
                  <a:cubicBezTo>
                    <a:pt x="68" y="53"/>
                    <a:pt x="68" y="52"/>
                    <a:pt x="69" y="51"/>
                  </a:cubicBezTo>
                  <a:cubicBezTo>
                    <a:pt x="69" y="50"/>
                    <a:pt x="68" y="49"/>
                    <a:pt x="68" y="48"/>
                  </a:cubicBezTo>
                  <a:cubicBezTo>
                    <a:pt x="69" y="47"/>
                    <a:pt x="68" y="44"/>
                    <a:pt x="68" y="44"/>
                  </a:cubicBezTo>
                  <a:cubicBezTo>
                    <a:pt x="68" y="44"/>
                    <a:pt x="64" y="33"/>
                    <a:pt x="64" y="31"/>
                  </a:cubicBezTo>
                  <a:cubicBezTo>
                    <a:pt x="64" y="30"/>
                    <a:pt x="67" y="27"/>
                    <a:pt x="68" y="25"/>
                  </a:cubicBezTo>
                  <a:cubicBezTo>
                    <a:pt x="69" y="24"/>
                    <a:pt x="66" y="20"/>
                    <a:pt x="66" y="20"/>
                  </a:cubicBezTo>
                  <a:cubicBezTo>
                    <a:pt x="66" y="20"/>
                    <a:pt x="66" y="21"/>
                    <a:pt x="64" y="20"/>
                  </a:cubicBezTo>
                  <a:cubicBezTo>
                    <a:pt x="63" y="18"/>
                    <a:pt x="64" y="12"/>
                    <a:pt x="64" y="12"/>
                  </a:cubicBezTo>
                  <a:cubicBezTo>
                    <a:pt x="67" y="10"/>
                    <a:pt x="67" y="10"/>
                    <a:pt x="67" y="10"/>
                  </a:cubicBezTo>
                  <a:cubicBezTo>
                    <a:pt x="67" y="9"/>
                    <a:pt x="67" y="9"/>
                    <a:pt x="67" y="9"/>
                  </a:cubicBezTo>
                  <a:cubicBezTo>
                    <a:pt x="67" y="9"/>
                    <a:pt x="66" y="10"/>
                    <a:pt x="64" y="9"/>
                  </a:cubicBezTo>
                  <a:cubicBezTo>
                    <a:pt x="63" y="8"/>
                    <a:pt x="61" y="7"/>
                    <a:pt x="60" y="6"/>
                  </a:cubicBezTo>
                  <a:cubicBezTo>
                    <a:pt x="58" y="5"/>
                    <a:pt x="57" y="0"/>
                    <a:pt x="57" y="0"/>
                  </a:cubicBezTo>
                  <a:cubicBezTo>
                    <a:pt x="57" y="0"/>
                    <a:pt x="53" y="4"/>
                    <a:pt x="52" y="3"/>
                  </a:cubicBezTo>
                  <a:cubicBezTo>
                    <a:pt x="50" y="3"/>
                    <a:pt x="47" y="2"/>
                    <a:pt x="47" y="2"/>
                  </a:cubicBezTo>
                  <a:cubicBezTo>
                    <a:pt x="47" y="2"/>
                    <a:pt x="47" y="5"/>
                    <a:pt x="46" y="5"/>
                  </a:cubicBezTo>
                  <a:cubicBezTo>
                    <a:pt x="44" y="5"/>
                    <a:pt x="43" y="6"/>
                    <a:pt x="43" y="7"/>
                  </a:cubicBezTo>
                  <a:cubicBezTo>
                    <a:pt x="42" y="9"/>
                    <a:pt x="42" y="8"/>
                    <a:pt x="41" y="10"/>
                  </a:cubicBezTo>
                  <a:cubicBezTo>
                    <a:pt x="41" y="11"/>
                    <a:pt x="43" y="11"/>
                    <a:pt x="42" y="13"/>
                  </a:cubicBezTo>
                  <a:cubicBezTo>
                    <a:pt x="42" y="15"/>
                    <a:pt x="40" y="17"/>
                    <a:pt x="39" y="18"/>
                  </a:cubicBezTo>
                  <a:cubicBezTo>
                    <a:pt x="37" y="18"/>
                    <a:pt x="38" y="20"/>
                    <a:pt x="38" y="20"/>
                  </a:cubicBezTo>
                  <a:cubicBezTo>
                    <a:pt x="34" y="17"/>
                    <a:pt x="34" y="17"/>
                    <a:pt x="34" y="17"/>
                  </a:cubicBezTo>
                  <a:cubicBezTo>
                    <a:pt x="34" y="17"/>
                    <a:pt x="34" y="16"/>
                    <a:pt x="32" y="16"/>
                  </a:cubicBezTo>
                  <a:cubicBezTo>
                    <a:pt x="30" y="16"/>
                    <a:pt x="33" y="18"/>
                    <a:pt x="29" y="17"/>
                  </a:cubicBezTo>
                  <a:cubicBezTo>
                    <a:pt x="28" y="16"/>
                    <a:pt x="23" y="17"/>
                    <a:pt x="23" y="17"/>
                  </a:cubicBezTo>
                  <a:cubicBezTo>
                    <a:pt x="16" y="9"/>
                    <a:pt x="16" y="9"/>
                    <a:pt x="16" y="9"/>
                  </a:cubicBezTo>
                  <a:cubicBezTo>
                    <a:pt x="16" y="9"/>
                    <a:pt x="13" y="9"/>
                    <a:pt x="13" y="10"/>
                  </a:cubicBezTo>
                  <a:cubicBezTo>
                    <a:pt x="13" y="12"/>
                    <a:pt x="13" y="12"/>
                    <a:pt x="13" y="12"/>
                  </a:cubicBezTo>
                  <a:cubicBezTo>
                    <a:pt x="10" y="13"/>
                    <a:pt x="10" y="13"/>
                    <a:pt x="10" y="13"/>
                  </a:cubicBezTo>
                  <a:cubicBezTo>
                    <a:pt x="10" y="13"/>
                    <a:pt x="14" y="14"/>
                    <a:pt x="14" y="16"/>
                  </a:cubicBezTo>
                  <a:cubicBezTo>
                    <a:pt x="14" y="17"/>
                    <a:pt x="16" y="19"/>
                    <a:pt x="18" y="19"/>
                  </a:cubicBezTo>
                  <a:cubicBezTo>
                    <a:pt x="19" y="19"/>
                    <a:pt x="22" y="20"/>
                    <a:pt x="23" y="21"/>
                  </a:cubicBezTo>
                  <a:cubicBezTo>
                    <a:pt x="24" y="23"/>
                    <a:pt x="24" y="24"/>
                    <a:pt x="26" y="25"/>
                  </a:cubicBezTo>
                  <a:cubicBezTo>
                    <a:pt x="27" y="26"/>
                    <a:pt x="26" y="26"/>
                    <a:pt x="26" y="28"/>
                  </a:cubicBezTo>
                  <a:cubicBezTo>
                    <a:pt x="27" y="29"/>
                    <a:pt x="26" y="29"/>
                    <a:pt x="27" y="31"/>
                  </a:cubicBezTo>
                  <a:cubicBezTo>
                    <a:pt x="28" y="33"/>
                    <a:pt x="27" y="33"/>
                    <a:pt x="27" y="35"/>
                  </a:cubicBezTo>
                  <a:cubicBezTo>
                    <a:pt x="27" y="37"/>
                    <a:pt x="27" y="38"/>
                    <a:pt x="27" y="40"/>
                  </a:cubicBezTo>
                  <a:cubicBezTo>
                    <a:pt x="27" y="41"/>
                    <a:pt x="27" y="42"/>
                    <a:pt x="27" y="42"/>
                  </a:cubicBezTo>
                  <a:lnTo>
                    <a:pt x="29" y="46"/>
                  </a:lnTo>
                  <a:close/>
                  <a:moveTo>
                    <a:pt x="2" y="106"/>
                  </a:moveTo>
                  <a:cubicBezTo>
                    <a:pt x="2" y="106"/>
                    <a:pt x="3" y="107"/>
                    <a:pt x="3" y="107"/>
                  </a:cubicBezTo>
                  <a:cubicBezTo>
                    <a:pt x="0" y="109"/>
                    <a:pt x="2" y="109"/>
                    <a:pt x="5" y="110"/>
                  </a:cubicBezTo>
                  <a:cubicBezTo>
                    <a:pt x="5" y="110"/>
                    <a:pt x="5" y="111"/>
                    <a:pt x="5" y="111"/>
                  </a:cubicBezTo>
                  <a:cubicBezTo>
                    <a:pt x="5" y="110"/>
                    <a:pt x="6" y="110"/>
                    <a:pt x="6" y="110"/>
                  </a:cubicBezTo>
                  <a:cubicBezTo>
                    <a:pt x="5" y="107"/>
                    <a:pt x="6" y="108"/>
                    <a:pt x="4" y="107"/>
                  </a:cubicBezTo>
                  <a:cubicBezTo>
                    <a:pt x="3" y="106"/>
                    <a:pt x="4" y="106"/>
                    <a:pt x="2" y="106"/>
                  </a:cubicBezTo>
                  <a:close/>
                  <a:moveTo>
                    <a:pt x="34" y="54"/>
                  </a:moveTo>
                  <a:cubicBezTo>
                    <a:pt x="33" y="54"/>
                    <a:pt x="33" y="55"/>
                    <a:pt x="34" y="55"/>
                  </a:cubicBezTo>
                  <a:cubicBezTo>
                    <a:pt x="34" y="55"/>
                    <a:pt x="34" y="54"/>
                    <a:pt x="34" y="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69DCDD-A96F-4BEF-AC82-27346C31A3BA}"/>
                </a:ext>
              </a:extLst>
            </p:cNvPr>
            <p:cNvSpPr>
              <a:spLocks noEditPoints="1"/>
            </p:cNvSpPr>
            <p:nvPr/>
          </p:nvSpPr>
          <p:spPr bwMode="auto">
            <a:xfrm>
              <a:off x="8450263" y="4857751"/>
              <a:ext cx="71437" cy="63500"/>
            </a:xfrm>
            <a:custGeom>
              <a:avLst/>
              <a:gdLst>
                <a:gd name="T0" fmla="*/ 8 w 19"/>
                <a:gd name="T1" fmla="*/ 12 h 17"/>
                <a:gd name="T2" fmla="*/ 7 w 19"/>
                <a:gd name="T3" fmla="*/ 17 h 17"/>
                <a:gd name="T4" fmla="*/ 8 w 19"/>
                <a:gd name="T5" fmla="*/ 12 h 17"/>
                <a:gd name="T6" fmla="*/ 17 w 19"/>
                <a:gd name="T7" fmla="*/ 1 h 17"/>
                <a:gd name="T8" fmla="*/ 11 w 19"/>
                <a:gd name="T9" fmla="*/ 4 h 17"/>
                <a:gd name="T10" fmla="*/ 10 w 19"/>
                <a:gd name="T11" fmla="*/ 5 h 17"/>
                <a:gd name="T12" fmla="*/ 11 w 19"/>
                <a:gd name="T13" fmla="*/ 7 h 17"/>
                <a:gd name="T14" fmla="*/ 15 w 19"/>
                <a:gd name="T15" fmla="*/ 5 h 17"/>
                <a:gd name="T16" fmla="*/ 17 w 19"/>
                <a:gd name="T17" fmla="*/ 5 h 17"/>
                <a:gd name="T18" fmla="*/ 17 w 19"/>
                <a:gd name="T19" fmla="*/ 3 h 17"/>
                <a:gd name="T20" fmla="*/ 19 w 19"/>
                <a:gd name="T21" fmla="*/ 2 h 17"/>
                <a:gd name="T22" fmla="*/ 17 w 19"/>
                <a:gd name="T23"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8" y="12"/>
                  </a:moveTo>
                  <a:cubicBezTo>
                    <a:pt x="3" y="11"/>
                    <a:pt x="0" y="17"/>
                    <a:pt x="7" y="17"/>
                  </a:cubicBezTo>
                  <a:cubicBezTo>
                    <a:pt x="12" y="17"/>
                    <a:pt x="13" y="12"/>
                    <a:pt x="8" y="12"/>
                  </a:cubicBezTo>
                  <a:close/>
                  <a:moveTo>
                    <a:pt x="17" y="1"/>
                  </a:moveTo>
                  <a:cubicBezTo>
                    <a:pt x="17" y="1"/>
                    <a:pt x="12" y="3"/>
                    <a:pt x="11" y="4"/>
                  </a:cubicBezTo>
                  <a:cubicBezTo>
                    <a:pt x="11" y="4"/>
                    <a:pt x="10" y="5"/>
                    <a:pt x="10" y="5"/>
                  </a:cubicBezTo>
                  <a:cubicBezTo>
                    <a:pt x="11" y="6"/>
                    <a:pt x="10" y="6"/>
                    <a:pt x="11" y="7"/>
                  </a:cubicBezTo>
                  <a:cubicBezTo>
                    <a:pt x="12" y="6"/>
                    <a:pt x="13" y="5"/>
                    <a:pt x="15" y="5"/>
                  </a:cubicBezTo>
                  <a:cubicBezTo>
                    <a:pt x="15" y="5"/>
                    <a:pt x="16" y="5"/>
                    <a:pt x="17" y="5"/>
                  </a:cubicBezTo>
                  <a:cubicBezTo>
                    <a:pt x="17" y="5"/>
                    <a:pt x="17" y="3"/>
                    <a:pt x="17" y="3"/>
                  </a:cubicBezTo>
                  <a:cubicBezTo>
                    <a:pt x="17" y="2"/>
                    <a:pt x="18" y="2"/>
                    <a:pt x="19" y="2"/>
                  </a:cubicBezTo>
                  <a:cubicBezTo>
                    <a:pt x="18" y="1"/>
                    <a:pt x="19" y="0"/>
                    <a:pt x="17"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425453-BE77-4952-8030-1E10BD9EC1EC}"/>
                </a:ext>
              </a:extLst>
            </p:cNvPr>
            <p:cNvSpPr>
              <a:spLocks noEditPoints="1"/>
            </p:cNvSpPr>
            <p:nvPr/>
          </p:nvSpPr>
          <p:spPr bwMode="auto">
            <a:xfrm>
              <a:off x="2874963" y="5959476"/>
              <a:ext cx="88900" cy="38100"/>
            </a:xfrm>
            <a:custGeom>
              <a:avLst/>
              <a:gdLst>
                <a:gd name="T0" fmla="*/ 17 w 24"/>
                <a:gd name="T1" fmla="*/ 0 h 10"/>
                <a:gd name="T2" fmla="*/ 14 w 24"/>
                <a:gd name="T3" fmla="*/ 2 h 10"/>
                <a:gd name="T4" fmla="*/ 14 w 24"/>
                <a:gd name="T5" fmla="*/ 3 h 10"/>
                <a:gd name="T6" fmla="*/ 15 w 24"/>
                <a:gd name="T7" fmla="*/ 4 h 10"/>
                <a:gd name="T8" fmla="*/ 13 w 24"/>
                <a:gd name="T9" fmla="*/ 4 h 10"/>
                <a:gd name="T10" fmla="*/ 11 w 24"/>
                <a:gd name="T11" fmla="*/ 8 h 10"/>
                <a:gd name="T12" fmla="*/ 10 w 24"/>
                <a:gd name="T13" fmla="*/ 9 h 10"/>
                <a:gd name="T14" fmla="*/ 10 w 24"/>
                <a:gd name="T15" fmla="*/ 10 h 10"/>
                <a:gd name="T16" fmla="*/ 13 w 24"/>
                <a:gd name="T17" fmla="*/ 10 h 10"/>
                <a:gd name="T18" fmla="*/ 12 w 24"/>
                <a:gd name="T19" fmla="*/ 10 h 10"/>
                <a:gd name="T20" fmla="*/ 12 w 24"/>
                <a:gd name="T21" fmla="*/ 9 h 10"/>
                <a:gd name="T22" fmla="*/ 13 w 24"/>
                <a:gd name="T23" fmla="*/ 8 h 10"/>
                <a:gd name="T24" fmla="*/ 17 w 24"/>
                <a:gd name="T25" fmla="*/ 9 h 10"/>
                <a:gd name="T26" fmla="*/ 16 w 24"/>
                <a:gd name="T27" fmla="*/ 6 h 10"/>
                <a:gd name="T28" fmla="*/ 21 w 24"/>
                <a:gd name="T29" fmla="*/ 5 h 10"/>
                <a:gd name="T30" fmla="*/ 21 w 24"/>
                <a:gd name="T31" fmla="*/ 4 h 10"/>
                <a:gd name="T32" fmla="*/ 24 w 24"/>
                <a:gd name="T33" fmla="*/ 5 h 10"/>
                <a:gd name="T34" fmla="*/ 24 w 24"/>
                <a:gd name="T35" fmla="*/ 4 h 10"/>
                <a:gd name="T36" fmla="*/ 22 w 24"/>
                <a:gd name="T37" fmla="*/ 3 h 10"/>
                <a:gd name="T38" fmla="*/ 22 w 24"/>
                <a:gd name="T39" fmla="*/ 1 h 10"/>
                <a:gd name="T40" fmla="*/ 21 w 24"/>
                <a:gd name="T41" fmla="*/ 2 h 10"/>
                <a:gd name="T42" fmla="*/ 19 w 24"/>
                <a:gd name="T43" fmla="*/ 3 h 10"/>
                <a:gd name="T44" fmla="*/ 18 w 24"/>
                <a:gd name="T45" fmla="*/ 2 h 10"/>
                <a:gd name="T46" fmla="*/ 19 w 24"/>
                <a:gd name="T47" fmla="*/ 1 h 10"/>
                <a:gd name="T48" fmla="*/ 19 w 24"/>
                <a:gd name="T49" fmla="*/ 0 h 10"/>
                <a:gd name="T50" fmla="*/ 17 w 24"/>
                <a:gd name="T51" fmla="*/ 0 h 10"/>
                <a:gd name="T52" fmla="*/ 5 w 24"/>
                <a:gd name="T53" fmla="*/ 0 h 10"/>
                <a:gd name="T54" fmla="*/ 5 w 24"/>
                <a:gd name="T55" fmla="*/ 2 h 10"/>
                <a:gd name="T56" fmla="*/ 4 w 24"/>
                <a:gd name="T57" fmla="*/ 3 h 10"/>
                <a:gd name="T58" fmla="*/ 6 w 24"/>
                <a:gd name="T59" fmla="*/ 3 h 10"/>
                <a:gd name="T60" fmla="*/ 6 w 24"/>
                <a:gd name="T61" fmla="*/ 5 h 10"/>
                <a:gd name="T62" fmla="*/ 3 w 24"/>
                <a:gd name="T63" fmla="*/ 9 h 10"/>
                <a:gd name="T64" fmla="*/ 5 w 24"/>
                <a:gd name="T65" fmla="*/ 7 h 10"/>
                <a:gd name="T66" fmla="*/ 5 w 24"/>
                <a:gd name="T67" fmla="*/ 7 h 10"/>
                <a:gd name="T68" fmla="*/ 7 w 24"/>
                <a:gd name="T69" fmla="*/ 7 h 10"/>
                <a:gd name="T70" fmla="*/ 8 w 24"/>
                <a:gd name="T71" fmla="*/ 7 h 10"/>
                <a:gd name="T72" fmla="*/ 10 w 24"/>
                <a:gd name="T73" fmla="*/ 3 h 10"/>
                <a:gd name="T74" fmla="*/ 12 w 24"/>
                <a:gd name="T75" fmla="*/ 3 h 10"/>
                <a:gd name="T76" fmla="*/ 13 w 24"/>
                <a:gd name="T77" fmla="*/ 1 h 10"/>
                <a:gd name="T78" fmla="*/ 5 w 24"/>
                <a:gd name="T7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0">
                  <a:moveTo>
                    <a:pt x="17" y="0"/>
                  </a:moveTo>
                  <a:cubicBezTo>
                    <a:pt x="17" y="0"/>
                    <a:pt x="14" y="2"/>
                    <a:pt x="14" y="2"/>
                  </a:cubicBezTo>
                  <a:cubicBezTo>
                    <a:pt x="14" y="3"/>
                    <a:pt x="14" y="3"/>
                    <a:pt x="14" y="3"/>
                  </a:cubicBezTo>
                  <a:cubicBezTo>
                    <a:pt x="14" y="3"/>
                    <a:pt x="15" y="4"/>
                    <a:pt x="15" y="4"/>
                  </a:cubicBezTo>
                  <a:cubicBezTo>
                    <a:pt x="14" y="4"/>
                    <a:pt x="13" y="4"/>
                    <a:pt x="13" y="4"/>
                  </a:cubicBezTo>
                  <a:cubicBezTo>
                    <a:pt x="12" y="5"/>
                    <a:pt x="11" y="7"/>
                    <a:pt x="11" y="8"/>
                  </a:cubicBezTo>
                  <a:cubicBezTo>
                    <a:pt x="10" y="7"/>
                    <a:pt x="10" y="8"/>
                    <a:pt x="10" y="9"/>
                  </a:cubicBezTo>
                  <a:cubicBezTo>
                    <a:pt x="9" y="8"/>
                    <a:pt x="10" y="10"/>
                    <a:pt x="10" y="10"/>
                  </a:cubicBezTo>
                  <a:cubicBezTo>
                    <a:pt x="11" y="10"/>
                    <a:pt x="12" y="10"/>
                    <a:pt x="13" y="10"/>
                  </a:cubicBezTo>
                  <a:cubicBezTo>
                    <a:pt x="13" y="10"/>
                    <a:pt x="12" y="10"/>
                    <a:pt x="12" y="10"/>
                  </a:cubicBezTo>
                  <a:cubicBezTo>
                    <a:pt x="12" y="9"/>
                    <a:pt x="12" y="9"/>
                    <a:pt x="12" y="9"/>
                  </a:cubicBezTo>
                  <a:cubicBezTo>
                    <a:pt x="13" y="9"/>
                    <a:pt x="13" y="8"/>
                    <a:pt x="13" y="8"/>
                  </a:cubicBezTo>
                  <a:cubicBezTo>
                    <a:pt x="14" y="8"/>
                    <a:pt x="16" y="8"/>
                    <a:pt x="17" y="9"/>
                  </a:cubicBezTo>
                  <a:cubicBezTo>
                    <a:pt x="17" y="7"/>
                    <a:pt x="16" y="7"/>
                    <a:pt x="16" y="6"/>
                  </a:cubicBezTo>
                  <a:cubicBezTo>
                    <a:pt x="19" y="6"/>
                    <a:pt x="18" y="7"/>
                    <a:pt x="21" y="5"/>
                  </a:cubicBezTo>
                  <a:cubicBezTo>
                    <a:pt x="21" y="4"/>
                    <a:pt x="21" y="4"/>
                    <a:pt x="21" y="4"/>
                  </a:cubicBezTo>
                  <a:cubicBezTo>
                    <a:pt x="22" y="4"/>
                    <a:pt x="23" y="5"/>
                    <a:pt x="24" y="5"/>
                  </a:cubicBezTo>
                  <a:cubicBezTo>
                    <a:pt x="24" y="4"/>
                    <a:pt x="24" y="4"/>
                    <a:pt x="24" y="4"/>
                  </a:cubicBezTo>
                  <a:cubicBezTo>
                    <a:pt x="24" y="3"/>
                    <a:pt x="23" y="4"/>
                    <a:pt x="22" y="3"/>
                  </a:cubicBezTo>
                  <a:cubicBezTo>
                    <a:pt x="22" y="3"/>
                    <a:pt x="22" y="2"/>
                    <a:pt x="22" y="1"/>
                  </a:cubicBezTo>
                  <a:cubicBezTo>
                    <a:pt x="22" y="1"/>
                    <a:pt x="20" y="1"/>
                    <a:pt x="21" y="2"/>
                  </a:cubicBezTo>
                  <a:cubicBezTo>
                    <a:pt x="21" y="2"/>
                    <a:pt x="20" y="3"/>
                    <a:pt x="19" y="3"/>
                  </a:cubicBezTo>
                  <a:cubicBezTo>
                    <a:pt x="19" y="3"/>
                    <a:pt x="18" y="2"/>
                    <a:pt x="18" y="2"/>
                  </a:cubicBezTo>
                  <a:cubicBezTo>
                    <a:pt x="18" y="1"/>
                    <a:pt x="19" y="2"/>
                    <a:pt x="19" y="1"/>
                  </a:cubicBezTo>
                  <a:cubicBezTo>
                    <a:pt x="19" y="0"/>
                    <a:pt x="19" y="0"/>
                    <a:pt x="19" y="0"/>
                  </a:cubicBezTo>
                  <a:cubicBezTo>
                    <a:pt x="18" y="0"/>
                    <a:pt x="18" y="0"/>
                    <a:pt x="17" y="0"/>
                  </a:cubicBezTo>
                  <a:close/>
                  <a:moveTo>
                    <a:pt x="5" y="0"/>
                  </a:moveTo>
                  <a:cubicBezTo>
                    <a:pt x="5" y="1"/>
                    <a:pt x="5" y="2"/>
                    <a:pt x="5" y="2"/>
                  </a:cubicBezTo>
                  <a:cubicBezTo>
                    <a:pt x="5" y="3"/>
                    <a:pt x="4" y="3"/>
                    <a:pt x="4" y="3"/>
                  </a:cubicBezTo>
                  <a:cubicBezTo>
                    <a:pt x="5" y="3"/>
                    <a:pt x="6" y="3"/>
                    <a:pt x="6" y="3"/>
                  </a:cubicBezTo>
                  <a:cubicBezTo>
                    <a:pt x="6" y="3"/>
                    <a:pt x="6" y="5"/>
                    <a:pt x="6" y="5"/>
                  </a:cubicBezTo>
                  <a:cubicBezTo>
                    <a:pt x="4" y="6"/>
                    <a:pt x="0" y="7"/>
                    <a:pt x="3" y="9"/>
                  </a:cubicBezTo>
                  <a:cubicBezTo>
                    <a:pt x="4" y="9"/>
                    <a:pt x="5" y="8"/>
                    <a:pt x="5" y="7"/>
                  </a:cubicBezTo>
                  <a:cubicBezTo>
                    <a:pt x="5" y="7"/>
                    <a:pt x="5" y="7"/>
                    <a:pt x="5" y="7"/>
                  </a:cubicBezTo>
                  <a:cubicBezTo>
                    <a:pt x="6" y="6"/>
                    <a:pt x="6" y="7"/>
                    <a:pt x="7" y="7"/>
                  </a:cubicBezTo>
                  <a:cubicBezTo>
                    <a:pt x="7" y="6"/>
                    <a:pt x="7" y="6"/>
                    <a:pt x="8" y="7"/>
                  </a:cubicBezTo>
                  <a:cubicBezTo>
                    <a:pt x="9" y="6"/>
                    <a:pt x="9" y="4"/>
                    <a:pt x="10" y="3"/>
                  </a:cubicBezTo>
                  <a:cubicBezTo>
                    <a:pt x="10" y="3"/>
                    <a:pt x="11" y="3"/>
                    <a:pt x="12" y="3"/>
                  </a:cubicBezTo>
                  <a:cubicBezTo>
                    <a:pt x="13" y="1"/>
                    <a:pt x="13" y="1"/>
                    <a:pt x="13" y="1"/>
                  </a:cubicBezTo>
                  <a:cubicBezTo>
                    <a:pt x="9" y="1"/>
                    <a:pt x="7" y="1"/>
                    <a:pt x="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1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084416B-F54C-453D-B91C-FD769EF0FE96}"/>
                </a:ext>
              </a:extLst>
            </p:cNvPr>
            <p:cNvSpPr>
              <a:spLocks/>
            </p:cNvSpPr>
            <p:nvPr/>
          </p:nvSpPr>
          <p:spPr bwMode="auto">
            <a:xfrm>
              <a:off x="5176838" y="4029076"/>
              <a:ext cx="33337" cy="17463"/>
            </a:xfrm>
            <a:custGeom>
              <a:avLst/>
              <a:gdLst>
                <a:gd name="T0" fmla="*/ 5 w 9"/>
                <a:gd name="T1" fmla="*/ 1 h 5"/>
                <a:gd name="T2" fmla="*/ 4 w 9"/>
                <a:gd name="T3" fmla="*/ 5 h 5"/>
                <a:gd name="T4" fmla="*/ 5 w 9"/>
                <a:gd name="T5" fmla="*/ 1 h 5"/>
              </a:gdLst>
              <a:ahLst/>
              <a:cxnLst>
                <a:cxn ang="0">
                  <a:pos x="T0" y="T1"/>
                </a:cxn>
                <a:cxn ang="0">
                  <a:pos x="T2" y="T3"/>
                </a:cxn>
                <a:cxn ang="0">
                  <a:pos x="T4" y="T5"/>
                </a:cxn>
              </a:cxnLst>
              <a:rect l="0" t="0" r="r" b="b"/>
              <a:pathLst>
                <a:path w="9" h="5">
                  <a:moveTo>
                    <a:pt x="5" y="1"/>
                  </a:moveTo>
                  <a:cubicBezTo>
                    <a:pt x="9" y="1"/>
                    <a:pt x="4" y="5"/>
                    <a:pt x="4" y="5"/>
                  </a:cubicBezTo>
                  <a:cubicBezTo>
                    <a:pt x="2" y="3"/>
                    <a:pt x="0" y="0"/>
                    <a:pt x="5"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Freeform 1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DDD7E7-0B19-4D4E-B1D1-97E9C4E8DEC8}"/>
                </a:ext>
              </a:extLst>
            </p:cNvPr>
            <p:cNvSpPr>
              <a:spLocks/>
            </p:cNvSpPr>
            <p:nvPr/>
          </p:nvSpPr>
          <p:spPr bwMode="auto">
            <a:xfrm>
              <a:off x="5080000" y="3930651"/>
              <a:ext cx="363537" cy="315913"/>
            </a:xfrm>
            <a:custGeom>
              <a:avLst/>
              <a:gdLst>
                <a:gd name="T0" fmla="*/ 65 w 97"/>
                <a:gd name="T1" fmla="*/ 32 h 84"/>
                <a:gd name="T2" fmla="*/ 63 w 97"/>
                <a:gd name="T3" fmla="*/ 35 h 84"/>
                <a:gd name="T4" fmla="*/ 66 w 97"/>
                <a:gd name="T5" fmla="*/ 38 h 84"/>
                <a:gd name="T6" fmla="*/ 68 w 97"/>
                <a:gd name="T7" fmla="*/ 42 h 84"/>
                <a:gd name="T8" fmla="*/ 72 w 97"/>
                <a:gd name="T9" fmla="*/ 45 h 84"/>
                <a:gd name="T10" fmla="*/ 88 w 97"/>
                <a:gd name="T11" fmla="*/ 53 h 84"/>
                <a:gd name="T12" fmla="*/ 97 w 97"/>
                <a:gd name="T13" fmla="*/ 53 h 84"/>
                <a:gd name="T14" fmla="*/ 81 w 97"/>
                <a:gd name="T15" fmla="*/ 78 h 84"/>
                <a:gd name="T16" fmla="*/ 73 w 97"/>
                <a:gd name="T17" fmla="*/ 78 h 84"/>
                <a:gd name="T18" fmla="*/ 70 w 97"/>
                <a:gd name="T19" fmla="*/ 80 h 84"/>
                <a:gd name="T20" fmla="*/ 64 w 97"/>
                <a:gd name="T21" fmla="*/ 80 h 84"/>
                <a:gd name="T22" fmla="*/ 63 w 97"/>
                <a:gd name="T23" fmla="*/ 81 h 84"/>
                <a:gd name="T24" fmla="*/ 56 w 97"/>
                <a:gd name="T25" fmla="*/ 82 h 84"/>
                <a:gd name="T26" fmla="*/ 54 w 97"/>
                <a:gd name="T27" fmla="*/ 80 h 84"/>
                <a:gd name="T28" fmla="*/ 50 w 97"/>
                <a:gd name="T29" fmla="*/ 81 h 84"/>
                <a:gd name="T30" fmla="*/ 48 w 97"/>
                <a:gd name="T31" fmla="*/ 84 h 84"/>
                <a:gd name="T32" fmla="*/ 44 w 97"/>
                <a:gd name="T33" fmla="*/ 84 h 84"/>
                <a:gd name="T34" fmla="*/ 41 w 97"/>
                <a:gd name="T35" fmla="*/ 83 h 84"/>
                <a:gd name="T36" fmla="*/ 35 w 97"/>
                <a:gd name="T37" fmla="*/ 82 h 84"/>
                <a:gd name="T38" fmla="*/ 31 w 97"/>
                <a:gd name="T39" fmla="*/ 83 h 84"/>
                <a:gd name="T40" fmla="*/ 27 w 97"/>
                <a:gd name="T41" fmla="*/ 83 h 84"/>
                <a:gd name="T42" fmla="*/ 22 w 97"/>
                <a:gd name="T43" fmla="*/ 83 h 84"/>
                <a:gd name="T44" fmla="*/ 22 w 97"/>
                <a:gd name="T45" fmla="*/ 81 h 84"/>
                <a:gd name="T46" fmla="*/ 20 w 97"/>
                <a:gd name="T47" fmla="*/ 77 h 84"/>
                <a:gd name="T48" fmla="*/ 19 w 97"/>
                <a:gd name="T49" fmla="*/ 77 h 84"/>
                <a:gd name="T50" fmla="*/ 15 w 97"/>
                <a:gd name="T51" fmla="*/ 75 h 84"/>
                <a:gd name="T52" fmla="*/ 13 w 97"/>
                <a:gd name="T53" fmla="*/ 68 h 84"/>
                <a:gd name="T54" fmla="*/ 11 w 97"/>
                <a:gd name="T55" fmla="*/ 65 h 84"/>
                <a:gd name="T56" fmla="*/ 8 w 97"/>
                <a:gd name="T57" fmla="*/ 61 h 84"/>
                <a:gd name="T58" fmla="*/ 5 w 97"/>
                <a:gd name="T59" fmla="*/ 59 h 84"/>
                <a:gd name="T60" fmla="*/ 1 w 97"/>
                <a:gd name="T61" fmla="*/ 58 h 84"/>
                <a:gd name="T62" fmla="*/ 2 w 97"/>
                <a:gd name="T63" fmla="*/ 54 h 84"/>
                <a:gd name="T64" fmla="*/ 4 w 97"/>
                <a:gd name="T65" fmla="*/ 54 h 84"/>
                <a:gd name="T66" fmla="*/ 6 w 97"/>
                <a:gd name="T67" fmla="*/ 53 h 84"/>
                <a:gd name="T68" fmla="*/ 8 w 97"/>
                <a:gd name="T69" fmla="*/ 49 h 84"/>
                <a:gd name="T70" fmla="*/ 8 w 97"/>
                <a:gd name="T71" fmla="*/ 42 h 84"/>
                <a:gd name="T72" fmla="*/ 11 w 97"/>
                <a:gd name="T73" fmla="*/ 34 h 84"/>
                <a:gd name="T74" fmla="*/ 11 w 97"/>
                <a:gd name="T75" fmla="*/ 30 h 84"/>
                <a:gd name="T76" fmla="*/ 14 w 97"/>
                <a:gd name="T77" fmla="*/ 28 h 84"/>
                <a:gd name="T78" fmla="*/ 16 w 97"/>
                <a:gd name="T79" fmla="*/ 26 h 84"/>
                <a:gd name="T80" fmla="*/ 18 w 97"/>
                <a:gd name="T81" fmla="*/ 22 h 84"/>
                <a:gd name="T82" fmla="*/ 20 w 97"/>
                <a:gd name="T83" fmla="*/ 16 h 84"/>
                <a:gd name="T84" fmla="*/ 23 w 97"/>
                <a:gd name="T85" fmla="*/ 11 h 84"/>
                <a:gd name="T86" fmla="*/ 27 w 97"/>
                <a:gd name="T87" fmla="*/ 6 h 84"/>
                <a:gd name="T88" fmla="*/ 30 w 97"/>
                <a:gd name="T89" fmla="*/ 4 h 84"/>
                <a:gd name="T90" fmla="*/ 33 w 97"/>
                <a:gd name="T91" fmla="*/ 5 h 84"/>
                <a:gd name="T92" fmla="*/ 34 w 97"/>
                <a:gd name="T93" fmla="*/ 7 h 84"/>
                <a:gd name="T94" fmla="*/ 35 w 97"/>
                <a:gd name="T95" fmla="*/ 1 h 84"/>
                <a:gd name="T96" fmla="*/ 38 w 97"/>
                <a:gd name="T97" fmla="*/ 1 h 84"/>
                <a:gd name="T98" fmla="*/ 42 w 97"/>
                <a:gd name="T99" fmla="*/ 4 h 84"/>
                <a:gd name="T100" fmla="*/ 45 w 97"/>
                <a:gd name="T101" fmla="*/ 5 h 84"/>
                <a:gd name="T102" fmla="*/ 51 w 97"/>
                <a:gd name="T103" fmla="*/ 7 h 84"/>
                <a:gd name="T104" fmla="*/ 56 w 97"/>
                <a:gd name="T105" fmla="*/ 11 h 84"/>
                <a:gd name="T106" fmla="*/ 58 w 97"/>
                <a:gd name="T107" fmla="*/ 16 h 84"/>
                <a:gd name="T108" fmla="*/ 61 w 97"/>
                <a:gd name="T109" fmla="*/ 18 h 84"/>
                <a:gd name="T110" fmla="*/ 58 w 97"/>
                <a:gd name="T111" fmla="*/ 25 h 84"/>
                <a:gd name="T112" fmla="*/ 56 w 97"/>
                <a:gd name="T113" fmla="*/ 31 h 84"/>
                <a:gd name="T114" fmla="*/ 60 w 97"/>
                <a:gd name="T115" fmla="*/ 32 h 84"/>
                <a:gd name="T116" fmla="*/ 62 w 97"/>
                <a:gd name="T117" fmla="*/ 32 h 84"/>
                <a:gd name="T118" fmla="*/ 65 w 97"/>
                <a:gd name="T119"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84">
                  <a:moveTo>
                    <a:pt x="65" y="32"/>
                  </a:moveTo>
                  <a:cubicBezTo>
                    <a:pt x="63" y="35"/>
                    <a:pt x="63" y="35"/>
                    <a:pt x="63" y="35"/>
                  </a:cubicBezTo>
                  <a:cubicBezTo>
                    <a:pt x="63" y="35"/>
                    <a:pt x="65" y="37"/>
                    <a:pt x="66" y="38"/>
                  </a:cubicBezTo>
                  <a:cubicBezTo>
                    <a:pt x="67" y="40"/>
                    <a:pt x="66" y="41"/>
                    <a:pt x="68" y="42"/>
                  </a:cubicBezTo>
                  <a:cubicBezTo>
                    <a:pt x="69" y="43"/>
                    <a:pt x="69" y="44"/>
                    <a:pt x="72" y="45"/>
                  </a:cubicBezTo>
                  <a:cubicBezTo>
                    <a:pt x="74" y="46"/>
                    <a:pt x="88" y="53"/>
                    <a:pt x="88" y="53"/>
                  </a:cubicBezTo>
                  <a:cubicBezTo>
                    <a:pt x="97" y="53"/>
                    <a:pt x="97" y="53"/>
                    <a:pt x="97" y="53"/>
                  </a:cubicBezTo>
                  <a:cubicBezTo>
                    <a:pt x="81" y="78"/>
                    <a:pt x="81" y="78"/>
                    <a:pt x="81" y="78"/>
                  </a:cubicBezTo>
                  <a:cubicBezTo>
                    <a:pt x="73" y="78"/>
                    <a:pt x="73" y="78"/>
                    <a:pt x="73" y="78"/>
                  </a:cubicBezTo>
                  <a:cubicBezTo>
                    <a:pt x="70" y="80"/>
                    <a:pt x="70" y="80"/>
                    <a:pt x="70" y="80"/>
                  </a:cubicBezTo>
                  <a:cubicBezTo>
                    <a:pt x="64" y="80"/>
                    <a:pt x="64" y="80"/>
                    <a:pt x="64" y="80"/>
                  </a:cubicBezTo>
                  <a:cubicBezTo>
                    <a:pt x="63" y="81"/>
                    <a:pt x="63" y="81"/>
                    <a:pt x="63" y="81"/>
                  </a:cubicBezTo>
                  <a:cubicBezTo>
                    <a:pt x="63" y="81"/>
                    <a:pt x="58" y="83"/>
                    <a:pt x="56" y="82"/>
                  </a:cubicBezTo>
                  <a:cubicBezTo>
                    <a:pt x="54" y="81"/>
                    <a:pt x="54" y="80"/>
                    <a:pt x="54" y="80"/>
                  </a:cubicBezTo>
                  <a:cubicBezTo>
                    <a:pt x="54" y="80"/>
                    <a:pt x="52" y="82"/>
                    <a:pt x="50" y="81"/>
                  </a:cubicBezTo>
                  <a:cubicBezTo>
                    <a:pt x="48" y="80"/>
                    <a:pt x="48" y="84"/>
                    <a:pt x="48" y="84"/>
                  </a:cubicBezTo>
                  <a:cubicBezTo>
                    <a:pt x="48" y="84"/>
                    <a:pt x="46" y="84"/>
                    <a:pt x="44" y="84"/>
                  </a:cubicBezTo>
                  <a:cubicBezTo>
                    <a:pt x="43" y="84"/>
                    <a:pt x="42" y="84"/>
                    <a:pt x="41" y="83"/>
                  </a:cubicBezTo>
                  <a:cubicBezTo>
                    <a:pt x="40" y="82"/>
                    <a:pt x="35" y="82"/>
                    <a:pt x="35" y="82"/>
                  </a:cubicBezTo>
                  <a:cubicBezTo>
                    <a:pt x="35" y="82"/>
                    <a:pt x="32" y="84"/>
                    <a:pt x="31" y="83"/>
                  </a:cubicBezTo>
                  <a:cubicBezTo>
                    <a:pt x="30" y="81"/>
                    <a:pt x="28" y="83"/>
                    <a:pt x="27" y="83"/>
                  </a:cubicBezTo>
                  <a:cubicBezTo>
                    <a:pt x="26" y="83"/>
                    <a:pt x="22" y="83"/>
                    <a:pt x="22" y="83"/>
                  </a:cubicBezTo>
                  <a:cubicBezTo>
                    <a:pt x="22" y="81"/>
                    <a:pt x="22" y="81"/>
                    <a:pt x="22" y="81"/>
                  </a:cubicBezTo>
                  <a:cubicBezTo>
                    <a:pt x="22" y="81"/>
                    <a:pt x="22" y="77"/>
                    <a:pt x="20" y="77"/>
                  </a:cubicBezTo>
                  <a:cubicBezTo>
                    <a:pt x="20" y="77"/>
                    <a:pt x="19" y="77"/>
                    <a:pt x="19" y="77"/>
                  </a:cubicBezTo>
                  <a:cubicBezTo>
                    <a:pt x="17" y="77"/>
                    <a:pt x="15" y="76"/>
                    <a:pt x="15" y="75"/>
                  </a:cubicBezTo>
                  <a:cubicBezTo>
                    <a:pt x="15" y="72"/>
                    <a:pt x="13" y="70"/>
                    <a:pt x="13" y="68"/>
                  </a:cubicBezTo>
                  <a:cubicBezTo>
                    <a:pt x="13" y="66"/>
                    <a:pt x="12" y="66"/>
                    <a:pt x="11" y="65"/>
                  </a:cubicBezTo>
                  <a:cubicBezTo>
                    <a:pt x="10" y="64"/>
                    <a:pt x="9" y="63"/>
                    <a:pt x="8" y="61"/>
                  </a:cubicBezTo>
                  <a:cubicBezTo>
                    <a:pt x="7" y="59"/>
                    <a:pt x="6" y="59"/>
                    <a:pt x="5" y="59"/>
                  </a:cubicBezTo>
                  <a:cubicBezTo>
                    <a:pt x="4" y="58"/>
                    <a:pt x="0" y="59"/>
                    <a:pt x="1" y="58"/>
                  </a:cubicBezTo>
                  <a:cubicBezTo>
                    <a:pt x="1" y="56"/>
                    <a:pt x="2" y="54"/>
                    <a:pt x="2" y="54"/>
                  </a:cubicBezTo>
                  <a:cubicBezTo>
                    <a:pt x="2" y="54"/>
                    <a:pt x="2" y="54"/>
                    <a:pt x="4" y="54"/>
                  </a:cubicBezTo>
                  <a:cubicBezTo>
                    <a:pt x="6" y="53"/>
                    <a:pt x="6" y="53"/>
                    <a:pt x="6" y="53"/>
                  </a:cubicBezTo>
                  <a:cubicBezTo>
                    <a:pt x="6" y="53"/>
                    <a:pt x="8" y="50"/>
                    <a:pt x="8" y="49"/>
                  </a:cubicBezTo>
                  <a:cubicBezTo>
                    <a:pt x="8" y="47"/>
                    <a:pt x="8" y="43"/>
                    <a:pt x="8" y="42"/>
                  </a:cubicBezTo>
                  <a:cubicBezTo>
                    <a:pt x="8" y="40"/>
                    <a:pt x="11" y="37"/>
                    <a:pt x="11" y="34"/>
                  </a:cubicBezTo>
                  <a:cubicBezTo>
                    <a:pt x="11" y="32"/>
                    <a:pt x="11" y="30"/>
                    <a:pt x="11" y="30"/>
                  </a:cubicBezTo>
                  <a:cubicBezTo>
                    <a:pt x="11" y="30"/>
                    <a:pt x="13" y="29"/>
                    <a:pt x="14" y="28"/>
                  </a:cubicBezTo>
                  <a:cubicBezTo>
                    <a:pt x="15" y="28"/>
                    <a:pt x="16" y="27"/>
                    <a:pt x="16" y="26"/>
                  </a:cubicBezTo>
                  <a:cubicBezTo>
                    <a:pt x="17" y="25"/>
                    <a:pt x="17" y="24"/>
                    <a:pt x="18" y="22"/>
                  </a:cubicBezTo>
                  <a:cubicBezTo>
                    <a:pt x="19" y="21"/>
                    <a:pt x="20" y="19"/>
                    <a:pt x="20" y="16"/>
                  </a:cubicBezTo>
                  <a:cubicBezTo>
                    <a:pt x="20" y="14"/>
                    <a:pt x="23" y="12"/>
                    <a:pt x="23" y="11"/>
                  </a:cubicBezTo>
                  <a:cubicBezTo>
                    <a:pt x="24" y="9"/>
                    <a:pt x="27" y="6"/>
                    <a:pt x="27" y="6"/>
                  </a:cubicBezTo>
                  <a:cubicBezTo>
                    <a:pt x="30" y="4"/>
                    <a:pt x="30" y="4"/>
                    <a:pt x="30" y="4"/>
                  </a:cubicBezTo>
                  <a:cubicBezTo>
                    <a:pt x="30" y="4"/>
                    <a:pt x="33" y="3"/>
                    <a:pt x="33" y="5"/>
                  </a:cubicBezTo>
                  <a:cubicBezTo>
                    <a:pt x="34" y="6"/>
                    <a:pt x="34" y="7"/>
                    <a:pt x="34" y="7"/>
                  </a:cubicBezTo>
                  <a:cubicBezTo>
                    <a:pt x="35" y="1"/>
                    <a:pt x="35" y="1"/>
                    <a:pt x="35" y="1"/>
                  </a:cubicBezTo>
                  <a:cubicBezTo>
                    <a:pt x="35" y="1"/>
                    <a:pt x="36" y="0"/>
                    <a:pt x="38" y="1"/>
                  </a:cubicBezTo>
                  <a:cubicBezTo>
                    <a:pt x="39" y="2"/>
                    <a:pt x="40" y="4"/>
                    <a:pt x="42" y="4"/>
                  </a:cubicBezTo>
                  <a:cubicBezTo>
                    <a:pt x="43" y="4"/>
                    <a:pt x="44" y="3"/>
                    <a:pt x="45" y="5"/>
                  </a:cubicBezTo>
                  <a:cubicBezTo>
                    <a:pt x="45" y="6"/>
                    <a:pt x="50" y="6"/>
                    <a:pt x="51" y="7"/>
                  </a:cubicBezTo>
                  <a:cubicBezTo>
                    <a:pt x="53" y="8"/>
                    <a:pt x="54" y="9"/>
                    <a:pt x="56" y="11"/>
                  </a:cubicBezTo>
                  <a:cubicBezTo>
                    <a:pt x="58" y="13"/>
                    <a:pt x="58" y="15"/>
                    <a:pt x="58" y="16"/>
                  </a:cubicBezTo>
                  <a:cubicBezTo>
                    <a:pt x="59" y="17"/>
                    <a:pt x="61" y="18"/>
                    <a:pt x="61" y="18"/>
                  </a:cubicBezTo>
                  <a:cubicBezTo>
                    <a:pt x="61" y="18"/>
                    <a:pt x="57" y="23"/>
                    <a:pt x="58" y="25"/>
                  </a:cubicBezTo>
                  <a:cubicBezTo>
                    <a:pt x="58" y="27"/>
                    <a:pt x="56" y="29"/>
                    <a:pt x="56" y="31"/>
                  </a:cubicBezTo>
                  <a:cubicBezTo>
                    <a:pt x="57" y="32"/>
                    <a:pt x="59" y="32"/>
                    <a:pt x="60" y="32"/>
                  </a:cubicBezTo>
                  <a:cubicBezTo>
                    <a:pt x="62" y="32"/>
                    <a:pt x="62" y="32"/>
                    <a:pt x="62" y="32"/>
                  </a:cubicBezTo>
                  <a:lnTo>
                    <a:pt x="65" y="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Freeform 1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DBF79F-EB01-4898-945B-2FBB337273F6}"/>
                </a:ext>
              </a:extLst>
            </p:cNvPr>
            <p:cNvSpPr>
              <a:spLocks noEditPoints="1"/>
            </p:cNvSpPr>
            <p:nvPr/>
          </p:nvSpPr>
          <p:spPr bwMode="auto">
            <a:xfrm>
              <a:off x="4832350" y="2460626"/>
              <a:ext cx="153987" cy="85725"/>
            </a:xfrm>
            <a:custGeom>
              <a:avLst/>
              <a:gdLst>
                <a:gd name="T0" fmla="*/ 39 w 41"/>
                <a:gd name="T1" fmla="*/ 8 h 23"/>
                <a:gd name="T2" fmla="*/ 40 w 41"/>
                <a:gd name="T3" fmla="*/ 7 h 23"/>
                <a:gd name="T4" fmla="*/ 41 w 41"/>
                <a:gd name="T5" fmla="*/ 5 h 23"/>
                <a:gd name="T6" fmla="*/ 40 w 41"/>
                <a:gd name="T7" fmla="*/ 2 h 23"/>
                <a:gd name="T8" fmla="*/ 34 w 41"/>
                <a:gd name="T9" fmla="*/ 0 h 23"/>
                <a:gd name="T10" fmla="*/ 33 w 41"/>
                <a:gd name="T11" fmla="*/ 0 h 23"/>
                <a:gd name="T12" fmla="*/ 32 w 41"/>
                <a:gd name="T13" fmla="*/ 2 h 23"/>
                <a:gd name="T14" fmla="*/ 27 w 41"/>
                <a:gd name="T15" fmla="*/ 2 h 23"/>
                <a:gd name="T16" fmla="*/ 25 w 41"/>
                <a:gd name="T17" fmla="*/ 1 h 23"/>
                <a:gd name="T18" fmla="*/ 24 w 41"/>
                <a:gd name="T19" fmla="*/ 3 h 23"/>
                <a:gd name="T20" fmla="*/ 13 w 41"/>
                <a:gd name="T21" fmla="*/ 5 h 23"/>
                <a:gd name="T22" fmla="*/ 13 w 41"/>
                <a:gd name="T23" fmla="*/ 14 h 23"/>
                <a:gd name="T24" fmla="*/ 15 w 41"/>
                <a:gd name="T25" fmla="*/ 14 h 23"/>
                <a:gd name="T26" fmla="*/ 15 w 41"/>
                <a:gd name="T27" fmla="*/ 18 h 23"/>
                <a:gd name="T28" fmla="*/ 18 w 41"/>
                <a:gd name="T29" fmla="*/ 18 h 23"/>
                <a:gd name="T30" fmla="*/ 20 w 41"/>
                <a:gd name="T31" fmla="*/ 17 h 23"/>
                <a:gd name="T32" fmla="*/ 24 w 41"/>
                <a:gd name="T33" fmla="*/ 18 h 23"/>
                <a:gd name="T34" fmla="*/ 27 w 41"/>
                <a:gd name="T35" fmla="*/ 20 h 23"/>
                <a:gd name="T36" fmla="*/ 28 w 41"/>
                <a:gd name="T37" fmla="*/ 20 h 23"/>
                <a:gd name="T38" fmla="*/ 30 w 41"/>
                <a:gd name="T39" fmla="*/ 23 h 23"/>
                <a:gd name="T40" fmla="*/ 33 w 41"/>
                <a:gd name="T41" fmla="*/ 22 h 23"/>
                <a:gd name="T42" fmla="*/ 35 w 41"/>
                <a:gd name="T43" fmla="*/ 19 h 23"/>
                <a:gd name="T44" fmla="*/ 37 w 41"/>
                <a:gd name="T45" fmla="*/ 16 h 23"/>
                <a:gd name="T46" fmla="*/ 37 w 41"/>
                <a:gd name="T47" fmla="*/ 14 h 23"/>
                <a:gd name="T48" fmla="*/ 36 w 41"/>
                <a:gd name="T49" fmla="*/ 13 h 23"/>
                <a:gd name="T50" fmla="*/ 35 w 41"/>
                <a:gd name="T51" fmla="*/ 8 h 23"/>
                <a:gd name="T52" fmla="*/ 36 w 41"/>
                <a:gd name="T53" fmla="*/ 7 h 23"/>
                <a:gd name="T54" fmla="*/ 38 w 41"/>
                <a:gd name="T55" fmla="*/ 7 h 23"/>
                <a:gd name="T56" fmla="*/ 39 w 41"/>
                <a:gd name="T57" fmla="*/ 8 h 23"/>
                <a:gd name="T58" fmla="*/ 2 w 41"/>
                <a:gd name="T59" fmla="*/ 18 h 23"/>
                <a:gd name="T60" fmla="*/ 2 w 41"/>
                <a:gd name="T61" fmla="*/ 19 h 23"/>
                <a:gd name="T62" fmla="*/ 2 w 41"/>
                <a:gd name="T63" fmla="*/ 18 h 23"/>
                <a:gd name="T64" fmla="*/ 5 w 41"/>
                <a:gd name="T65" fmla="*/ 11 h 23"/>
                <a:gd name="T66" fmla="*/ 1 w 41"/>
                <a:gd name="T67" fmla="*/ 13 h 23"/>
                <a:gd name="T68" fmla="*/ 0 w 41"/>
                <a:gd name="T69" fmla="*/ 12 h 23"/>
                <a:gd name="T70" fmla="*/ 2 w 41"/>
                <a:gd name="T71" fmla="*/ 17 h 23"/>
                <a:gd name="T72" fmla="*/ 3 w 41"/>
                <a:gd name="T73" fmla="*/ 18 h 23"/>
                <a:gd name="T74" fmla="*/ 5 w 41"/>
                <a:gd name="T75" fmla="*/ 16 h 23"/>
                <a:gd name="T76" fmla="*/ 7 w 41"/>
                <a:gd name="T77" fmla="*/ 16 h 23"/>
                <a:gd name="T78" fmla="*/ 9 w 41"/>
                <a:gd name="T79" fmla="*/ 11 h 23"/>
                <a:gd name="T80" fmla="*/ 5 w 41"/>
                <a:gd name="T81" fmla="*/ 11 h 23"/>
                <a:gd name="T82" fmla="*/ 6 w 41"/>
                <a:gd name="T83" fmla="*/ 4 h 23"/>
                <a:gd name="T84" fmla="*/ 5 w 41"/>
                <a:gd name="T85" fmla="*/ 6 h 23"/>
                <a:gd name="T86" fmla="*/ 3 w 41"/>
                <a:gd name="T87" fmla="*/ 6 h 23"/>
                <a:gd name="T88" fmla="*/ 4 w 41"/>
                <a:gd name="T89" fmla="*/ 7 h 23"/>
                <a:gd name="T90" fmla="*/ 5 w 41"/>
                <a:gd name="T91" fmla="*/ 9 h 23"/>
                <a:gd name="T92" fmla="*/ 6 w 41"/>
                <a:gd name="T93" fmla="*/ 9 h 23"/>
                <a:gd name="T94" fmla="*/ 7 w 41"/>
                <a:gd name="T95" fmla="*/ 8 h 23"/>
                <a:gd name="T96" fmla="*/ 7 w 41"/>
                <a:gd name="T97" fmla="*/ 7 h 23"/>
                <a:gd name="T98" fmla="*/ 6 w 41"/>
                <a:gd name="T9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23">
                  <a:moveTo>
                    <a:pt x="39" y="8"/>
                  </a:moveTo>
                  <a:cubicBezTo>
                    <a:pt x="40" y="7"/>
                    <a:pt x="40" y="7"/>
                    <a:pt x="40" y="7"/>
                  </a:cubicBezTo>
                  <a:cubicBezTo>
                    <a:pt x="40" y="7"/>
                    <a:pt x="41" y="6"/>
                    <a:pt x="41" y="5"/>
                  </a:cubicBezTo>
                  <a:cubicBezTo>
                    <a:pt x="41" y="3"/>
                    <a:pt x="40" y="2"/>
                    <a:pt x="40" y="2"/>
                  </a:cubicBezTo>
                  <a:cubicBezTo>
                    <a:pt x="36" y="1"/>
                    <a:pt x="37" y="1"/>
                    <a:pt x="34" y="0"/>
                  </a:cubicBezTo>
                  <a:cubicBezTo>
                    <a:pt x="34" y="0"/>
                    <a:pt x="33" y="0"/>
                    <a:pt x="33" y="0"/>
                  </a:cubicBezTo>
                  <a:cubicBezTo>
                    <a:pt x="32" y="0"/>
                    <a:pt x="33" y="1"/>
                    <a:pt x="32" y="2"/>
                  </a:cubicBezTo>
                  <a:cubicBezTo>
                    <a:pt x="31" y="2"/>
                    <a:pt x="28" y="2"/>
                    <a:pt x="27" y="2"/>
                  </a:cubicBezTo>
                  <a:cubicBezTo>
                    <a:pt x="26" y="2"/>
                    <a:pt x="26" y="1"/>
                    <a:pt x="25" y="1"/>
                  </a:cubicBezTo>
                  <a:cubicBezTo>
                    <a:pt x="24" y="1"/>
                    <a:pt x="24" y="2"/>
                    <a:pt x="24" y="3"/>
                  </a:cubicBezTo>
                  <a:cubicBezTo>
                    <a:pt x="19" y="2"/>
                    <a:pt x="16" y="4"/>
                    <a:pt x="13" y="5"/>
                  </a:cubicBezTo>
                  <a:cubicBezTo>
                    <a:pt x="13" y="8"/>
                    <a:pt x="12" y="10"/>
                    <a:pt x="13" y="14"/>
                  </a:cubicBezTo>
                  <a:cubicBezTo>
                    <a:pt x="14" y="14"/>
                    <a:pt x="14" y="13"/>
                    <a:pt x="15" y="14"/>
                  </a:cubicBezTo>
                  <a:cubicBezTo>
                    <a:pt x="15" y="16"/>
                    <a:pt x="15" y="17"/>
                    <a:pt x="15" y="18"/>
                  </a:cubicBezTo>
                  <a:cubicBezTo>
                    <a:pt x="15" y="18"/>
                    <a:pt x="17" y="18"/>
                    <a:pt x="18" y="18"/>
                  </a:cubicBezTo>
                  <a:cubicBezTo>
                    <a:pt x="20" y="18"/>
                    <a:pt x="20" y="17"/>
                    <a:pt x="20" y="17"/>
                  </a:cubicBezTo>
                  <a:cubicBezTo>
                    <a:pt x="20" y="17"/>
                    <a:pt x="22" y="17"/>
                    <a:pt x="24" y="18"/>
                  </a:cubicBezTo>
                  <a:cubicBezTo>
                    <a:pt x="26" y="19"/>
                    <a:pt x="27" y="20"/>
                    <a:pt x="27" y="20"/>
                  </a:cubicBezTo>
                  <a:cubicBezTo>
                    <a:pt x="28" y="20"/>
                    <a:pt x="28" y="20"/>
                    <a:pt x="28" y="20"/>
                  </a:cubicBezTo>
                  <a:cubicBezTo>
                    <a:pt x="30" y="23"/>
                    <a:pt x="30" y="23"/>
                    <a:pt x="30" y="23"/>
                  </a:cubicBezTo>
                  <a:cubicBezTo>
                    <a:pt x="33" y="22"/>
                    <a:pt x="33" y="22"/>
                    <a:pt x="33" y="22"/>
                  </a:cubicBezTo>
                  <a:cubicBezTo>
                    <a:pt x="33" y="22"/>
                    <a:pt x="33" y="19"/>
                    <a:pt x="35" y="19"/>
                  </a:cubicBezTo>
                  <a:cubicBezTo>
                    <a:pt x="36" y="18"/>
                    <a:pt x="37" y="16"/>
                    <a:pt x="37" y="16"/>
                  </a:cubicBezTo>
                  <a:cubicBezTo>
                    <a:pt x="37" y="14"/>
                    <a:pt x="37" y="14"/>
                    <a:pt x="37" y="14"/>
                  </a:cubicBezTo>
                  <a:cubicBezTo>
                    <a:pt x="37" y="14"/>
                    <a:pt x="36" y="14"/>
                    <a:pt x="36" y="13"/>
                  </a:cubicBezTo>
                  <a:cubicBezTo>
                    <a:pt x="35" y="11"/>
                    <a:pt x="36" y="10"/>
                    <a:pt x="35" y="8"/>
                  </a:cubicBezTo>
                  <a:cubicBezTo>
                    <a:pt x="35" y="8"/>
                    <a:pt x="36" y="7"/>
                    <a:pt x="36" y="7"/>
                  </a:cubicBezTo>
                  <a:cubicBezTo>
                    <a:pt x="37" y="7"/>
                    <a:pt x="38" y="7"/>
                    <a:pt x="38" y="7"/>
                  </a:cubicBezTo>
                  <a:cubicBezTo>
                    <a:pt x="38" y="7"/>
                    <a:pt x="38" y="8"/>
                    <a:pt x="39" y="8"/>
                  </a:cubicBezTo>
                  <a:close/>
                  <a:moveTo>
                    <a:pt x="2" y="18"/>
                  </a:moveTo>
                  <a:cubicBezTo>
                    <a:pt x="1" y="18"/>
                    <a:pt x="2" y="19"/>
                    <a:pt x="2" y="19"/>
                  </a:cubicBezTo>
                  <a:cubicBezTo>
                    <a:pt x="2" y="19"/>
                    <a:pt x="4" y="18"/>
                    <a:pt x="2" y="18"/>
                  </a:cubicBezTo>
                  <a:close/>
                  <a:moveTo>
                    <a:pt x="5" y="11"/>
                  </a:moveTo>
                  <a:cubicBezTo>
                    <a:pt x="4" y="11"/>
                    <a:pt x="2" y="12"/>
                    <a:pt x="1" y="13"/>
                  </a:cubicBezTo>
                  <a:cubicBezTo>
                    <a:pt x="1" y="12"/>
                    <a:pt x="1" y="12"/>
                    <a:pt x="0" y="12"/>
                  </a:cubicBezTo>
                  <a:cubicBezTo>
                    <a:pt x="1" y="15"/>
                    <a:pt x="0" y="15"/>
                    <a:pt x="2" y="17"/>
                  </a:cubicBezTo>
                  <a:cubicBezTo>
                    <a:pt x="3" y="17"/>
                    <a:pt x="2" y="18"/>
                    <a:pt x="3" y="18"/>
                  </a:cubicBezTo>
                  <a:cubicBezTo>
                    <a:pt x="3" y="18"/>
                    <a:pt x="5" y="16"/>
                    <a:pt x="5" y="16"/>
                  </a:cubicBezTo>
                  <a:cubicBezTo>
                    <a:pt x="5" y="16"/>
                    <a:pt x="6" y="16"/>
                    <a:pt x="7" y="16"/>
                  </a:cubicBezTo>
                  <a:cubicBezTo>
                    <a:pt x="7" y="16"/>
                    <a:pt x="9" y="12"/>
                    <a:pt x="9" y="11"/>
                  </a:cubicBezTo>
                  <a:cubicBezTo>
                    <a:pt x="8" y="11"/>
                    <a:pt x="7" y="10"/>
                    <a:pt x="5" y="11"/>
                  </a:cubicBezTo>
                  <a:close/>
                  <a:moveTo>
                    <a:pt x="6" y="4"/>
                  </a:moveTo>
                  <a:cubicBezTo>
                    <a:pt x="5" y="4"/>
                    <a:pt x="5" y="5"/>
                    <a:pt x="5" y="6"/>
                  </a:cubicBezTo>
                  <a:cubicBezTo>
                    <a:pt x="4" y="6"/>
                    <a:pt x="3" y="6"/>
                    <a:pt x="3" y="6"/>
                  </a:cubicBezTo>
                  <a:cubicBezTo>
                    <a:pt x="3" y="7"/>
                    <a:pt x="4" y="6"/>
                    <a:pt x="4" y="7"/>
                  </a:cubicBezTo>
                  <a:cubicBezTo>
                    <a:pt x="4" y="7"/>
                    <a:pt x="4" y="9"/>
                    <a:pt x="5" y="9"/>
                  </a:cubicBezTo>
                  <a:cubicBezTo>
                    <a:pt x="6" y="9"/>
                    <a:pt x="6" y="9"/>
                    <a:pt x="6" y="9"/>
                  </a:cubicBezTo>
                  <a:cubicBezTo>
                    <a:pt x="6" y="9"/>
                    <a:pt x="6" y="8"/>
                    <a:pt x="7" y="8"/>
                  </a:cubicBezTo>
                  <a:cubicBezTo>
                    <a:pt x="7" y="7"/>
                    <a:pt x="7" y="7"/>
                    <a:pt x="7" y="7"/>
                  </a:cubicBezTo>
                  <a:lnTo>
                    <a:pt x="6"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8" name="Freeform 1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456043-F631-4168-9A6B-59CB6D91DD9B}"/>
                </a:ext>
              </a:extLst>
            </p:cNvPr>
            <p:cNvSpPr>
              <a:spLocks/>
            </p:cNvSpPr>
            <p:nvPr/>
          </p:nvSpPr>
          <p:spPr bwMode="auto">
            <a:xfrm>
              <a:off x="5176838" y="3833813"/>
              <a:ext cx="149225" cy="168275"/>
            </a:xfrm>
            <a:custGeom>
              <a:avLst/>
              <a:gdLst>
                <a:gd name="T0" fmla="*/ 12 w 40"/>
                <a:gd name="T1" fmla="*/ 0 h 45"/>
                <a:gd name="T2" fmla="*/ 10 w 40"/>
                <a:gd name="T3" fmla="*/ 2 h 45"/>
                <a:gd name="T4" fmla="*/ 7 w 40"/>
                <a:gd name="T5" fmla="*/ 2 h 45"/>
                <a:gd name="T6" fmla="*/ 5 w 40"/>
                <a:gd name="T7" fmla="*/ 3 h 45"/>
                <a:gd name="T8" fmla="*/ 4 w 40"/>
                <a:gd name="T9" fmla="*/ 6 h 45"/>
                <a:gd name="T10" fmla="*/ 3 w 40"/>
                <a:gd name="T11" fmla="*/ 9 h 45"/>
                <a:gd name="T12" fmla="*/ 3 w 40"/>
                <a:gd name="T13" fmla="*/ 14 h 45"/>
                <a:gd name="T14" fmla="*/ 1 w 40"/>
                <a:gd name="T15" fmla="*/ 19 h 45"/>
                <a:gd name="T16" fmla="*/ 0 w 40"/>
                <a:gd name="T17" fmla="*/ 24 h 45"/>
                <a:gd name="T18" fmla="*/ 1 w 40"/>
                <a:gd name="T19" fmla="*/ 32 h 45"/>
                <a:gd name="T20" fmla="*/ 4 w 40"/>
                <a:gd name="T21" fmla="*/ 30 h 45"/>
                <a:gd name="T22" fmla="*/ 7 w 40"/>
                <a:gd name="T23" fmla="*/ 31 h 45"/>
                <a:gd name="T24" fmla="*/ 8 w 40"/>
                <a:gd name="T25" fmla="*/ 33 h 45"/>
                <a:gd name="T26" fmla="*/ 9 w 40"/>
                <a:gd name="T27" fmla="*/ 27 h 45"/>
                <a:gd name="T28" fmla="*/ 12 w 40"/>
                <a:gd name="T29" fmla="*/ 27 h 45"/>
                <a:gd name="T30" fmla="*/ 16 w 40"/>
                <a:gd name="T31" fmla="*/ 30 h 45"/>
                <a:gd name="T32" fmla="*/ 19 w 40"/>
                <a:gd name="T33" fmla="*/ 31 h 45"/>
                <a:gd name="T34" fmla="*/ 25 w 40"/>
                <a:gd name="T35" fmla="*/ 33 h 45"/>
                <a:gd name="T36" fmla="*/ 30 w 40"/>
                <a:gd name="T37" fmla="*/ 37 h 45"/>
                <a:gd name="T38" fmla="*/ 32 w 40"/>
                <a:gd name="T39" fmla="*/ 42 h 45"/>
                <a:gd name="T40" fmla="*/ 35 w 40"/>
                <a:gd name="T41" fmla="*/ 44 h 45"/>
                <a:gd name="T42" fmla="*/ 36 w 40"/>
                <a:gd name="T43" fmla="*/ 44 h 45"/>
                <a:gd name="T44" fmla="*/ 38 w 40"/>
                <a:gd name="T45" fmla="*/ 45 h 45"/>
                <a:gd name="T46" fmla="*/ 40 w 40"/>
                <a:gd name="T47" fmla="*/ 43 h 45"/>
                <a:gd name="T48" fmla="*/ 39 w 40"/>
                <a:gd name="T49" fmla="*/ 42 h 45"/>
                <a:gd name="T50" fmla="*/ 37 w 40"/>
                <a:gd name="T51" fmla="*/ 39 h 45"/>
                <a:gd name="T52" fmla="*/ 36 w 40"/>
                <a:gd name="T53" fmla="*/ 39 h 45"/>
                <a:gd name="T54" fmla="*/ 35 w 40"/>
                <a:gd name="T55" fmla="*/ 35 h 45"/>
                <a:gd name="T56" fmla="*/ 31 w 40"/>
                <a:gd name="T57" fmla="*/ 33 h 45"/>
                <a:gd name="T58" fmla="*/ 29 w 40"/>
                <a:gd name="T59" fmla="*/ 27 h 45"/>
                <a:gd name="T60" fmla="*/ 25 w 40"/>
                <a:gd name="T61" fmla="*/ 26 h 45"/>
                <a:gd name="T62" fmla="*/ 24 w 40"/>
                <a:gd name="T63" fmla="*/ 24 h 45"/>
                <a:gd name="T64" fmla="*/ 22 w 40"/>
                <a:gd name="T65" fmla="*/ 24 h 45"/>
                <a:gd name="T66" fmla="*/ 21 w 40"/>
                <a:gd name="T67" fmla="*/ 21 h 45"/>
                <a:gd name="T68" fmla="*/ 20 w 40"/>
                <a:gd name="T69" fmla="*/ 22 h 45"/>
                <a:gd name="T70" fmla="*/ 18 w 40"/>
                <a:gd name="T71" fmla="*/ 20 h 45"/>
                <a:gd name="T72" fmla="*/ 18 w 40"/>
                <a:gd name="T73" fmla="*/ 17 h 45"/>
                <a:gd name="T74" fmla="*/ 16 w 40"/>
                <a:gd name="T75" fmla="*/ 10 h 45"/>
                <a:gd name="T76" fmla="*/ 17 w 40"/>
                <a:gd name="T77" fmla="*/ 7 h 45"/>
                <a:gd name="T78" fmla="*/ 15 w 40"/>
                <a:gd name="T79" fmla="*/ 4 h 45"/>
                <a:gd name="T80" fmla="*/ 15 w 40"/>
                <a:gd name="T81" fmla="*/ 1 h 45"/>
                <a:gd name="T82" fmla="*/ 12 w 40"/>
                <a:gd name="T8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5">
                  <a:moveTo>
                    <a:pt x="12" y="0"/>
                  </a:moveTo>
                  <a:cubicBezTo>
                    <a:pt x="10" y="2"/>
                    <a:pt x="10" y="2"/>
                    <a:pt x="10" y="2"/>
                  </a:cubicBezTo>
                  <a:cubicBezTo>
                    <a:pt x="7" y="2"/>
                    <a:pt x="7" y="2"/>
                    <a:pt x="7" y="2"/>
                  </a:cubicBezTo>
                  <a:cubicBezTo>
                    <a:pt x="7" y="2"/>
                    <a:pt x="6" y="2"/>
                    <a:pt x="5" y="3"/>
                  </a:cubicBezTo>
                  <a:cubicBezTo>
                    <a:pt x="4" y="4"/>
                    <a:pt x="5" y="6"/>
                    <a:pt x="4" y="6"/>
                  </a:cubicBezTo>
                  <a:cubicBezTo>
                    <a:pt x="2" y="6"/>
                    <a:pt x="3" y="6"/>
                    <a:pt x="3" y="9"/>
                  </a:cubicBezTo>
                  <a:cubicBezTo>
                    <a:pt x="2" y="11"/>
                    <a:pt x="3" y="11"/>
                    <a:pt x="3" y="14"/>
                  </a:cubicBezTo>
                  <a:cubicBezTo>
                    <a:pt x="3" y="16"/>
                    <a:pt x="1" y="17"/>
                    <a:pt x="1" y="19"/>
                  </a:cubicBezTo>
                  <a:cubicBezTo>
                    <a:pt x="0" y="21"/>
                    <a:pt x="0" y="23"/>
                    <a:pt x="0" y="24"/>
                  </a:cubicBezTo>
                  <a:cubicBezTo>
                    <a:pt x="1" y="25"/>
                    <a:pt x="1" y="32"/>
                    <a:pt x="1" y="32"/>
                  </a:cubicBezTo>
                  <a:cubicBezTo>
                    <a:pt x="4" y="30"/>
                    <a:pt x="4" y="30"/>
                    <a:pt x="4" y="30"/>
                  </a:cubicBezTo>
                  <a:cubicBezTo>
                    <a:pt x="4" y="30"/>
                    <a:pt x="7" y="29"/>
                    <a:pt x="7" y="31"/>
                  </a:cubicBezTo>
                  <a:cubicBezTo>
                    <a:pt x="8" y="32"/>
                    <a:pt x="8" y="33"/>
                    <a:pt x="8" y="33"/>
                  </a:cubicBezTo>
                  <a:cubicBezTo>
                    <a:pt x="9" y="27"/>
                    <a:pt x="9" y="27"/>
                    <a:pt x="9" y="27"/>
                  </a:cubicBezTo>
                  <a:cubicBezTo>
                    <a:pt x="9" y="27"/>
                    <a:pt x="10" y="26"/>
                    <a:pt x="12" y="27"/>
                  </a:cubicBezTo>
                  <a:cubicBezTo>
                    <a:pt x="13" y="28"/>
                    <a:pt x="14" y="30"/>
                    <a:pt x="16" y="30"/>
                  </a:cubicBezTo>
                  <a:cubicBezTo>
                    <a:pt x="17" y="30"/>
                    <a:pt x="18" y="29"/>
                    <a:pt x="19" y="31"/>
                  </a:cubicBezTo>
                  <a:cubicBezTo>
                    <a:pt x="19" y="32"/>
                    <a:pt x="24" y="32"/>
                    <a:pt x="25" y="33"/>
                  </a:cubicBezTo>
                  <a:cubicBezTo>
                    <a:pt x="27" y="34"/>
                    <a:pt x="28" y="35"/>
                    <a:pt x="30" y="37"/>
                  </a:cubicBezTo>
                  <a:cubicBezTo>
                    <a:pt x="32" y="39"/>
                    <a:pt x="32" y="41"/>
                    <a:pt x="32" y="42"/>
                  </a:cubicBezTo>
                  <a:cubicBezTo>
                    <a:pt x="33" y="43"/>
                    <a:pt x="35" y="44"/>
                    <a:pt x="35" y="44"/>
                  </a:cubicBezTo>
                  <a:cubicBezTo>
                    <a:pt x="36" y="44"/>
                    <a:pt x="36" y="44"/>
                    <a:pt x="36" y="44"/>
                  </a:cubicBezTo>
                  <a:cubicBezTo>
                    <a:pt x="38" y="45"/>
                    <a:pt x="38" y="45"/>
                    <a:pt x="38" y="45"/>
                  </a:cubicBezTo>
                  <a:cubicBezTo>
                    <a:pt x="40" y="43"/>
                    <a:pt x="40" y="43"/>
                    <a:pt x="40" y="43"/>
                  </a:cubicBezTo>
                  <a:cubicBezTo>
                    <a:pt x="39" y="42"/>
                    <a:pt x="39" y="42"/>
                    <a:pt x="39" y="42"/>
                  </a:cubicBezTo>
                  <a:cubicBezTo>
                    <a:pt x="37" y="39"/>
                    <a:pt x="37" y="39"/>
                    <a:pt x="37" y="39"/>
                  </a:cubicBezTo>
                  <a:cubicBezTo>
                    <a:pt x="36" y="39"/>
                    <a:pt x="36" y="39"/>
                    <a:pt x="36" y="39"/>
                  </a:cubicBezTo>
                  <a:cubicBezTo>
                    <a:pt x="35" y="38"/>
                    <a:pt x="36" y="36"/>
                    <a:pt x="35" y="35"/>
                  </a:cubicBezTo>
                  <a:cubicBezTo>
                    <a:pt x="35" y="34"/>
                    <a:pt x="31" y="34"/>
                    <a:pt x="31" y="33"/>
                  </a:cubicBezTo>
                  <a:cubicBezTo>
                    <a:pt x="30" y="31"/>
                    <a:pt x="30" y="28"/>
                    <a:pt x="29" y="27"/>
                  </a:cubicBezTo>
                  <a:cubicBezTo>
                    <a:pt x="28" y="26"/>
                    <a:pt x="27" y="27"/>
                    <a:pt x="25" y="26"/>
                  </a:cubicBezTo>
                  <a:cubicBezTo>
                    <a:pt x="24" y="24"/>
                    <a:pt x="24" y="24"/>
                    <a:pt x="24" y="24"/>
                  </a:cubicBezTo>
                  <a:cubicBezTo>
                    <a:pt x="24" y="23"/>
                    <a:pt x="23" y="24"/>
                    <a:pt x="22" y="24"/>
                  </a:cubicBezTo>
                  <a:cubicBezTo>
                    <a:pt x="21" y="23"/>
                    <a:pt x="22" y="21"/>
                    <a:pt x="21" y="21"/>
                  </a:cubicBezTo>
                  <a:cubicBezTo>
                    <a:pt x="21" y="20"/>
                    <a:pt x="20" y="21"/>
                    <a:pt x="20" y="22"/>
                  </a:cubicBezTo>
                  <a:cubicBezTo>
                    <a:pt x="20" y="21"/>
                    <a:pt x="18" y="20"/>
                    <a:pt x="18" y="20"/>
                  </a:cubicBezTo>
                  <a:cubicBezTo>
                    <a:pt x="17" y="19"/>
                    <a:pt x="18" y="18"/>
                    <a:pt x="18" y="17"/>
                  </a:cubicBezTo>
                  <a:cubicBezTo>
                    <a:pt x="18" y="15"/>
                    <a:pt x="16" y="12"/>
                    <a:pt x="16" y="10"/>
                  </a:cubicBezTo>
                  <a:cubicBezTo>
                    <a:pt x="16" y="8"/>
                    <a:pt x="17" y="8"/>
                    <a:pt x="17" y="7"/>
                  </a:cubicBezTo>
                  <a:cubicBezTo>
                    <a:pt x="17" y="6"/>
                    <a:pt x="15" y="5"/>
                    <a:pt x="15" y="4"/>
                  </a:cubicBezTo>
                  <a:cubicBezTo>
                    <a:pt x="15" y="3"/>
                    <a:pt x="15" y="2"/>
                    <a:pt x="15" y="1"/>
                  </a:cubicBezTo>
                  <a:cubicBezTo>
                    <a:pt x="14" y="0"/>
                    <a:pt x="14" y="1"/>
                    <a:pt x="12"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Freeform 1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15359F-0BB7-402E-9D43-31091F851F9E}"/>
                </a:ext>
              </a:extLst>
            </p:cNvPr>
            <p:cNvSpPr>
              <a:spLocks noEditPoints="1"/>
            </p:cNvSpPr>
            <p:nvPr/>
          </p:nvSpPr>
          <p:spPr bwMode="auto">
            <a:xfrm>
              <a:off x="4513263" y="4249738"/>
              <a:ext cx="77787" cy="74613"/>
            </a:xfrm>
            <a:custGeom>
              <a:avLst/>
              <a:gdLst>
                <a:gd name="T0" fmla="*/ 10 w 21"/>
                <a:gd name="T1" fmla="*/ 11 h 20"/>
                <a:gd name="T2" fmla="*/ 9 w 21"/>
                <a:gd name="T3" fmla="*/ 12 h 20"/>
                <a:gd name="T4" fmla="*/ 9 w 21"/>
                <a:gd name="T5" fmla="*/ 13 h 20"/>
                <a:gd name="T6" fmla="*/ 9 w 21"/>
                <a:gd name="T7" fmla="*/ 17 h 20"/>
                <a:gd name="T8" fmla="*/ 8 w 21"/>
                <a:gd name="T9" fmla="*/ 19 h 20"/>
                <a:gd name="T10" fmla="*/ 20 w 21"/>
                <a:gd name="T11" fmla="*/ 20 h 20"/>
                <a:gd name="T12" fmla="*/ 21 w 21"/>
                <a:gd name="T13" fmla="*/ 11 h 20"/>
                <a:gd name="T14" fmla="*/ 10 w 21"/>
                <a:gd name="T15" fmla="*/ 11 h 20"/>
                <a:gd name="T16" fmla="*/ 1 w 21"/>
                <a:gd name="T17" fmla="*/ 0 h 20"/>
                <a:gd name="T18" fmla="*/ 0 w 21"/>
                <a:gd name="T19" fmla="*/ 2 h 20"/>
                <a:gd name="T20" fmla="*/ 1 w 21"/>
                <a:gd name="T21" fmla="*/ 3 h 20"/>
                <a:gd name="T22" fmla="*/ 2 w 21"/>
                <a:gd name="T23" fmla="*/ 3 h 20"/>
                <a:gd name="T24" fmla="*/ 3 w 21"/>
                <a:gd name="T25" fmla="*/ 0 h 20"/>
                <a:gd name="T26" fmla="*/ 1 w 21"/>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0">
                  <a:moveTo>
                    <a:pt x="10" y="11"/>
                  </a:moveTo>
                  <a:cubicBezTo>
                    <a:pt x="10" y="12"/>
                    <a:pt x="10" y="12"/>
                    <a:pt x="9" y="12"/>
                  </a:cubicBezTo>
                  <a:cubicBezTo>
                    <a:pt x="9" y="13"/>
                    <a:pt x="9" y="13"/>
                    <a:pt x="9" y="13"/>
                  </a:cubicBezTo>
                  <a:cubicBezTo>
                    <a:pt x="8" y="14"/>
                    <a:pt x="9" y="15"/>
                    <a:pt x="9" y="17"/>
                  </a:cubicBezTo>
                  <a:cubicBezTo>
                    <a:pt x="9" y="17"/>
                    <a:pt x="8" y="18"/>
                    <a:pt x="8" y="19"/>
                  </a:cubicBezTo>
                  <a:cubicBezTo>
                    <a:pt x="20" y="20"/>
                    <a:pt x="20" y="20"/>
                    <a:pt x="20" y="20"/>
                  </a:cubicBezTo>
                  <a:cubicBezTo>
                    <a:pt x="21" y="11"/>
                    <a:pt x="21" y="11"/>
                    <a:pt x="21" y="11"/>
                  </a:cubicBezTo>
                  <a:lnTo>
                    <a:pt x="10" y="11"/>
                  </a:lnTo>
                  <a:close/>
                  <a:moveTo>
                    <a:pt x="1" y="0"/>
                  </a:moveTo>
                  <a:cubicBezTo>
                    <a:pt x="1" y="1"/>
                    <a:pt x="0" y="2"/>
                    <a:pt x="0" y="2"/>
                  </a:cubicBezTo>
                  <a:cubicBezTo>
                    <a:pt x="1" y="3"/>
                    <a:pt x="1" y="3"/>
                    <a:pt x="1" y="3"/>
                  </a:cubicBezTo>
                  <a:cubicBezTo>
                    <a:pt x="1" y="3"/>
                    <a:pt x="2" y="3"/>
                    <a:pt x="2" y="3"/>
                  </a:cubicBezTo>
                  <a:cubicBezTo>
                    <a:pt x="2" y="3"/>
                    <a:pt x="2" y="1"/>
                    <a:pt x="3" y="0"/>
                  </a:cubicBezTo>
                  <a:cubicBezTo>
                    <a:pt x="2" y="0"/>
                    <a:pt x="2" y="1"/>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0" name="Freeform 1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8EDF0D-EAAD-4E93-BF2F-0B0F0052A88C}"/>
                </a:ext>
              </a:extLst>
            </p:cNvPr>
            <p:cNvSpPr>
              <a:spLocks/>
            </p:cNvSpPr>
            <p:nvPr/>
          </p:nvSpPr>
          <p:spPr bwMode="auto">
            <a:xfrm>
              <a:off x="2206625" y="3938588"/>
              <a:ext cx="68262" cy="36513"/>
            </a:xfrm>
            <a:custGeom>
              <a:avLst/>
              <a:gdLst>
                <a:gd name="T0" fmla="*/ 0 w 18"/>
                <a:gd name="T1" fmla="*/ 5 h 10"/>
                <a:gd name="T2" fmla="*/ 4 w 18"/>
                <a:gd name="T3" fmla="*/ 7 h 10"/>
                <a:gd name="T4" fmla="*/ 4 w 18"/>
                <a:gd name="T5" fmla="*/ 9 h 10"/>
                <a:gd name="T6" fmla="*/ 9 w 18"/>
                <a:gd name="T7" fmla="*/ 9 h 10"/>
                <a:gd name="T8" fmla="*/ 16 w 18"/>
                <a:gd name="T9" fmla="*/ 10 h 10"/>
                <a:gd name="T10" fmla="*/ 17 w 18"/>
                <a:gd name="T11" fmla="*/ 9 h 10"/>
                <a:gd name="T12" fmla="*/ 18 w 18"/>
                <a:gd name="T13" fmla="*/ 9 h 10"/>
                <a:gd name="T14" fmla="*/ 18 w 18"/>
                <a:gd name="T15" fmla="*/ 5 h 10"/>
                <a:gd name="T16" fmla="*/ 16 w 18"/>
                <a:gd name="T17" fmla="*/ 3 h 10"/>
                <a:gd name="T18" fmla="*/ 12 w 18"/>
                <a:gd name="T19" fmla="*/ 2 h 10"/>
                <a:gd name="T20" fmla="*/ 6 w 18"/>
                <a:gd name="T21" fmla="*/ 0 h 10"/>
                <a:gd name="T22" fmla="*/ 3 w 18"/>
                <a:gd name="T23" fmla="*/ 3 h 10"/>
                <a:gd name="T24" fmla="*/ 0 w 18"/>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0">
                  <a:moveTo>
                    <a:pt x="0" y="5"/>
                  </a:moveTo>
                  <a:cubicBezTo>
                    <a:pt x="2" y="6"/>
                    <a:pt x="3" y="6"/>
                    <a:pt x="4" y="7"/>
                  </a:cubicBezTo>
                  <a:cubicBezTo>
                    <a:pt x="4" y="7"/>
                    <a:pt x="4" y="9"/>
                    <a:pt x="4" y="9"/>
                  </a:cubicBezTo>
                  <a:cubicBezTo>
                    <a:pt x="6" y="10"/>
                    <a:pt x="8" y="8"/>
                    <a:pt x="9" y="9"/>
                  </a:cubicBezTo>
                  <a:cubicBezTo>
                    <a:pt x="11" y="9"/>
                    <a:pt x="14" y="10"/>
                    <a:pt x="16" y="10"/>
                  </a:cubicBezTo>
                  <a:cubicBezTo>
                    <a:pt x="16" y="10"/>
                    <a:pt x="17" y="9"/>
                    <a:pt x="17" y="9"/>
                  </a:cubicBezTo>
                  <a:cubicBezTo>
                    <a:pt x="18" y="8"/>
                    <a:pt x="18" y="8"/>
                    <a:pt x="18" y="9"/>
                  </a:cubicBezTo>
                  <a:cubicBezTo>
                    <a:pt x="18" y="5"/>
                    <a:pt x="18" y="5"/>
                    <a:pt x="18" y="5"/>
                  </a:cubicBezTo>
                  <a:cubicBezTo>
                    <a:pt x="18" y="5"/>
                    <a:pt x="18" y="4"/>
                    <a:pt x="16" y="3"/>
                  </a:cubicBezTo>
                  <a:cubicBezTo>
                    <a:pt x="13" y="3"/>
                    <a:pt x="14" y="3"/>
                    <a:pt x="12" y="2"/>
                  </a:cubicBezTo>
                  <a:cubicBezTo>
                    <a:pt x="11" y="1"/>
                    <a:pt x="6" y="0"/>
                    <a:pt x="6" y="0"/>
                  </a:cubicBezTo>
                  <a:cubicBezTo>
                    <a:pt x="6" y="0"/>
                    <a:pt x="3" y="1"/>
                    <a:pt x="3" y="3"/>
                  </a:cubicBezTo>
                  <a:cubicBezTo>
                    <a:pt x="3" y="5"/>
                    <a:pt x="0" y="3"/>
                    <a:pt x="0" y="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Freeform 1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D8D453-CE1A-48CC-A301-809556D47AC2}"/>
                </a:ext>
              </a:extLst>
            </p:cNvPr>
            <p:cNvSpPr>
              <a:spLocks noEditPoints="1"/>
            </p:cNvSpPr>
            <p:nvPr/>
          </p:nvSpPr>
          <p:spPr bwMode="auto">
            <a:xfrm>
              <a:off x="4895850" y="3421063"/>
              <a:ext cx="261937" cy="300038"/>
            </a:xfrm>
            <a:custGeom>
              <a:avLst/>
              <a:gdLst>
                <a:gd name="T0" fmla="*/ 69 w 70"/>
                <a:gd name="T1" fmla="*/ 68 h 80"/>
                <a:gd name="T2" fmla="*/ 70 w 70"/>
                <a:gd name="T3" fmla="*/ 62 h 80"/>
                <a:gd name="T4" fmla="*/ 68 w 70"/>
                <a:gd name="T5" fmla="*/ 59 h 80"/>
                <a:gd name="T6" fmla="*/ 62 w 70"/>
                <a:gd name="T7" fmla="*/ 50 h 80"/>
                <a:gd name="T8" fmla="*/ 59 w 70"/>
                <a:gd name="T9" fmla="*/ 40 h 80"/>
                <a:gd name="T10" fmla="*/ 58 w 70"/>
                <a:gd name="T11" fmla="*/ 37 h 80"/>
                <a:gd name="T12" fmla="*/ 56 w 70"/>
                <a:gd name="T13" fmla="*/ 31 h 80"/>
                <a:gd name="T14" fmla="*/ 50 w 70"/>
                <a:gd name="T15" fmla="*/ 23 h 80"/>
                <a:gd name="T16" fmla="*/ 54 w 70"/>
                <a:gd name="T17" fmla="*/ 24 h 80"/>
                <a:gd name="T18" fmla="*/ 59 w 70"/>
                <a:gd name="T19" fmla="*/ 32 h 80"/>
                <a:gd name="T20" fmla="*/ 64 w 70"/>
                <a:gd name="T21" fmla="*/ 27 h 80"/>
                <a:gd name="T22" fmla="*/ 65 w 70"/>
                <a:gd name="T23" fmla="*/ 20 h 80"/>
                <a:gd name="T24" fmla="*/ 62 w 70"/>
                <a:gd name="T25" fmla="*/ 6 h 80"/>
                <a:gd name="T26" fmla="*/ 58 w 70"/>
                <a:gd name="T27" fmla="*/ 5 h 80"/>
                <a:gd name="T28" fmla="*/ 51 w 70"/>
                <a:gd name="T29" fmla="*/ 5 h 80"/>
                <a:gd name="T30" fmla="*/ 48 w 70"/>
                <a:gd name="T31" fmla="*/ 6 h 80"/>
                <a:gd name="T32" fmla="*/ 46 w 70"/>
                <a:gd name="T33" fmla="*/ 5 h 80"/>
                <a:gd name="T34" fmla="*/ 44 w 70"/>
                <a:gd name="T35" fmla="*/ 4 h 80"/>
                <a:gd name="T36" fmla="*/ 43 w 70"/>
                <a:gd name="T37" fmla="*/ 8 h 80"/>
                <a:gd name="T38" fmla="*/ 42 w 70"/>
                <a:gd name="T39" fmla="*/ 5 h 80"/>
                <a:gd name="T40" fmla="*/ 36 w 70"/>
                <a:gd name="T41" fmla="*/ 8 h 80"/>
                <a:gd name="T42" fmla="*/ 28 w 70"/>
                <a:gd name="T43" fmla="*/ 8 h 80"/>
                <a:gd name="T44" fmla="*/ 19 w 70"/>
                <a:gd name="T45" fmla="*/ 7 h 80"/>
                <a:gd name="T46" fmla="*/ 14 w 70"/>
                <a:gd name="T47" fmla="*/ 5 h 80"/>
                <a:gd name="T48" fmla="*/ 5 w 70"/>
                <a:gd name="T49" fmla="*/ 3 h 80"/>
                <a:gd name="T50" fmla="*/ 1 w 70"/>
                <a:gd name="T51" fmla="*/ 0 h 80"/>
                <a:gd name="T52" fmla="*/ 2 w 70"/>
                <a:gd name="T53" fmla="*/ 11 h 80"/>
                <a:gd name="T54" fmla="*/ 2 w 70"/>
                <a:gd name="T55" fmla="*/ 20 h 80"/>
                <a:gd name="T56" fmla="*/ 4 w 70"/>
                <a:gd name="T57" fmla="*/ 78 h 80"/>
                <a:gd name="T58" fmla="*/ 50 w 70"/>
                <a:gd name="T59" fmla="*/ 77 h 80"/>
                <a:gd name="T60" fmla="*/ 56 w 70"/>
                <a:gd name="T61" fmla="*/ 78 h 80"/>
                <a:gd name="T62" fmla="*/ 59 w 70"/>
                <a:gd name="T63" fmla="*/ 79 h 80"/>
                <a:gd name="T64" fmla="*/ 62 w 70"/>
                <a:gd name="T65" fmla="*/ 75 h 80"/>
                <a:gd name="T66" fmla="*/ 66 w 70"/>
                <a:gd name="T67" fmla="*/ 70 h 80"/>
                <a:gd name="T68" fmla="*/ 50 w 70"/>
                <a:gd name="T69" fmla="*/ 17 h 80"/>
                <a:gd name="T70" fmla="*/ 50 w 70"/>
                <a:gd name="T7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80">
                  <a:moveTo>
                    <a:pt x="70" y="69"/>
                  </a:moveTo>
                  <a:cubicBezTo>
                    <a:pt x="70" y="69"/>
                    <a:pt x="69" y="68"/>
                    <a:pt x="69" y="68"/>
                  </a:cubicBezTo>
                  <a:cubicBezTo>
                    <a:pt x="68" y="66"/>
                    <a:pt x="69" y="64"/>
                    <a:pt x="68" y="63"/>
                  </a:cubicBezTo>
                  <a:cubicBezTo>
                    <a:pt x="69" y="62"/>
                    <a:pt x="70" y="62"/>
                    <a:pt x="70" y="62"/>
                  </a:cubicBezTo>
                  <a:cubicBezTo>
                    <a:pt x="70" y="62"/>
                    <a:pt x="69" y="61"/>
                    <a:pt x="68" y="61"/>
                  </a:cubicBezTo>
                  <a:cubicBezTo>
                    <a:pt x="68" y="60"/>
                    <a:pt x="68" y="59"/>
                    <a:pt x="68" y="59"/>
                  </a:cubicBezTo>
                  <a:cubicBezTo>
                    <a:pt x="68" y="57"/>
                    <a:pt x="65" y="52"/>
                    <a:pt x="64" y="51"/>
                  </a:cubicBezTo>
                  <a:cubicBezTo>
                    <a:pt x="64" y="50"/>
                    <a:pt x="63" y="51"/>
                    <a:pt x="62" y="50"/>
                  </a:cubicBezTo>
                  <a:cubicBezTo>
                    <a:pt x="62" y="50"/>
                    <a:pt x="61" y="47"/>
                    <a:pt x="61" y="47"/>
                  </a:cubicBezTo>
                  <a:cubicBezTo>
                    <a:pt x="60" y="45"/>
                    <a:pt x="60" y="43"/>
                    <a:pt x="59" y="40"/>
                  </a:cubicBezTo>
                  <a:cubicBezTo>
                    <a:pt x="59" y="40"/>
                    <a:pt x="58" y="39"/>
                    <a:pt x="58" y="38"/>
                  </a:cubicBezTo>
                  <a:cubicBezTo>
                    <a:pt x="58" y="38"/>
                    <a:pt x="58" y="37"/>
                    <a:pt x="58" y="37"/>
                  </a:cubicBezTo>
                  <a:cubicBezTo>
                    <a:pt x="58" y="36"/>
                    <a:pt x="56" y="36"/>
                    <a:pt x="56" y="36"/>
                  </a:cubicBezTo>
                  <a:cubicBezTo>
                    <a:pt x="55" y="34"/>
                    <a:pt x="56" y="32"/>
                    <a:pt x="56" y="31"/>
                  </a:cubicBezTo>
                  <a:cubicBezTo>
                    <a:pt x="56" y="31"/>
                    <a:pt x="55" y="30"/>
                    <a:pt x="54" y="30"/>
                  </a:cubicBezTo>
                  <a:cubicBezTo>
                    <a:pt x="53" y="29"/>
                    <a:pt x="51" y="25"/>
                    <a:pt x="50" y="23"/>
                  </a:cubicBezTo>
                  <a:cubicBezTo>
                    <a:pt x="50" y="23"/>
                    <a:pt x="51" y="21"/>
                    <a:pt x="51" y="21"/>
                  </a:cubicBezTo>
                  <a:cubicBezTo>
                    <a:pt x="52" y="22"/>
                    <a:pt x="54" y="23"/>
                    <a:pt x="54" y="24"/>
                  </a:cubicBezTo>
                  <a:cubicBezTo>
                    <a:pt x="55" y="26"/>
                    <a:pt x="54" y="27"/>
                    <a:pt x="55" y="28"/>
                  </a:cubicBezTo>
                  <a:cubicBezTo>
                    <a:pt x="56" y="29"/>
                    <a:pt x="59" y="32"/>
                    <a:pt x="59" y="32"/>
                  </a:cubicBezTo>
                  <a:cubicBezTo>
                    <a:pt x="60" y="33"/>
                    <a:pt x="61" y="32"/>
                    <a:pt x="62" y="32"/>
                  </a:cubicBezTo>
                  <a:cubicBezTo>
                    <a:pt x="62" y="31"/>
                    <a:pt x="63" y="28"/>
                    <a:pt x="64" y="27"/>
                  </a:cubicBezTo>
                  <a:cubicBezTo>
                    <a:pt x="64" y="25"/>
                    <a:pt x="64" y="24"/>
                    <a:pt x="65" y="23"/>
                  </a:cubicBezTo>
                  <a:cubicBezTo>
                    <a:pt x="65" y="22"/>
                    <a:pt x="65" y="20"/>
                    <a:pt x="65" y="20"/>
                  </a:cubicBezTo>
                  <a:cubicBezTo>
                    <a:pt x="63" y="10"/>
                    <a:pt x="63" y="10"/>
                    <a:pt x="63" y="10"/>
                  </a:cubicBezTo>
                  <a:cubicBezTo>
                    <a:pt x="62" y="6"/>
                    <a:pt x="62" y="6"/>
                    <a:pt x="62" y="6"/>
                  </a:cubicBezTo>
                  <a:cubicBezTo>
                    <a:pt x="62" y="5"/>
                    <a:pt x="62" y="5"/>
                    <a:pt x="62" y="5"/>
                  </a:cubicBezTo>
                  <a:cubicBezTo>
                    <a:pt x="61" y="6"/>
                    <a:pt x="59" y="5"/>
                    <a:pt x="58" y="5"/>
                  </a:cubicBezTo>
                  <a:cubicBezTo>
                    <a:pt x="57" y="6"/>
                    <a:pt x="55" y="7"/>
                    <a:pt x="53" y="7"/>
                  </a:cubicBezTo>
                  <a:cubicBezTo>
                    <a:pt x="53" y="7"/>
                    <a:pt x="54" y="5"/>
                    <a:pt x="51" y="5"/>
                  </a:cubicBezTo>
                  <a:cubicBezTo>
                    <a:pt x="51" y="5"/>
                    <a:pt x="49" y="7"/>
                    <a:pt x="48" y="7"/>
                  </a:cubicBezTo>
                  <a:cubicBezTo>
                    <a:pt x="48" y="6"/>
                    <a:pt x="48" y="6"/>
                    <a:pt x="48" y="6"/>
                  </a:cubicBezTo>
                  <a:cubicBezTo>
                    <a:pt x="47" y="6"/>
                    <a:pt x="46" y="7"/>
                    <a:pt x="45" y="6"/>
                  </a:cubicBezTo>
                  <a:cubicBezTo>
                    <a:pt x="45" y="6"/>
                    <a:pt x="45" y="5"/>
                    <a:pt x="46" y="5"/>
                  </a:cubicBezTo>
                  <a:cubicBezTo>
                    <a:pt x="46" y="4"/>
                    <a:pt x="46" y="4"/>
                    <a:pt x="46" y="4"/>
                  </a:cubicBezTo>
                  <a:cubicBezTo>
                    <a:pt x="45" y="4"/>
                    <a:pt x="44" y="4"/>
                    <a:pt x="44" y="4"/>
                  </a:cubicBezTo>
                  <a:cubicBezTo>
                    <a:pt x="43" y="4"/>
                    <a:pt x="41" y="5"/>
                    <a:pt x="43" y="5"/>
                  </a:cubicBezTo>
                  <a:cubicBezTo>
                    <a:pt x="44" y="6"/>
                    <a:pt x="43" y="8"/>
                    <a:pt x="43" y="8"/>
                  </a:cubicBezTo>
                  <a:cubicBezTo>
                    <a:pt x="41" y="7"/>
                    <a:pt x="41" y="7"/>
                    <a:pt x="41" y="7"/>
                  </a:cubicBezTo>
                  <a:cubicBezTo>
                    <a:pt x="41" y="7"/>
                    <a:pt x="42" y="6"/>
                    <a:pt x="42" y="5"/>
                  </a:cubicBezTo>
                  <a:cubicBezTo>
                    <a:pt x="39" y="6"/>
                    <a:pt x="39" y="6"/>
                    <a:pt x="37" y="5"/>
                  </a:cubicBezTo>
                  <a:cubicBezTo>
                    <a:pt x="37" y="5"/>
                    <a:pt x="36" y="8"/>
                    <a:pt x="36" y="8"/>
                  </a:cubicBezTo>
                  <a:cubicBezTo>
                    <a:pt x="34" y="8"/>
                    <a:pt x="34" y="7"/>
                    <a:pt x="32" y="7"/>
                  </a:cubicBezTo>
                  <a:cubicBezTo>
                    <a:pt x="31" y="7"/>
                    <a:pt x="30" y="9"/>
                    <a:pt x="28" y="8"/>
                  </a:cubicBezTo>
                  <a:cubicBezTo>
                    <a:pt x="28" y="8"/>
                    <a:pt x="27" y="6"/>
                    <a:pt x="26" y="6"/>
                  </a:cubicBezTo>
                  <a:cubicBezTo>
                    <a:pt x="24" y="6"/>
                    <a:pt x="21" y="7"/>
                    <a:pt x="19" y="7"/>
                  </a:cubicBezTo>
                  <a:cubicBezTo>
                    <a:pt x="18" y="6"/>
                    <a:pt x="18" y="6"/>
                    <a:pt x="18" y="6"/>
                  </a:cubicBezTo>
                  <a:cubicBezTo>
                    <a:pt x="17" y="5"/>
                    <a:pt x="16" y="6"/>
                    <a:pt x="14" y="5"/>
                  </a:cubicBezTo>
                  <a:cubicBezTo>
                    <a:pt x="14" y="5"/>
                    <a:pt x="14" y="4"/>
                    <a:pt x="14" y="3"/>
                  </a:cubicBezTo>
                  <a:cubicBezTo>
                    <a:pt x="11" y="2"/>
                    <a:pt x="8" y="3"/>
                    <a:pt x="5" y="3"/>
                  </a:cubicBezTo>
                  <a:cubicBezTo>
                    <a:pt x="4" y="0"/>
                    <a:pt x="4" y="0"/>
                    <a:pt x="4" y="0"/>
                  </a:cubicBezTo>
                  <a:cubicBezTo>
                    <a:pt x="3" y="0"/>
                    <a:pt x="2" y="0"/>
                    <a:pt x="1" y="0"/>
                  </a:cubicBezTo>
                  <a:cubicBezTo>
                    <a:pt x="1" y="0"/>
                    <a:pt x="0" y="4"/>
                    <a:pt x="1" y="5"/>
                  </a:cubicBezTo>
                  <a:cubicBezTo>
                    <a:pt x="2" y="7"/>
                    <a:pt x="4" y="9"/>
                    <a:pt x="2" y="11"/>
                  </a:cubicBezTo>
                  <a:cubicBezTo>
                    <a:pt x="1" y="12"/>
                    <a:pt x="1" y="13"/>
                    <a:pt x="1" y="16"/>
                  </a:cubicBezTo>
                  <a:cubicBezTo>
                    <a:pt x="1" y="18"/>
                    <a:pt x="1" y="19"/>
                    <a:pt x="2" y="20"/>
                  </a:cubicBezTo>
                  <a:cubicBezTo>
                    <a:pt x="3" y="21"/>
                    <a:pt x="3" y="22"/>
                    <a:pt x="3" y="22"/>
                  </a:cubicBezTo>
                  <a:cubicBezTo>
                    <a:pt x="4" y="78"/>
                    <a:pt x="4" y="78"/>
                    <a:pt x="4" y="78"/>
                  </a:cubicBezTo>
                  <a:cubicBezTo>
                    <a:pt x="48" y="78"/>
                    <a:pt x="48" y="78"/>
                    <a:pt x="48" y="78"/>
                  </a:cubicBezTo>
                  <a:cubicBezTo>
                    <a:pt x="50" y="77"/>
                    <a:pt x="50" y="77"/>
                    <a:pt x="50" y="77"/>
                  </a:cubicBezTo>
                  <a:cubicBezTo>
                    <a:pt x="51" y="78"/>
                    <a:pt x="51" y="78"/>
                    <a:pt x="51" y="78"/>
                  </a:cubicBezTo>
                  <a:cubicBezTo>
                    <a:pt x="56" y="78"/>
                    <a:pt x="56" y="78"/>
                    <a:pt x="56" y="78"/>
                  </a:cubicBezTo>
                  <a:cubicBezTo>
                    <a:pt x="57" y="80"/>
                    <a:pt x="57" y="80"/>
                    <a:pt x="57" y="80"/>
                  </a:cubicBezTo>
                  <a:cubicBezTo>
                    <a:pt x="59" y="79"/>
                    <a:pt x="59" y="79"/>
                    <a:pt x="59" y="79"/>
                  </a:cubicBezTo>
                  <a:cubicBezTo>
                    <a:pt x="60" y="75"/>
                    <a:pt x="60" y="75"/>
                    <a:pt x="60" y="75"/>
                  </a:cubicBezTo>
                  <a:cubicBezTo>
                    <a:pt x="62" y="75"/>
                    <a:pt x="62" y="75"/>
                    <a:pt x="62" y="75"/>
                  </a:cubicBezTo>
                  <a:cubicBezTo>
                    <a:pt x="64" y="70"/>
                    <a:pt x="64" y="70"/>
                    <a:pt x="64" y="70"/>
                  </a:cubicBezTo>
                  <a:cubicBezTo>
                    <a:pt x="66" y="70"/>
                    <a:pt x="66" y="70"/>
                    <a:pt x="66" y="70"/>
                  </a:cubicBezTo>
                  <a:lnTo>
                    <a:pt x="70" y="69"/>
                  </a:lnTo>
                  <a:close/>
                  <a:moveTo>
                    <a:pt x="50" y="17"/>
                  </a:moveTo>
                  <a:cubicBezTo>
                    <a:pt x="50" y="17"/>
                    <a:pt x="50" y="19"/>
                    <a:pt x="50" y="19"/>
                  </a:cubicBezTo>
                  <a:cubicBezTo>
                    <a:pt x="50" y="19"/>
                    <a:pt x="50" y="17"/>
                    <a:pt x="50" y="1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2" name="Freeform 1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257C04-CAAB-41DE-A35A-2C6FFB077651}"/>
                </a:ext>
              </a:extLst>
            </p:cNvPr>
            <p:cNvSpPr>
              <a:spLocks noEditPoints="1"/>
            </p:cNvSpPr>
            <p:nvPr/>
          </p:nvSpPr>
          <p:spPr bwMode="auto">
            <a:xfrm>
              <a:off x="2143125" y="4324351"/>
              <a:ext cx="407987" cy="195263"/>
            </a:xfrm>
            <a:custGeom>
              <a:avLst/>
              <a:gdLst>
                <a:gd name="T0" fmla="*/ 7 w 109"/>
                <a:gd name="T1" fmla="*/ 14 h 52"/>
                <a:gd name="T2" fmla="*/ 8 w 109"/>
                <a:gd name="T3" fmla="*/ 14 h 52"/>
                <a:gd name="T4" fmla="*/ 7 w 109"/>
                <a:gd name="T5" fmla="*/ 14 h 52"/>
                <a:gd name="T6" fmla="*/ 87 w 109"/>
                <a:gd name="T7" fmla="*/ 0 h 52"/>
                <a:gd name="T8" fmla="*/ 81 w 109"/>
                <a:gd name="T9" fmla="*/ 3 h 52"/>
                <a:gd name="T10" fmla="*/ 80 w 109"/>
                <a:gd name="T11" fmla="*/ 5 h 52"/>
                <a:gd name="T12" fmla="*/ 82 w 109"/>
                <a:gd name="T13" fmla="*/ 10 h 52"/>
                <a:gd name="T14" fmla="*/ 79 w 109"/>
                <a:gd name="T15" fmla="*/ 18 h 52"/>
                <a:gd name="T16" fmla="*/ 78 w 109"/>
                <a:gd name="T17" fmla="*/ 18 h 52"/>
                <a:gd name="T18" fmla="*/ 78 w 109"/>
                <a:gd name="T19" fmla="*/ 19 h 52"/>
                <a:gd name="T20" fmla="*/ 76 w 109"/>
                <a:gd name="T21" fmla="*/ 21 h 52"/>
                <a:gd name="T22" fmla="*/ 76 w 109"/>
                <a:gd name="T23" fmla="*/ 22 h 52"/>
                <a:gd name="T24" fmla="*/ 77 w 109"/>
                <a:gd name="T25" fmla="*/ 23 h 52"/>
                <a:gd name="T26" fmla="*/ 77 w 109"/>
                <a:gd name="T27" fmla="*/ 25 h 52"/>
                <a:gd name="T28" fmla="*/ 75 w 109"/>
                <a:gd name="T29" fmla="*/ 26 h 52"/>
                <a:gd name="T30" fmla="*/ 76 w 109"/>
                <a:gd name="T31" fmla="*/ 29 h 52"/>
                <a:gd name="T32" fmla="*/ 77 w 109"/>
                <a:gd name="T33" fmla="*/ 29 h 52"/>
                <a:gd name="T34" fmla="*/ 77 w 109"/>
                <a:gd name="T35" fmla="*/ 31 h 52"/>
                <a:gd name="T36" fmla="*/ 76 w 109"/>
                <a:gd name="T37" fmla="*/ 31 h 52"/>
                <a:gd name="T38" fmla="*/ 75 w 109"/>
                <a:gd name="T39" fmla="*/ 32 h 52"/>
                <a:gd name="T40" fmla="*/ 78 w 109"/>
                <a:gd name="T41" fmla="*/ 34 h 52"/>
                <a:gd name="T42" fmla="*/ 81 w 109"/>
                <a:gd name="T43" fmla="*/ 34 h 52"/>
                <a:gd name="T44" fmla="*/ 81 w 109"/>
                <a:gd name="T45" fmla="*/ 33 h 52"/>
                <a:gd name="T46" fmla="*/ 82 w 109"/>
                <a:gd name="T47" fmla="*/ 32 h 52"/>
                <a:gd name="T48" fmla="*/ 82 w 109"/>
                <a:gd name="T49" fmla="*/ 35 h 52"/>
                <a:gd name="T50" fmla="*/ 80 w 109"/>
                <a:gd name="T51" fmla="*/ 35 h 52"/>
                <a:gd name="T52" fmla="*/ 80 w 109"/>
                <a:gd name="T53" fmla="*/ 37 h 52"/>
                <a:gd name="T54" fmla="*/ 80 w 109"/>
                <a:gd name="T55" fmla="*/ 38 h 52"/>
                <a:gd name="T56" fmla="*/ 77 w 109"/>
                <a:gd name="T57" fmla="*/ 41 h 52"/>
                <a:gd name="T58" fmla="*/ 78 w 109"/>
                <a:gd name="T59" fmla="*/ 43 h 52"/>
                <a:gd name="T60" fmla="*/ 79 w 109"/>
                <a:gd name="T61" fmla="*/ 44 h 52"/>
                <a:gd name="T62" fmla="*/ 76 w 109"/>
                <a:gd name="T63" fmla="*/ 46 h 52"/>
                <a:gd name="T64" fmla="*/ 79 w 109"/>
                <a:gd name="T65" fmla="*/ 48 h 52"/>
                <a:gd name="T66" fmla="*/ 81 w 109"/>
                <a:gd name="T67" fmla="*/ 46 h 52"/>
                <a:gd name="T68" fmla="*/ 83 w 109"/>
                <a:gd name="T69" fmla="*/ 50 h 52"/>
                <a:gd name="T70" fmla="*/ 85 w 109"/>
                <a:gd name="T71" fmla="*/ 51 h 52"/>
                <a:gd name="T72" fmla="*/ 88 w 109"/>
                <a:gd name="T73" fmla="*/ 48 h 52"/>
                <a:gd name="T74" fmla="*/ 92 w 109"/>
                <a:gd name="T75" fmla="*/ 41 h 52"/>
                <a:gd name="T76" fmla="*/ 95 w 109"/>
                <a:gd name="T77" fmla="*/ 38 h 52"/>
                <a:gd name="T78" fmla="*/ 103 w 109"/>
                <a:gd name="T79" fmla="*/ 32 h 52"/>
                <a:gd name="T80" fmla="*/ 107 w 109"/>
                <a:gd name="T81" fmla="*/ 25 h 52"/>
                <a:gd name="T82" fmla="*/ 108 w 109"/>
                <a:gd name="T83" fmla="*/ 25 h 52"/>
                <a:gd name="T84" fmla="*/ 108 w 109"/>
                <a:gd name="T85" fmla="*/ 20 h 52"/>
                <a:gd name="T86" fmla="*/ 107 w 109"/>
                <a:gd name="T87" fmla="*/ 16 h 52"/>
                <a:gd name="T88" fmla="*/ 105 w 109"/>
                <a:gd name="T89" fmla="*/ 15 h 52"/>
                <a:gd name="T90" fmla="*/ 108 w 109"/>
                <a:gd name="T91" fmla="*/ 13 h 52"/>
                <a:gd name="T92" fmla="*/ 103 w 109"/>
                <a:gd name="T93" fmla="*/ 10 h 52"/>
                <a:gd name="T94" fmla="*/ 102 w 109"/>
                <a:gd name="T95" fmla="*/ 11 h 52"/>
                <a:gd name="T96" fmla="*/ 96 w 109"/>
                <a:gd name="T97" fmla="*/ 10 h 52"/>
                <a:gd name="T98" fmla="*/ 94 w 109"/>
                <a:gd name="T99" fmla="*/ 7 h 52"/>
                <a:gd name="T100" fmla="*/ 93 w 109"/>
                <a:gd name="T101" fmla="*/ 5 h 52"/>
                <a:gd name="T102" fmla="*/ 89 w 109"/>
                <a:gd name="T103" fmla="*/ 3 h 52"/>
                <a:gd name="T104" fmla="*/ 87 w 109"/>
                <a:gd name="T105" fmla="*/ 0 h 52"/>
                <a:gd name="T106" fmla="*/ 2 w 109"/>
                <a:gd name="T107" fmla="*/ 11 h 52"/>
                <a:gd name="T108" fmla="*/ 5 w 109"/>
                <a:gd name="T109" fmla="*/ 17 h 52"/>
                <a:gd name="T110" fmla="*/ 2 w 109"/>
                <a:gd name="T111" fmla="*/ 19 h 52"/>
                <a:gd name="T112" fmla="*/ 2 w 109"/>
                <a:gd name="T113" fmla="*/ 19 h 52"/>
                <a:gd name="T114" fmla="*/ 5 w 109"/>
                <a:gd name="T115" fmla="*/ 19 h 52"/>
                <a:gd name="T116" fmla="*/ 6 w 109"/>
                <a:gd name="T117" fmla="*/ 14 h 52"/>
                <a:gd name="T118" fmla="*/ 5 w 109"/>
                <a:gd name="T119" fmla="*/ 14 h 52"/>
                <a:gd name="T120" fmla="*/ 4 w 109"/>
                <a:gd name="T121" fmla="*/ 11 h 52"/>
                <a:gd name="T122" fmla="*/ 2 w 109"/>
                <a:gd name="T123"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52">
                  <a:moveTo>
                    <a:pt x="7" y="14"/>
                  </a:moveTo>
                  <a:cubicBezTo>
                    <a:pt x="7" y="14"/>
                    <a:pt x="8" y="14"/>
                    <a:pt x="8" y="14"/>
                  </a:cubicBezTo>
                  <a:cubicBezTo>
                    <a:pt x="8" y="14"/>
                    <a:pt x="9" y="13"/>
                    <a:pt x="7" y="14"/>
                  </a:cubicBezTo>
                  <a:close/>
                  <a:moveTo>
                    <a:pt x="87" y="0"/>
                  </a:moveTo>
                  <a:cubicBezTo>
                    <a:pt x="85" y="1"/>
                    <a:pt x="83" y="2"/>
                    <a:pt x="81" y="3"/>
                  </a:cubicBezTo>
                  <a:cubicBezTo>
                    <a:pt x="81" y="5"/>
                    <a:pt x="80" y="5"/>
                    <a:pt x="80" y="5"/>
                  </a:cubicBezTo>
                  <a:cubicBezTo>
                    <a:pt x="80" y="6"/>
                    <a:pt x="82" y="9"/>
                    <a:pt x="82" y="10"/>
                  </a:cubicBezTo>
                  <a:cubicBezTo>
                    <a:pt x="78" y="12"/>
                    <a:pt x="77" y="14"/>
                    <a:pt x="79" y="18"/>
                  </a:cubicBezTo>
                  <a:cubicBezTo>
                    <a:pt x="79" y="19"/>
                    <a:pt x="78" y="18"/>
                    <a:pt x="78" y="18"/>
                  </a:cubicBezTo>
                  <a:cubicBezTo>
                    <a:pt x="78" y="19"/>
                    <a:pt x="78" y="19"/>
                    <a:pt x="78" y="19"/>
                  </a:cubicBezTo>
                  <a:cubicBezTo>
                    <a:pt x="78" y="20"/>
                    <a:pt x="76" y="20"/>
                    <a:pt x="76" y="21"/>
                  </a:cubicBezTo>
                  <a:cubicBezTo>
                    <a:pt x="76" y="21"/>
                    <a:pt x="75" y="22"/>
                    <a:pt x="76" y="22"/>
                  </a:cubicBezTo>
                  <a:cubicBezTo>
                    <a:pt x="76" y="22"/>
                    <a:pt x="77" y="23"/>
                    <a:pt x="77" y="23"/>
                  </a:cubicBezTo>
                  <a:cubicBezTo>
                    <a:pt x="77" y="23"/>
                    <a:pt x="77" y="25"/>
                    <a:pt x="77" y="25"/>
                  </a:cubicBezTo>
                  <a:cubicBezTo>
                    <a:pt x="76" y="25"/>
                    <a:pt x="76" y="26"/>
                    <a:pt x="75" y="26"/>
                  </a:cubicBezTo>
                  <a:cubicBezTo>
                    <a:pt x="76" y="29"/>
                    <a:pt x="76" y="29"/>
                    <a:pt x="76" y="29"/>
                  </a:cubicBezTo>
                  <a:cubicBezTo>
                    <a:pt x="77" y="29"/>
                    <a:pt x="77" y="29"/>
                    <a:pt x="77" y="29"/>
                  </a:cubicBezTo>
                  <a:cubicBezTo>
                    <a:pt x="77" y="29"/>
                    <a:pt x="77" y="30"/>
                    <a:pt x="77" y="31"/>
                  </a:cubicBezTo>
                  <a:cubicBezTo>
                    <a:pt x="77" y="31"/>
                    <a:pt x="76" y="31"/>
                    <a:pt x="76" y="31"/>
                  </a:cubicBezTo>
                  <a:cubicBezTo>
                    <a:pt x="75" y="31"/>
                    <a:pt x="75" y="32"/>
                    <a:pt x="75" y="32"/>
                  </a:cubicBezTo>
                  <a:cubicBezTo>
                    <a:pt x="76" y="33"/>
                    <a:pt x="77" y="33"/>
                    <a:pt x="78" y="34"/>
                  </a:cubicBezTo>
                  <a:cubicBezTo>
                    <a:pt x="80" y="35"/>
                    <a:pt x="79" y="35"/>
                    <a:pt x="81" y="34"/>
                  </a:cubicBezTo>
                  <a:cubicBezTo>
                    <a:pt x="82" y="33"/>
                    <a:pt x="81" y="34"/>
                    <a:pt x="81" y="33"/>
                  </a:cubicBezTo>
                  <a:cubicBezTo>
                    <a:pt x="81" y="33"/>
                    <a:pt x="82" y="32"/>
                    <a:pt x="82" y="32"/>
                  </a:cubicBezTo>
                  <a:cubicBezTo>
                    <a:pt x="82" y="32"/>
                    <a:pt x="82" y="35"/>
                    <a:pt x="82" y="35"/>
                  </a:cubicBezTo>
                  <a:cubicBezTo>
                    <a:pt x="82" y="35"/>
                    <a:pt x="81" y="34"/>
                    <a:pt x="80" y="35"/>
                  </a:cubicBezTo>
                  <a:cubicBezTo>
                    <a:pt x="80" y="35"/>
                    <a:pt x="80" y="36"/>
                    <a:pt x="80" y="37"/>
                  </a:cubicBezTo>
                  <a:cubicBezTo>
                    <a:pt x="81" y="36"/>
                    <a:pt x="80" y="38"/>
                    <a:pt x="80" y="38"/>
                  </a:cubicBezTo>
                  <a:cubicBezTo>
                    <a:pt x="79" y="38"/>
                    <a:pt x="78" y="39"/>
                    <a:pt x="77" y="41"/>
                  </a:cubicBezTo>
                  <a:cubicBezTo>
                    <a:pt x="78" y="43"/>
                    <a:pt x="78" y="43"/>
                    <a:pt x="78" y="43"/>
                  </a:cubicBezTo>
                  <a:cubicBezTo>
                    <a:pt x="79" y="44"/>
                    <a:pt x="79" y="44"/>
                    <a:pt x="79" y="44"/>
                  </a:cubicBezTo>
                  <a:cubicBezTo>
                    <a:pt x="76" y="46"/>
                    <a:pt x="76" y="46"/>
                    <a:pt x="76" y="46"/>
                  </a:cubicBezTo>
                  <a:cubicBezTo>
                    <a:pt x="76" y="46"/>
                    <a:pt x="77" y="48"/>
                    <a:pt x="79" y="48"/>
                  </a:cubicBezTo>
                  <a:cubicBezTo>
                    <a:pt x="80" y="48"/>
                    <a:pt x="81" y="46"/>
                    <a:pt x="81" y="46"/>
                  </a:cubicBezTo>
                  <a:cubicBezTo>
                    <a:pt x="81" y="46"/>
                    <a:pt x="82" y="48"/>
                    <a:pt x="83" y="50"/>
                  </a:cubicBezTo>
                  <a:cubicBezTo>
                    <a:pt x="83" y="52"/>
                    <a:pt x="85" y="51"/>
                    <a:pt x="85" y="51"/>
                  </a:cubicBezTo>
                  <a:cubicBezTo>
                    <a:pt x="85" y="51"/>
                    <a:pt x="88" y="50"/>
                    <a:pt x="88" y="48"/>
                  </a:cubicBezTo>
                  <a:cubicBezTo>
                    <a:pt x="89" y="44"/>
                    <a:pt x="91" y="43"/>
                    <a:pt x="92" y="41"/>
                  </a:cubicBezTo>
                  <a:cubicBezTo>
                    <a:pt x="93" y="39"/>
                    <a:pt x="94" y="39"/>
                    <a:pt x="95" y="38"/>
                  </a:cubicBezTo>
                  <a:cubicBezTo>
                    <a:pt x="96" y="36"/>
                    <a:pt x="98" y="35"/>
                    <a:pt x="103" y="32"/>
                  </a:cubicBezTo>
                  <a:cubicBezTo>
                    <a:pt x="108" y="29"/>
                    <a:pt x="107" y="25"/>
                    <a:pt x="107" y="25"/>
                  </a:cubicBezTo>
                  <a:cubicBezTo>
                    <a:pt x="108" y="25"/>
                    <a:pt x="108" y="25"/>
                    <a:pt x="108" y="25"/>
                  </a:cubicBezTo>
                  <a:cubicBezTo>
                    <a:pt x="108" y="25"/>
                    <a:pt x="109" y="22"/>
                    <a:pt x="108" y="20"/>
                  </a:cubicBezTo>
                  <a:cubicBezTo>
                    <a:pt x="108" y="18"/>
                    <a:pt x="107" y="16"/>
                    <a:pt x="107" y="16"/>
                  </a:cubicBezTo>
                  <a:cubicBezTo>
                    <a:pt x="105" y="15"/>
                    <a:pt x="105" y="15"/>
                    <a:pt x="105" y="15"/>
                  </a:cubicBezTo>
                  <a:cubicBezTo>
                    <a:pt x="108" y="13"/>
                    <a:pt x="108" y="13"/>
                    <a:pt x="108" y="13"/>
                  </a:cubicBezTo>
                  <a:cubicBezTo>
                    <a:pt x="108" y="13"/>
                    <a:pt x="104" y="12"/>
                    <a:pt x="103" y="10"/>
                  </a:cubicBezTo>
                  <a:cubicBezTo>
                    <a:pt x="103" y="9"/>
                    <a:pt x="102" y="11"/>
                    <a:pt x="102" y="11"/>
                  </a:cubicBezTo>
                  <a:cubicBezTo>
                    <a:pt x="96" y="10"/>
                    <a:pt x="96" y="10"/>
                    <a:pt x="96" y="10"/>
                  </a:cubicBezTo>
                  <a:cubicBezTo>
                    <a:pt x="96" y="10"/>
                    <a:pt x="94" y="9"/>
                    <a:pt x="94" y="7"/>
                  </a:cubicBezTo>
                  <a:cubicBezTo>
                    <a:pt x="94" y="6"/>
                    <a:pt x="93" y="5"/>
                    <a:pt x="93" y="5"/>
                  </a:cubicBezTo>
                  <a:cubicBezTo>
                    <a:pt x="93" y="5"/>
                    <a:pt x="90" y="4"/>
                    <a:pt x="89" y="3"/>
                  </a:cubicBezTo>
                  <a:cubicBezTo>
                    <a:pt x="87" y="2"/>
                    <a:pt x="87" y="0"/>
                    <a:pt x="87" y="0"/>
                  </a:cubicBezTo>
                  <a:close/>
                  <a:moveTo>
                    <a:pt x="2" y="11"/>
                  </a:moveTo>
                  <a:cubicBezTo>
                    <a:pt x="3" y="13"/>
                    <a:pt x="4" y="15"/>
                    <a:pt x="5" y="17"/>
                  </a:cubicBezTo>
                  <a:cubicBezTo>
                    <a:pt x="4" y="18"/>
                    <a:pt x="2" y="19"/>
                    <a:pt x="2" y="19"/>
                  </a:cubicBezTo>
                  <a:cubicBezTo>
                    <a:pt x="0" y="19"/>
                    <a:pt x="2" y="19"/>
                    <a:pt x="2" y="19"/>
                  </a:cubicBezTo>
                  <a:cubicBezTo>
                    <a:pt x="2" y="19"/>
                    <a:pt x="4" y="20"/>
                    <a:pt x="5" y="19"/>
                  </a:cubicBezTo>
                  <a:cubicBezTo>
                    <a:pt x="8" y="18"/>
                    <a:pt x="7" y="17"/>
                    <a:pt x="6" y="14"/>
                  </a:cubicBezTo>
                  <a:cubicBezTo>
                    <a:pt x="5" y="14"/>
                    <a:pt x="5" y="14"/>
                    <a:pt x="5" y="14"/>
                  </a:cubicBezTo>
                  <a:cubicBezTo>
                    <a:pt x="4" y="13"/>
                    <a:pt x="4" y="12"/>
                    <a:pt x="4" y="11"/>
                  </a:cubicBezTo>
                  <a:cubicBezTo>
                    <a:pt x="4" y="11"/>
                    <a:pt x="2" y="11"/>
                    <a:pt x="2" y="1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Freeform 1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5EF847-A985-4AED-B045-8B616319289C}"/>
                </a:ext>
              </a:extLst>
            </p:cNvPr>
            <p:cNvSpPr>
              <a:spLocks/>
            </p:cNvSpPr>
            <p:nvPr/>
          </p:nvSpPr>
          <p:spPr bwMode="auto">
            <a:xfrm>
              <a:off x="2646363" y="3776663"/>
              <a:ext cx="93662" cy="57150"/>
            </a:xfrm>
            <a:custGeom>
              <a:avLst/>
              <a:gdLst>
                <a:gd name="T0" fmla="*/ 1 w 25"/>
                <a:gd name="T1" fmla="*/ 13 h 15"/>
                <a:gd name="T2" fmla="*/ 3 w 25"/>
                <a:gd name="T3" fmla="*/ 15 h 15"/>
                <a:gd name="T4" fmla="*/ 4 w 25"/>
                <a:gd name="T5" fmla="*/ 15 h 15"/>
                <a:gd name="T6" fmla="*/ 5 w 25"/>
                <a:gd name="T7" fmla="*/ 13 h 15"/>
                <a:gd name="T8" fmla="*/ 5 w 25"/>
                <a:gd name="T9" fmla="*/ 10 h 15"/>
                <a:gd name="T10" fmla="*/ 8 w 25"/>
                <a:gd name="T11" fmla="*/ 11 h 15"/>
                <a:gd name="T12" fmla="*/ 9 w 25"/>
                <a:gd name="T13" fmla="*/ 13 h 15"/>
                <a:gd name="T14" fmla="*/ 13 w 25"/>
                <a:gd name="T15" fmla="*/ 10 h 15"/>
                <a:gd name="T16" fmla="*/ 21 w 25"/>
                <a:gd name="T17" fmla="*/ 7 h 15"/>
                <a:gd name="T18" fmla="*/ 18 w 25"/>
                <a:gd name="T19" fmla="*/ 5 h 15"/>
                <a:gd name="T20" fmla="*/ 13 w 25"/>
                <a:gd name="T21" fmla="*/ 4 h 15"/>
                <a:gd name="T22" fmla="*/ 10 w 25"/>
                <a:gd name="T23" fmla="*/ 2 h 15"/>
                <a:gd name="T24" fmla="*/ 8 w 25"/>
                <a:gd name="T25" fmla="*/ 2 h 15"/>
                <a:gd name="T26" fmla="*/ 7 w 25"/>
                <a:gd name="T27" fmla="*/ 0 h 15"/>
                <a:gd name="T28" fmla="*/ 3 w 25"/>
                <a:gd name="T29" fmla="*/ 0 h 15"/>
                <a:gd name="T30" fmla="*/ 1 w 25"/>
                <a:gd name="T31" fmla="*/ 2 h 15"/>
                <a:gd name="T32" fmla="*/ 0 w 25"/>
                <a:gd name="T33" fmla="*/ 2 h 15"/>
                <a:gd name="T34" fmla="*/ 1 w 25"/>
                <a:gd name="T35" fmla="*/ 6 h 15"/>
                <a:gd name="T36" fmla="*/ 0 w 25"/>
                <a:gd name="T37" fmla="*/ 8 h 15"/>
                <a:gd name="T38" fmla="*/ 0 w 25"/>
                <a:gd name="T39" fmla="*/ 9 h 15"/>
                <a:gd name="T40" fmla="*/ 1 w 25"/>
                <a:gd name="T41" fmla="*/ 11 h 15"/>
                <a:gd name="T42" fmla="*/ 1 w 25"/>
                <a:gd name="T4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5">
                  <a:moveTo>
                    <a:pt x="1" y="13"/>
                  </a:moveTo>
                  <a:cubicBezTo>
                    <a:pt x="1" y="13"/>
                    <a:pt x="2" y="14"/>
                    <a:pt x="3" y="15"/>
                  </a:cubicBezTo>
                  <a:cubicBezTo>
                    <a:pt x="2" y="15"/>
                    <a:pt x="4" y="15"/>
                    <a:pt x="4" y="15"/>
                  </a:cubicBezTo>
                  <a:cubicBezTo>
                    <a:pt x="5" y="15"/>
                    <a:pt x="5" y="13"/>
                    <a:pt x="5" y="13"/>
                  </a:cubicBezTo>
                  <a:cubicBezTo>
                    <a:pt x="5" y="13"/>
                    <a:pt x="5" y="11"/>
                    <a:pt x="5" y="10"/>
                  </a:cubicBezTo>
                  <a:cubicBezTo>
                    <a:pt x="6" y="11"/>
                    <a:pt x="7" y="11"/>
                    <a:pt x="8" y="11"/>
                  </a:cubicBezTo>
                  <a:cubicBezTo>
                    <a:pt x="8" y="11"/>
                    <a:pt x="9" y="13"/>
                    <a:pt x="9" y="13"/>
                  </a:cubicBezTo>
                  <a:cubicBezTo>
                    <a:pt x="13" y="14"/>
                    <a:pt x="13" y="10"/>
                    <a:pt x="13" y="10"/>
                  </a:cubicBezTo>
                  <a:cubicBezTo>
                    <a:pt x="16" y="9"/>
                    <a:pt x="25" y="14"/>
                    <a:pt x="21" y="7"/>
                  </a:cubicBezTo>
                  <a:cubicBezTo>
                    <a:pt x="20" y="6"/>
                    <a:pt x="19" y="6"/>
                    <a:pt x="18" y="5"/>
                  </a:cubicBezTo>
                  <a:cubicBezTo>
                    <a:pt x="20" y="6"/>
                    <a:pt x="14" y="5"/>
                    <a:pt x="13" y="4"/>
                  </a:cubicBezTo>
                  <a:cubicBezTo>
                    <a:pt x="12" y="4"/>
                    <a:pt x="11" y="2"/>
                    <a:pt x="10" y="2"/>
                  </a:cubicBezTo>
                  <a:cubicBezTo>
                    <a:pt x="9" y="1"/>
                    <a:pt x="9" y="2"/>
                    <a:pt x="8" y="2"/>
                  </a:cubicBezTo>
                  <a:cubicBezTo>
                    <a:pt x="8" y="2"/>
                    <a:pt x="7" y="0"/>
                    <a:pt x="7" y="0"/>
                  </a:cubicBezTo>
                  <a:cubicBezTo>
                    <a:pt x="6" y="0"/>
                    <a:pt x="3" y="0"/>
                    <a:pt x="3" y="0"/>
                  </a:cubicBezTo>
                  <a:cubicBezTo>
                    <a:pt x="2" y="0"/>
                    <a:pt x="1" y="2"/>
                    <a:pt x="1" y="2"/>
                  </a:cubicBezTo>
                  <a:cubicBezTo>
                    <a:pt x="1" y="2"/>
                    <a:pt x="1" y="2"/>
                    <a:pt x="0" y="2"/>
                  </a:cubicBezTo>
                  <a:cubicBezTo>
                    <a:pt x="1" y="6"/>
                    <a:pt x="1" y="6"/>
                    <a:pt x="1" y="6"/>
                  </a:cubicBezTo>
                  <a:cubicBezTo>
                    <a:pt x="0" y="8"/>
                    <a:pt x="0" y="8"/>
                    <a:pt x="0" y="8"/>
                  </a:cubicBezTo>
                  <a:cubicBezTo>
                    <a:pt x="0" y="9"/>
                    <a:pt x="0" y="9"/>
                    <a:pt x="0" y="9"/>
                  </a:cubicBezTo>
                  <a:cubicBezTo>
                    <a:pt x="0" y="9"/>
                    <a:pt x="1" y="10"/>
                    <a:pt x="1" y="11"/>
                  </a:cubicBezTo>
                  <a:cubicBezTo>
                    <a:pt x="1" y="12"/>
                    <a:pt x="1" y="13"/>
                    <a:pt x="1" y="1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4" name="Freeform 1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DF1BB3-3E1A-44D9-A088-42CE5D6433DA}"/>
                </a:ext>
              </a:extLst>
            </p:cNvPr>
            <p:cNvSpPr>
              <a:spLocks/>
            </p:cNvSpPr>
            <p:nvPr/>
          </p:nvSpPr>
          <p:spPr bwMode="auto">
            <a:xfrm>
              <a:off x="5289550" y="3994151"/>
              <a:ext cx="52387" cy="57150"/>
            </a:xfrm>
            <a:custGeom>
              <a:avLst/>
              <a:gdLst>
                <a:gd name="T0" fmla="*/ 12 w 14"/>
                <a:gd name="T1" fmla="*/ 11 h 15"/>
                <a:gd name="T2" fmla="*/ 11 w 14"/>
                <a:gd name="T3" fmla="*/ 9 h 15"/>
                <a:gd name="T4" fmla="*/ 9 w 14"/>
                <a:gd name="T5" fmla="*/ 9 h 15"/>
                <a:gd name="T6" fmla="*/ 9 w 14"/>
                <a:gd name="T7" fmla="*/ 8 h 15"/>
                <a:gd name="T8" fmla="*/ 12 w 14"/>
                <a:gd name="T9" fmla="*/ 1 h 15"/>
                <a:gd name="T10" fmla="*/ 10 w 14"/>
                <a:gd name="T11" fmla="*/ 0 h 15"/>
                <a:gd name="T12" fmla="*/ 8 w 14"/>
                <a:gd name="T13" fmla="*/ 2 h 15"/>
                <a:gd name="T14" fmla="*/ 6 w 14"/>
                <a:gd name="T15" fmla="*/ 1 h 15"/>
                <a:gd name="T16" fmla="*/ 5 w 14"/>
                <a:gd name="T17" fmla="*/ 1 h 15"/>
                <a:gd name="T18" fmla="*/ 2 w 14"/>
                <a:gd name="T19" fmla="*/ 8 h 15"/>
                <a:gd name="T20" fmla="*/ 0 w 14"/>
                <a:gd name="T21" fmla="*/ 14 h 15"/>
                <a:gd name="T22" fmla="*/ 4 w 14"/>
                <a:gd name="T23" fmla="*/ 15 h 15"/>
                <a:gd name="T24" fmla="*/ 6 w 14"/>
                <a:gd name="T25" fmla="*/ 15 h 15"/>
                <a:gd name="T26" fmla="*/ 9 w 14"/>
                <a:gd name="T27" fmla="*/ 15 h 15"/>
                <a:gd name="T28" fmla="*/ 12 w 14"/>
                <a:gd name="T2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5">
                  <a:moveTo>
                    <a:pt x="12" y="11"/>
                  </a:moveTo>
                  <a:cubicBezTo>
                    <a:pt x="11" y="11"/>
                    <a:pt x="11" y="10"/>
                    <a:pt x="11" y="9"/>
                  </a:cubicBezTo>
                  <a:cubicBezTo>
                    <a:pt x="10" y="9"/>
                    <a:pt x="10" y="10"/>
                    <a:pt x="9" y="9"/>
                  </a:cubicBezTo>
                  <a:cubicBezTo>
                    <a:pt x="9" y="8"/>
                    <a:pt x="9" y="8"/>
                    <a:pt x="9" y="8"/>
                  </a:cubicBezTo>
                  <a:cubicBezTo>
                    <a:pt x="11" y="7"/>
                    <a:pt x="14" y="5"/>
                    <a:pt x="12" y="1"/>
                  </a:cubicBezTo>
                  <a:cubicBezTo>
                    <a:pt x="10" y="0"/>
                    <a:pt x="10" y="0"/>
                    <a:pt x="10" y="0"/>
                  </a:cubicBezTo>
                  <a:cubicBezTo>
                    <a:pt x="8" y="2"/>
                    <a:pt x="8" y="2"/>
                    <a:pt x="8" y="2"/>
                  </a:cubicBezTo>
                  <a:cubicBezTo>
                    <a:pt x="6" y="1"/>
                    <a:pt x="6" y="1"/>
                    <a:pt x="6" y="1"/>
                  </a:cubicBezTo>
                  <a:cubicBezTo>
                    <a:pt x="5" y="1"/>
                    <a:pt x="5" y="1"/>
                    <a:pt x="5" y="1"/>
                  </a:cubicBezTo>
                  <a:cubicBezTo>
                    <a:pt x="5" y="1"/>
                    <a:pt x="1" y="6"/>
                    <a:pt x="2" y="8"/>
                  </a:cubicBezTo>
                  <a:cubicBezTo>
                    <a:pt x="2" y="10"/>
                    <a:pt x="0" y="12"/>
                    <a:pt x="0" y="14"/>
                  </a:cubicBezTo>
                  <a:cubicBezTo>
                    <a:pt x="1" y="15"/>
                    <a:pt x="3" y="15"/>
                    <a:pt x="4" y="15"/>
                  </a:cubicBezTo>
                  <a:cubicBezTo>
                    <a:pt x="6" y="15"/>
                    <a:pt x="6" y="15"/>
                    <a:pt x="6" y="15"/>
                  </a:cubicBezTo>
                  <a:cubicBezTo>
                    <a:pt x="9" y="15"/>
                    <a:pt x="9" y="15"/>
                    <a:pt x="9" y="15"/>
                  </a:cubicBezTo>
                  <a:lnTo>
                    <a:pt x="12"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5" name="Freeform 1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3C4B0B-CA86-4185-8630-B544A2CBA6C6}"/>
                </a:ext>
              </a:extLst>
            </p:cNvPr>
            <p:cNvSpPr>
              <a:spLocks noEditPoints="1"/>
            </p:cNvSpPr>
            <p:nvPr/>
          </p:nvSpPr>
          <p:spPr bwMode="auto">
            <a:xfrm>
              <a:off x="4510088" y="2532063"/>
              <a:ext cx="119062" cy="134938"/>
            </a:xfrm>
            <a:custGeom>
              <a:avLst/>
              <a:gdLst>
                <a:gd name="T0" fmla="*/ 12 w 32"/>
                <a:gd name="T1" fmla="*/ 25 h 36"/>
                <a:gd name="T2" fmla="*/ 15 w 32"/>
                <a:gd name="T3" fmla="*/ 29 h 36"/>
                <a:gd name="T4" fmla="*/ 17 w 32"/>
                <a:gd name="T5" fmla="*/ 30 h 36"/>
                <a:gd name="T6" fmla="*/ 12 w 32"/>
                <a:gd name="T7" fmla="*/ 25 h 36"/>
                <a:gd name="T8" fmla="*/ 19 w 32"/>
                <a:gd name="T9" fmla="*/ 16 h 36"/>
                <a:gd name="T10" fmla="*/ 16 w 32"/>
                <a:gd name="T11" fmla="*/ 15 h 36"/>
                <a:gd name="T12" fmla="*/ 12 w 32"/>
                <a:gd name="T13" fmla="*/ 8 h 36"/>
                <a:gd name="T14" fmla="*/ 16 w 32"/>
                <a:gd name="T15" fmla="*/ 6 h 36"/>
                <a:gd name="T16" fmla="*/ 17 w 32"/>
                <a:gd name="T17" fmla="*/ 2 h 36"/>
                <a:gd name="T18" fmla="*/ 17 w 32"/>
                <a:gd name="T19" fmla="*/ 0 h 36"/>
                <a:gd name="T20" fmla="*/ 10 w 32"/>
                <a:gd name="T21" fmla="*/ 6 h 36"/>
                <a:gd name="T22" fmla="*/ 1 w 32"/>
                <a:gd name="T23" fmla="*/ 11 h 36"/>
                <a:gd name="T24" fmla="*/ 3 w 32"/>
                <a:gd name="T25" fmla="*/ 12 h 36"/>
                <a:gd name="T26" fmla="*/ 10 w 32"/>
                <a:gd name="T27" fmla="*/ 8 h 36"/>
                <a:gd name="T28" fmla="*/ 6 w 32"/>
                <a:gd name="T29" fmla="*/ 14 h 36"/>
                <a:gd name="T30" fmla="*/ 3 w 32"/>
                <a:gd name="T31" fmla="*/ 21 h 36"/>
                <a:gd name="T32" fmla="*/ 2 w 32"/>
                <a:gd name="T33" fmla="*/ 22 h 36"/>
                <a:gd name="T34" fmla="*/ 5 w 32"/>
                <a:gd name="T35" fmla="*/ 30 h 36"/>
                <a:gd name="T36" fmla="*/ 28 w 32"/>
                <a:gd name="T37" fmla="*/ 31 h 36"/>
                <a:gd name="T38" fmla="*/ 22 w 32"/>
                <a:gd name="T39" fmla="*/ 32 h 36"/>
                <a:gd name="T40" fmla="*/ 20 w 32"/>
                <a:gd name="T41" fmla="*/ 32 h 36"/>
                <a:gd name="T42" fmla="*/ 21 w 32"/>
                <a:gd name="T43" fmla="*/ 35 h 36"/>
                <a:gd name="T44" fmla="*/ 22 w 32"/>
                <a:gd name="T45" fmla="*/ 36 h 36"/>
                <a:gd name="T46" fmla="*/ 25 w 32"/>
                <a:gd name="T47" fmla="*/ 36 h 36"/>
                <a:gd name="T48" fmla="*/ 28 w 32"/>
                <a:gd name="T49" fmla="*/ 31 h 36"/>
                <a:gd name="T50" fmla="*/ 18 w 32"/>
                <a:gd name="T51" fmla="*/ 35 h 36"/>
                <a:gd name="T52" fmla="*/ 26 w 32"/>
                <a:gd name="T53" fmla="*/ 18 h 36"/>
                <a:gd name="T54" fmla="*/ 25 w 32"/>
                <a:gd name="T55" fmla="*/ 22 h 36"/>
                <a:gd name="T56" fmla="*/ 23 w 32"/>
                <a:gd name="T57" fmla="*/ 23 h 36"/>
                <a:gd name="T58" fmla="*/ 20 w 32"/>
                <a:gd name="T59" fmla="*/ 23 h 36"/>
                <a:gd name="T60" fmla="*/ 18 w 32"/>
                <a:gd name="T61" fmla="*/ 24 h 36"/>
                <a:gd name="T62" fmla="*/ 20 w 32"/>
                <a:gd name="T63" fmla="*/ 29 h 36"/>
                <a:gd name="T64" fmla="*/ 23 w 32"/>
                <a:gd name="T65" fmla="*/ 28 h 36"/>
                <a:gd name="T66" fmla="*/ 25 w 32"/>
                <a:gd name="T67" fmla="*/ 30 h 36"/>
                <a:gd name="T68" fmla="*/ 29 w 32"/>
                <a:gd name="T69" fmla="*/ 27 h 36"/>
                <a:gd name="T70" fmla="*/ 27 w 32"/>
                <a:gd name="T71" fmla="*/ 24 h 36"/>
                <a:gd name="T72" fmla="*/ 28 w 32"/>
                <a:gd name="T73" fmla="*/ 18 h 36"/>
                <a:gd name="T74" fmla="*/ 6 w 32"/>
                <a:gd name="T75" fmla="*/ 9 h 36"/>
                <a:gd name="T76" fmla="*/ 6 w 32"/>
                <a:gd name="T7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36">
                  <a:moveTo>
                    <a:pt x="11" y="30"/>
                  </a:moveTo>
                  <a:cubicBezTo>
                    <a:pt x="11" y="28"/>
                    <a:pt x="12" y="26"/>
                    <a:pt x="12" y="25"/>
                  </a:cubicBezTo>
                  <a:cubicBezTo>
                    <a:pt x="13" y="26"/>
                    <a:pt x="13" y="27"/>
                    <a:pt x="14" y="28"/>
                  </a:cubicBezTo>
                  <a:cubicBezTo>
                    <a:pt x="15" y="28"/>
                    <a:pt x="15" y="29"/>
                    <a:pt x="15" y="29"/>
                  </a:cubicBezTo>
                  <a:cubicBezTo>
                    <a:pt x="16" y="29"/>
                    <a:pt x="16" y="29"/>
                    <a:pt x="16" y="29"/>
                  </a:cubicBezTo>
                  <a:cubicBezTo>
                    <a:pt x="15" y="30"/>
                    <a:pt x="17" y="30"/>
                    <a:pt x="17" y="30"/>
                  </a:cubicBezTo>
                  <a:cubicBezTo>
                    <a:pt x="17" y="29"/>
                    <a:pt x="17" y="25"/>
                    <a:pt x="17" y="25"/>
                  </a:cubicBezTo>
                  <a:cubicBezTo>
                    <a:pt x="16" y="25"/>
                    <a:pt x="14" y="25"/>
                    <a:pt x="12" y="25"/>
                  </a:cubicBezTo>
                  <a:cubicBezTo>
                    <a:pt x="14" y="22"/>
                    <a:pt x="15" y="21"/>
                    <a:pt x="15" y="17"/>
                  </a:cubicBezTo>
                  <a:cubicBezTo>
                    <a:pt x="18" y="18"/>
                    <a:pt x="17" y="19"/>
                    <a:pt x="19" y="16"/>
                  </a:cubicBezTo>
                  <a:cubicBezTo>
                    <a:pt x="19" y="15"/>
                    <a:pt x="19" y="15"/>
                    <a:pt x="19" y="15"/>
                  </a:cubicBezTo>
                  <a:cubicBezTo>
                    <a:pt x="18" y="15"/>
                    <a:pt x="17" y="15"/>
                    <a:pt x="16" y="15"/>
                  </a:cubicBezTo>
                  <a:cubicBezTo>
                    <a:pt x="16" y="13"/>
                    <a:pt x="15" y="11"/>
                    <a:pt x="15" y="8"/>
                  </a:cubicBezTo>
                  <a:cubicBezTo>
                    <a:pt x="14" y="8"/>
                    <a:pt x="13" y="8"/>
                    <a:pt x="12" y="8"/>
                  </a:cubicBezTo>
                  <a:cubicBezTo>
                    <a:pt x="13" y="8"/>
                    <a:pt x="14" y="8"/>
                    <a:pt x="15" y="7"/>
                  </a:cubicBezTo>
                  <a:cubicBezTo>
                    <a:pt x="16" y="7"/>
                    <a:pt x="16" y="6"/>
                    <a:pt x="16" y="6"/>
                  </a:cubicBezTo>
                  <a:cubicBezTo>
                    <a:pt x="16" y="6"/>
                    <a:pt x="17" y="5"/>
                    <a:pt x="17" y="5"/>
                  </a:cubicBezTo>
                  <a:cubicBezTo>
                    <a:pt x="17" y="5"/>
                    <a:pt x="17" y="2"/>
                    <a:pt x="17" y="2"/>
                  </a:cubicBezTo>
                  <a:cubicBezTo>
                    <a:pt x="17" y="2"/>
                    <a:pt x="17" y="0"/>
                    <a:pt x="17" y="1"/>
                  </a:cubicBezTo>
                  <a:cubicBezTo>
                    <a:pt x="17" y="1"/>
                    <a:pt x="17" y="0"/>
                    <a:pt x="17" y="0"/>
                  </a:cubicBezTo>
                  <a:cubicBezTo>
                    <a:pt x="16" y="0"/>
                    <a:pt x="13" y="1"/>
                    <a:pt x="12" y="2"/>
                  </a:cubicBezTo>
                  <a:cubicBezTo>
                    <a:pt x="11" y="3"/>
                    <a:pt x="12" y="5"/>
                    <a:pt x="10" y="6"/>
                  </a:cubicBezTo>
                  <a:cubicBezTo>
                    <a:pt x="7" y="8"/>
                    <a:pt x="7" y="5"/>
                    <a:pt x="4" y="8"/>
                  </a:cubicBezTo>
                  <a:cubicBezTo>
                    <a:pt x="3" y="8"/>
                    <a:pt x="2" y="10"/>
                    <a:pt x="1" y="11"/>
                  </a:cubicBezTo>
                  <a:cubicBezTo>
                    <a:pt x="1" y="11"/>
                    <a:pt x="2" y="11"/>
                    <a:pt x="2" y="12"/>
                  </a:cubicBezTo>
                  <a:cubicBezTo>
                    <a:pt x="2" y="12"/>
                    <a:pt x="3" y="11"/>
                    <a:pt x="3" y="12"/>
                  </a:cubicBezTo>
                  <a:cubicBezTo>
                    <a:pt x="4" y="11"/>
                    <a:pt x="3" y="10"/>
                    <a:pt x="4" y="10"/>
                  </a:cubicBezTo>
                  <a:cubicBezTo>
                    <a:pt x="5" y="8"/>
                    <a:pt x="7" y="8"/>
                    <a:pt x="10" y="8"/>
                  </a:cubicBezTo>
                  <a:cubicBezTo>
                    <a:pt x="10" y="10"/>
                    <a:pt x="10" y="11"/>
                    <a:pt x="10" y="13"/>
                  </a:cubicBezTo>
                  <a:cubicBezTo>
                    <a:pt x="7" y="10"/>
                    <a:pt x="8" y="11"/>
                    <a:pt x="6" y="14"/>
                  </a:cubicBezTo>
                  <a:cubicBezTo>
                    <a:pt x="4" y="14"/>
                    <a:pt x="2" y="14"/>
                    <a:pt x="1" y="14"/>
                  </a:cubicBezTo>
                  <a:cubicBezTo>
                    <a:pt x="1" y="18"/>
                    <a:pt x="1" y="19"/>
                    <a:pt x="3" y="21"/>
                  </a:cubicBezTo>
                  <a:cubicBezTo>
                    <a:pt x="3" y="22"/>
                    <a:pt x="3" y="22"/>
                    <a:pt x="3" y="22"/>
                  </a:cubicBezTo>
                  <a:cubicBezTo>
                    <a:pt x="2" y="22"/>
                    <a:pt x="2" y="22"/>
                    <a:pt x="2" y="22"/>
                  </a:cubicBezTo>
                  <a:cubicBezTo>
                    <a:pt x="0" y="26"/>
                    <a:pt x="4" y="27"/>
                    <a:pt x="5" y="28"/>
                  </a:cubicBezTo>
                  <a:cubicBezTo>
                    <a:pt x="5" y="29"/>
                    <a:pt x="5" y="29"/>
                    <a:pt x="5" y="30"/>
                  </a:cubicBezTo>
                  <a:lnTo>
                    <a:pt x="11" y="30"/>
                  </a:lnTo>
                  <a:close/>
                  <a:moveTo>
                    <a:pt x="28" y="31"/>
                  </a:moveTo>
                  <a:cubicBezTo>
                    <a:pt x="27" y="31"/>
                    <a:pt x="25" y="32"/>
                    <a:pt x="24" y="33"/>
                  </a:cubicBezTo>
                  <a:cubicBezTo>
                    <a:pt x="24" y="33"/>
                    <a:pt x="22" y="32"/>
                    <a:pt x="22" y="32"/>
                  </a:cubicBezTo>
                  <a:cubicBezTo>
                    <a:pt x="22" y="32"/>
                    <a:pt x="22" y="32"/>
                    <a:pt x="21" y="32"/>
                  </a:cubicBezTo>
                  <a:cubicBezTo>
                    <a:pt x="20" y="31"/>
                    <a:pt x="21" y="32"/>
                    <a:pt x="20" y="32"/>
                  </a:cubicBezTo>
                  <a:cubicBezTo>
                    <a:pt x="20" y="33"/>
                    <a:pt x="21" y="33"/>
                    <a:pt x="20" y="33"/>
                  </a:cubicBezTo>
                  <a:cubicBezTo>
                    <a:pt x="20" y="34"/>
                    <a:pt x="21" y="35"/>
                    <a:pt x="21" y="35"/>
                  </a:cubicBezTo>
                  <a:cubicBezTo>
                    <a:pt x="21" y="35"/>
                    <a:pt x="21" y="36"/>
                    <a:pt x="22" y="36"/>
                  </a:cubicBezTo>
                  <a:cubicBezTo>
                    <a:pt x="22" y="36"/>
                    <a:pt x="22" y="36"/>
                    <a:pt x="22" y="36"/>
                  </a:cubicBezTo>
                  <a:cubicBezTo>
                    <a:pt x="23" y="35"/>
                    <a:pt x="23" y="35"/>
                    <a:pt x="23" y="35"/>
                  </a:cubicBezTo>
                  <a:cubicBezTo>
                    <a:pt x="24" y="35"/>
                    <a:pt x="25" y="36"/>
                    <a:pt x="25" y="36"/>
                  </a:cubicBezTo>
                  <a:cubicBezTo>
                    <a:pt x="25" y="35"/>
                    <a:pt x="26" y="34"/>
                    <a:pt x="26" y="34"/>
                  </a:cubicBezTo>
                  <a:cubicBezTo>
                    <a:pt x="27" y="33"/>
                    <a:pt x="32" y="30"/>
                    <a:pt x="28" y="31"/>
                  </a:cubicBezTo>
                  <a:close/>
                  <a:moveTo>
                    <a:pt x="18" y="30"/>
                  </a:moveTo>
                  <a:cubicBezTo>
                    <a:pt x="18" y="31"/>
                    <a:pt x="16" y="36"/>
                    <a:pt x="18" y="35"/>
                  </a:cubicBezTo>
                  <a:cubicBezTo>
                    <a:pt x="18" y="34"/>
                    <a:pt x="20" y="29"/>
                    <a:pt x="18" y="30"/>
                  </a:cubicBezTo>
                  <a:close/>
                  <a:moveTo>
                    <a:pt x="26" y="18"/>
                  </a:moveTo>
                  <a:cubicBezTo>
                    <a:pt x="25" y="18"/>
                    <a:pt x="25" y="18"/>
                    <a:pt x="24" y="19"/>
                  </a:cubicBezTo>
                  <a:cubicBezTo>
                    <a:pt x="25" y="22"/>
                    <a:pt x="25" y="22"/>
                    <a:pt x="25" y="22"/>
                  </a:cubicBezTo>
                  <a:cubicBezTo>
                    <a:pt x="24" y="22"/>
                    <a:pt x="24" y="23"/>
                    <a:pt x="23" y="23"/>
                  </a:cubicBezTo>
                  <a:cubicBezTo>
                    <a:pt x="23" y="23"/>
                    <a:pt x="23" y="23"/>
                    <a:pt x="23" y="23"/>
                  </a:cubicBezTo>
                  <a:cubicBezTo>
                    <a:pt x="23" y="23"/>
                    <a:pt x="23" y="21"/>
                    <a:pt x="22" y="21"/>
                  </a:cubicBezTo>
                  <a:cubicBezTo>
                    <a:pt x="20" y="21"/>
                    <a:pt x="21" y="22"/>
                    <a:pt x="20" y="23"/>
                  </a:cubicBezTo>
                  <a:cubicBezTo>
                    <a:pt x="20" y="23"/>
                    <a:pt x="18" y="23"/>
                    <a:pt x="18" y="23"/>
                  </a:cubicBezTo>
                  <a:cubicBezTo>
                    <a:pt x="18" y="23"/>
                    <a:pt x="18" y="24"/>
                    <a:pt x="18" y="24"/>
                  </a:cubicBezTo>
                  <a:cubicBezTo>
                    <a:pt x="18" y="25"/>
                    <a:pt x="19" y="25"/>
                    <a:pt x="20" y="25"/>
                  </a:cubicBezTo>
                  <a:cubicBezTo>
                    <a:pt x="20" y="26"/>
                    <a:pt x="20" y="28"/>
                    <a:pt x="20" y="29"/>
                  </a:cubicBezTo>
                  <a:cubicBezTo>
                    <a:pt x="21" y="29"/>
                    <a:pt x="22" y="28"/>
                    <a:pt x="22" y="28"/>
                  </a:cubicBezTo>
                  <a:cubicBezTo>
                    <a:pt x="22" y="28"/>
                    <a:pt x="23" y="28"/>
                    <a:pt x="23" y="28"/>
                  </a:cubicBezTo>
                  <a:cubicBezTo>
                    <a:pt x="24" y="30"/>
                    <a:pt x="24" y="30"/>
                    <a:pt x="24" y="30"/>
                  </a:cubicBezTo>
                  <a:cubicBezTo>
                    <a:pt x="24" y="30"/>
                    <a:pt x="25" y="30"/>
                    <a:pt x="25" y="30"/>
                  </a:cubicBezTo>
                  <a:cubicBezTo>
                    <a:pt x="26" y="30"/>
                    <a:pt x="25" y="29"/>
                    <a:pt x="26" y="28"/>
                  </a:cubicBezTo>
                  <a:cubicBezTo>
                    <a:pt x="26" y="28"/>
                    <a:pt x="28" y="27"/>
                    <a:pt x="29" y="27"/>
                  </a:cubicBezTo>
                  <a:cubicBezTo>
                    <a:pt x="29" y="27"/>
                    <a:pt x="28" y="26"/>
                    <a:pt x="29" y="25"/>
                  </a:cubicBezTo>
                  <a:cubicBezTo>
                    <a:pt x="28" y="25"/>
                    <a:pt x="28" y="25"/>
                    <a:pt x="27" y="24"/>
                  </a:cubicBezTo>
                  <a:cubicBezTo>
                    <a:pt x="27" y="24"/>
                    <a:pt x="28" y="23"/>
                    <a:pt x="28" y="23"/>
                  </a:cubicBezTo>
                  <a:cubicBezTo>
                    <a:pt x="29" y="21"/>
                    <a:pt x="28" y="19"/>
                    <a:pt x="28" y="18"/>
                  </a:cubicBezTo>
                  <a:cubicBezTo>
                    <a:pt x="27" y="18"/>
                    <a:pt x="26" y="18"/>
                    <a:pt x="26" y="18"/>
                  </a:cubicBezTo>
                  <a:close/>
                  <a:moveTo>
                    <a:pt x="6" y="9"/>
                  </a:moveTo>
                  <a:cubicBezTo>
                    <a:pt x="5" y="9"/>
                    <a:pt x="4" y="12"/>
                    <a:pt x="6" y="12"/>
                  </a:cubicBezTo>
                  <a:cubicBezTo>
                    <a:pt x="7" y="11"/>
                    <a:pt x="7" y="9"/>
                    <a:pt x="6" y="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Freeform 1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EAB65B-2362-4CE5-85CD-AE5BC4D9A836}"/>
                </a:ext>
              </a:extLst>
            </p:cNvPr>
            <p:cNvSpPr>
              <a:spLocks/>
            </p:cNvSpPr>
            <p:nvPr/>
          </p:nvSpPr>
          <p:spPr bwMode="auto">
            <a:xfrm>
              <a:off x="4603750" y="2779713"/>
              <a:ext cx="141287" cy="96838"/>
            </a:xfrm>
            <a:custGeom>
              <a:avLst/>
              <a:gdLst>
                <a:gd name="T0" fmla="*/ 30 w 38"/>
                <a:gd name="T1" fmla="*/ 22 h 26"/>
                <a:gd name="T2" fmla="*/ 33 w 38"/>
                <a:gd name="T3" fmla="*/ 19 h 26"/>
                <a:gd name="T4" fmla="*/ 35 w 38"/>
                <a:gd name="T5" fmla="*/ 16 h 26"/>
                <a:gd name="T6" fmla="*/ 38 w 38"/>
                <a:gd name="T7" fmla="*/ 15 h 26"/>
                <a:gd name="T8" fmla="*/ 36 w 38"/>
                <a:gd name="T9" fmla="*/ 11 h 26"/>
                <a:gd name="T10" fmla="*/ 32 w 38"/>
                <a:gd name="T11" fmla="*/ 8 h 26"/>
                <a:gd name="T12" fmla="*/ 28 w 38"/>
                <a:gd name="T13" fmla="*/ 8 h 26"/>
                <a:gd name="T14" fmla="*/ 24 w 38"/>
                <a:gd name="T15" fmla="*/ 5 h 26"/>
                <a:gd name="T16" fmla="*/ 21 w 38"/>
                <a:gd name="T17" fmla="*/ 3 h 26"/>
                <a:gd name="T18" fmla="*/ 18 w 38"/>
                <a:gd name="T19" fmla="*/ 3 h 26"/>
                <a:gd name="T20" fmla="*/ 16 w 38"/>
                <a:gd name="T21" fmla="*/ 2 h 26"/>
                <a:gd name="T22" fmla="*/ 13 w 38"/>
                <a:gd name="T23" fmla="*/ 0 h 26"/>
                <a:gd name="T24" fmla="*/ 9 w 38"/>
                <a:gd name="T25" fmla="*/ 3 h 26"/>
                <a:gd name="T26" fmla="*/ 5 w 38"/>
                <a:gd name="T27" fmla="*/ 6 h 26"/>
                <a:gd name="T28" fmla="*/ 2 w 38"/>
                <a:gd name="T29" fmla="*/ 7 h 26"/>
                <a:gd name="T30" fmla="*/ 1 w 38"/>
                <a:gd name="T31" fmla="*/ 9 h 26"/>
                <a:gd name="T32" fmla="*/ 3 w 38"/>
                <a:gd name="T33" fmla="*/ 13 h 26"/>
                <a:gd name="T34" fmla="*/ 5 w 38"/>
                <a:gd name="T35" fmla="*/ 17 h 26"/>
                <a:gd name="T36" fmla="*/ 8 w 38"/>
                <a:gd name="T37" fmla="*/ 20 h 26"/>
                <a:gd name="T38" fmla="*/ 10 w 38"/>
                <a:gd name="T39" fmla="*/ 22 h 26"/>
                <a:gd name="T40" fmla="*/ 15 w 38"/>
                <a:gd name="T41" fmla="*/ 23 h 26"/>
                <a:gd name="T42" fmla="*/ 17 w 38"/>
                <a:gd name="T43" fmla="*/ 20 h 26"/>
                <a:gd name="T44" fmla="*/ 21 w 38"/>
                <a:gd name="T45" fmla="*/ 20 h 26"/>
                <a:gd name="T46" fmla="*/ 26 w 38"/>
                <a:gd name="T47" fmla="*/ 22 h 26"/>
                <a:gd name="T48" fmla="*/ 30 w 38"/>
                <a:gd name="T4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30" y="22"/>
                  </a:moveTo>
                  <a:cubicBezTo>
                    <a:pt x="30" y="22"/>
                    <a:pt x="31" y="19"/>
                    <a:pt x="33" y="19"/>
                  </a:cubicBezTo>
                  <a:cubicBezTo>
                    <a:pt x="34" y="19"/>
                    <a:pt x="33" y="16"/>
                    <a:pt x="35" y="16"/>
                  </a:cubicBezTo>
                  <a:cubicBezTo>
                    <a:pt x="36" y="16"/>
                    <a:pt x="38" y="15"/>
                    <a:pt x="38" y="15"/>
                  </a:cubicBezTo>
                  <a:cubicBezTo>
                    <a:pt x="38" y="15"/>
                    <a:pt x="37" y="10"/>
                    <a:pt x="36" y="11"/>
                  </a:cubicBezTo>
                  <a:cubicBezTo>
                    <a:pt x="35" y="12"/>
                    <a:pt x="34" y="7"/>
                    <a:pt x="32" y="8"/>
                  </a:cubicBezTo>
                  <a:cubicBezTo>
                    <a:pt x="31" y="9"/>
                    <a:pt x="30" y="9"/>
                    <a:pt x="28" y="8"/>
                  </a:cubicBezTo>
                  <a:cubicBezTo>
                    <a:pt x="26" y="6"/>
                    <a:pt x="25" y="4"/>
                    <a:pt x="24" y="5"/>
                  </a:cubicBezTo>
                  <a:cubicBezTo>
                    <a:pt x="22" y="6"/>
                    <a:pt x="22" y="3"/>
                    <a:pt x="21" y="3"/>
                  </a:cubicBezTo>
                  <a:cubicBezTo>
                    <a:pt x="19" y="3"/>
                    <a:pt x="18" y="3"/>
                    <a:pt x="18" y="3"/>
                  </a:cubicBezTo>
                  <a:cubicBezTo>
                    <a:pt x="16" y="2"/>
                    <a:pt x="16" y="2"/>
                    <a:pt x="16" y="2"/>
                  </a:cubicBezTo>
                  <a:cubicBezTo>
                    <a:pt x="13" y="0"/>
                    <a:pt x="13" y="0"/>
                    <a:pt x="13" y="0"/>
                  </a:cubicBezTo>
                  <a:cubicBezTo>
                    <a:pt x="13" y="0"/>
                    <a:pt x="11" y="2"/>
                    <a:pt x="9" y="3"/>
                  </a:cubicBezTo>
                  <a:cubicBezTo>
                    <a:pt x="7" y="4"/>
                    <a:pt x="6" y="4"/>
                    <a:pt x="5" y="6"/>
                  </a:cubicBezTo>
                  <a:cubicBezTo>
                    <a:pt x="4" y="7"/>
                    <a:pt x="3" y="7"/>
                    <a:pt x="2" y="7"/>
                  </a:cubicBezTo>
                  <a:cubicBezTo>
                    <a:pt x="0" y="7"/>
                    <a:pt x="0" y="7"/>
                    <a:pt x="1" y="9"/>
                  </a:cubicBezTo>
                  <a:cubicBezTo>
                    <a:pt x="2" y="12"/>
                    <a:pt x="2" y="12"/>
                    <a:pt x="3" y="13"/>
                  </a:cubicBezTo>
                  <a:cubicBezTo>
                    <a:pt x="5" y="15"/>
                    <a:pt x="5" y="15"/>
                    <a:pt x="5" y="17"/>
                  </a:cubicBezTo>
                  <a:cubicBezTo>
                    <a:pt x="5" y="20"/>
                    <a:pt x="6" y="18"/>
                    <a:pt x="8" y="20"/>
                  </a:cubicBezTo>
                  <a:cubicBezTo>
                    <a:pt x="10" y="22"/>
                    <a:pt x="10" y="22"/>
                    <a:pt x="10" y="22"/>
                  </a:cubicBezTo>
                  <a:cubicBezTo>
                    <a:pt x="10" y="22"/>
                    <a:pt x="14" y="26"/>
                    <a:pt x="15" y="23"/>
                  </a:cubicBezTo>
                  <a:cubicBezTo>
                    <a:pt x="16" y="21"/>
                    <a:pt x="17" y="20"/>
                    <a:pt x="17" y="20"/>
                  </a:cubicBezTo>
                  <a:cubicBezTo>
                    <a:pt x="17" y="20"/>
                    <a:pt x="20" y="19"/>
                    <a:pt x="21" y="20"/>
                  </a:cubicBezTo>
                  <a:cubicBezTo>
                    <a:pt x="23" y="22"/>
                    <a:pt x="24" y="22"/>
                    <a:pt x="26" y="22"/>
                  </a:cubicBezTo>
                  <a:cubicBezTo>
                    <a:pt x="27" y="22"/>
                    <a:pt x="30" y="22"/>
                    <a:pt x="30" y="2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7" name="Freeform 1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8CBB51-CB44-456E-97A3-903E714C8454}"/>
                </a:ext>
              </a:extLst>
            </p:cNvPr>
            <p:cNvSpPr>
              <a:spLocks noEditPoints="1"/>
            </p:cNvSpPr>
            <p:nvPr/>
          </p:nvSpPr>
          <p:spPr bwMode="auto">
            <a:xfrm>
              <a:off x="5080000" y="3300413"/>
              <a:ext cx="58737" cy="41275"/>
            </a:xfrm>
            <a:custGeom>
              <a:avLst/>
              <a:gdLst>
                <a:gd name="T0" fmla="*/ 11 w 16"/>
                <a:gd name="T1" fmla="*/ 6 h 11"/>
                <a:gd name="T2" fmla="*/ 11 w 16"/>
                <a:gd name="T3" fmla="*/ 4 h 11"/>
                <a:gd name="T4" fmla="*/ 12 w 16"/>
                <a:gd name="T5" fmla="*/ 4 h 11"/>
                <a:gd name="T6" fmla="*/ 14 w 16"/>
                <a:gd name="T7" fmla="*/ 1 h 11"/>
                <a:gd name="T8" fmla="*/ 10 w 16"/>
                <a:gd name="T9" fmla="*/ 4 h 11"/>
                <a:gd name="T10" fmla="*/ 4 w 16"/>
                <a:gd name="T11" fmla="*/ 4 h 11"/>
                <a:gd name="T12" fmla="*/ 5 w 16"/>
                <a:gd name="T13" fmla="*/ 5 h 11"/>
                <a:gd name="T14" fmla="*/ 3 w 16"/>
                <a:gd name="T15" fmla="*/ 6 h 11"/>
                <a:gd name="T16" fmla="*/ 6 w 16"/>
                <a:gd name="T17" fmla="*/ 7 h 11"/>
                <a:gd name="T18" fmla="*/ 7 w 16"/>
                <a:gd name="T19" fmla="*/ 5 h 11"/>
                <a:gd name="T20" fmla="*/ 9 w 16"/>
                <a:gd name="T21" fmla="*/ 5 h 11"/>
                <a:gd name="T22" fmla="*/ 11 w 16"/>
                <a:gd name="T23" fmla="*/ 6 h 11"/>
                <a:gd name="T24" fmla="*/ 11 w 16"/>
                <a:gd name="T25" fmla="*/ 6 h 11"/>
                <a:gd name="T26" fmla="*/ 11 w 16"/>
                <a:gd name="T27" fmla="*/ 7 h 11"/>
                <a:gd name="T28" fmla="*/ 8 w 16"/>
                <a:gd name="T29" fmla="*/ 8 h 11"/>
                <a:gd name="T30" fmla="*/ 1 w 16"/>
                <a:gd name="T31" fmla="*/ 9 h 11"/>
                <a:gd name="T32" fmla="*/ 0 w 16"/>
                <a:gd name="T33" fmla="*/ 7 h 11"/>
                <a:gd name="T34" fmla="*/ 3 w 16"/>
                <a:gd name="T35" fmla="*/ 6 h 11"/>
                <a:gd name="T36" fmla="*/ 6 w 16"/>
                <a:gd name="T37" fmla="*/ 7 h 11"/>
                <a:gd name="T38" fmla="*/ 7 w 16"/>
                <a:gd name="T39" fmla="*/ 5 h 11"/>
                <a:gd name="T40" fmla="*/ 9 w 16"/>
                <a:gd name="T41" fmla="*/ 5 h 11"/>
                <a:gd name="T42" fmla="*/ 11 w 16"/>
                <a:gd name="T4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1">
                  <a:moveTo>
                    <a:pt x="11" y="6"/>
                  </a:moveTo>
                  <a:cubicBezTo>
                    <a:pt x="11" y="5"/>
                    <a:pt x="11" y="4"/>
                    <a:pt x="11" y="4"/>
                  </a:cubicBezTo>
                  <a:cubicBezTo>
                    <a:pt x="12" y="4"/>
                    <a:pt x="12" y="4"/>
                    <a:pt x="12" y="4"/>
                  </a:cubicBezTo>
                  <a:cubicBezTo>
                    <a:pt x="12" y="4"/>
                    <a:pt x="16" y="0"/>
                    <a:pt x="14" y="1"/>
                  </a:cubicBezTo>
                  <a:cubicBezTo>
                    <a:pt x="13" y="1"/>
                    <a:pt x="11" y="3"/>
                    <a:pt x="10" y="4"/>
                  </a:cubicBezTo>
                  <a:cubicBezTo>
                    <a:pt x="7" y="5"/>
                    <a:pt x="6" y="3"/>
                    <a:pt x="4" y="4"/>
                  </a:cubicBezTo>
                  <a:cubicBezTo>
                    <a:pt x="4" y="4"/>
                    <a:pt x="5" y="5"/>
                    <a:pt x="5" y="5"/>
                  </a:cubicBezTo>
                  <a:cubicBezTo>
                    <a:pt x="4" y="5"/>
                    <a:pt x="3" y="6"/>
                    <a:pt x="3" y="6"/>
                  </a:cubicBezTo>
                  <a:cubicBezTo>
                    <a:pt x="4" y="6"/>
                    <a:pt x="5" y="7"/>
                    <a:pt x="6" y="7"/>
                  </a:cubicBezTo>
                  <a:cubicBezTo>
                    <a:pt x="7" y="6"/>
                    <a:pt x="7" y="6"/>
                    <a:pt x="7" y="5"/>
                  </a:cubicBezTo>
                  <a:cubicBezTo>
                    <a:pt x="8" y="5"/>
                    <a:pt x="9" y="5"/>
                    <a:pt x="9" y="5"/>
                  </a:cubicBezTo>
                  <a:cubicBezTo>
                    <a:pt x="10" y="5"/>
                    <a:pt x="10" y="6"/>
                    <a:pt x="11" y="6"/>
                  </a:cubicBezTo>
                  <a:close/>
                  <a:moveTo>
                    <a:pt x="11" y="6"/>
                  </a:moveTo>
                  <a:cubicBezTo>
                    <a:pt x="11" y="6"/>
                    <a:pt x="11" y="7"/>
                    <a:pt x="11" y="7"/>
                  </a:cubicBezTo>
                  <a:cubicBezTo>
                    <a:pt x="10" y="8"/>
                    <a:pt x="9" y="7"/>
                    <a:pt x="8" y="8"/>
                  </a:cubicBezTo>
                  <a:cubicBezTo>
                    <a:pt x="5" y="10"/>
                    <a:pt x="4" y="11"/>
                    <a:pt x="1" y="9"/>
                  </a:cubicBezTo>
                  <a:cubicBezTo>
                    <a:pt x="0" y="8"/>
                    <a:pt x="0" y="7"/>
                    <a:pt x="0" y="7"/>
                  </a:cubicBezTo>
                  <a:cubicBezTo>
                    <a:pt x="1" y="6"/>
                    <a:pt x="2" y="6"/>
                    <a:pt x="3" y="6"/>
                  </a:cubicBezTo>
                  <a:cubicBezTo>
                    <a:pt x="4" y="6"/>
                    <a:pt x="5" y="7"/>
                    <a:pt x="6" y="7"/>
                  </a:cubicBezTo>
                  <a:cubicBezTo>
                    <a:pt x="7" y="6"/>
                    <a:pt x="7" y="6"/>
                    <a:pt x="7" y="5"/>
                  </a:cubicBezTo>
                  <a:cubicBezTo>
                    <a:pt x="8" y="5"/>
                    <a:pt x="9" y="5"/>
                    <a:pt x="9" y="5"/>
                  </a:cubicBezTo>
                  <a:cubicBezTo>
                    <a:pt x="10" y="5"/>
                    <a:pt x="10" y="6"/>
                    <a:pt x="1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Freeform 1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561B54-0825-4152-91B9-9401CE163365}"/>
                </a:ext>
              </a:extLst>
            </p:cNvPr>
            <p:cNvSpPr>
              <a:spLocks noEditPoints="1"/>
            </p:cNvSpPr>
            <p:nvPr/>
          </p:nvSpPr>
          <p:spPr bwMode="auto">
            <a:xfrm>
              <a:off x="2349500" y="3671888"/>
              <a:ext cx="236537" cy="104775"/>
            </a:xfrm>
            <a:custGeom>
              <a:avLst/>
              <a:gdLst>
                <a:gd name="T0" fmla="*/ 10 w 63"/>
                <a:gd name="T1" fmla="*/ 9 h 28"/>
                <a:gd name="T2" fmla="*/ 10 w 63"/>
                <a:gd name="T3" fmla="*/ 11 h 28"/>
                <a:gd name="T4" fmla="*/ 9 w 63"/>
                <a:gd name="T5" fmla="*/ 14 h 28"/>
                <a:gd name="T6" fmla="*/ 10 w 63"/>
                <a:gd name="T7" fmla="*/ 14 h 28"/>
                <a:gd name="T8" fmla="*/ 13 w 63"/>
                <a:gd name="T9" fmla="*/ 10 h 28"/>
                <a:gd name="T10" fmla="*/ 10 w 63"/>
                <a:gd name="T11" fmla="*/ 9 h 28"/>
                <a:gd name="T12" fmla="*/ 10 w 63"/>
                <a:gd name="T13" fmla="*/ 1 h 28"/>
                <a:gd name="T14" fmla="*/ 1 w 63"/>
                <a:gd name="T15" fmla="*/ 7 h 28"/>
                <a:gd name="T16" fmla="*/ 1 w 63"/>
                <a:gd name="T17" fmla="*/ 9 h 28"/>
                <a:gd name="T18" fmla="*/ 0 w 63"/>
                <a:gd name="T19" fmla="*/ 10 h 28"/>
                <a:gd name="T20" fmla="*/ 5 w 63"/>
                <a:gd name="T21" fmla="*/ 10 h 28"/>
                <a:gd name="T22" fmla="*/ 5 w 63"/>
                <a:gd name="T23" fmla="*/ 8 h 28"/>
                <a:gd name="T24" fmla="*/ 7 w 63"/>
                <a:gd name="T25" fmla="*/ 8 h 28"/>
                <a:gd name="T26" fmla="*/ 8 w 63"/>
                <a:gd name="T27" fmla="*/ 7 h 28"/>
                <a:gd name="T28" fmla="*/ 14 w 63"/>
                <a:gd name="T29" fmla="*/ 4 h 28"/>
                <a:gd name="T30" fmla="*/ 17 w 63"/>
                <a:gd name="T31" fmla="*/ 5 h 28"/>
                <a:gd name="T32" fmla="*/ 17 w 63"/>
                <a:gd name="T33" fmla="*/ 7 h 28"/>
                <a:gd name="T34" fmla="*/ 22 w 63"/>
                <a:gd name="T35" fmla="*/ 8 h 28"/>
                <a:gd name="T36" fmla="*/ 24 w 63"/>
                <a:gd name="T37" fmla="*/ 9 h 28"/>
                <a:gd name="T38" fmla="*/ 25 w 63"/>
                <a:gd name="T39" fmla="*/ 9 h 28"/>
                <a:gd name="T40" fmla="*/ 26 w 63"/>
                <a:gd name="T41" fmla="*/ 11 h 28"/>
                <a:gd name="T42" fmla="*/ 29 w 63"/>
                <a:gd name="T43" fmla="*/ 12 h 28"/>
                <a:gd name="T44" fmla="*/ 31 w 63"/>
                <a:gd name="T45" fmla="*/ 14 h 28"/>
                <a:gd name="T46" fmla="*/ 37 w 63"/>
                <a:gd name="T47" fmla="*/ 14 h 28"/>
                <a:gd name="T48" fmla="*/ 37 w 63"/>
                <a:gd name="T49" fmla="*/ 17 h 28"/>
                <a:gd name="T50" fmla="*/ 45 w 63"/>
                <a:gd name="T51" fmla="*/ 22 h 28"/>
                <a:gd name="T52" fmla="*/ 45 w 63"/>
                <a:gd name="T53" fmla="*/ 24 h 28"/>
                <a:gd name="T54" fmla="*/ 42 w 63"/>
                <a:gd name="T55" fmla="*/ 27 h 28"/>
                <a:gd name="T56" fmla="*/ 43 w 63"/>
                <a:gd name="T57" fmla="*/ 28 h 28"/>
                <a:gd name="T58" fmla="*/ 59 w 63"/>
                <a:gd name="T59" fmla="*/ 26 h 28"/>
                <a:gd name="T60" fmla="*/ 60 w 63"/>
                <a:gd name="T61" fmla="*/ 27 h 28"/>
                <a:gd name="T62" fmla="*/ 63 w 63"/>
                <a:gd name="T63" fmla="*/ 25 h 28"/>
                <a:gd name="T64" fmla="*/ 63 w 63"/>
                <a:gd name="T65" fmla="*/ 23 h 28"/>
                <a:gd name="T66" fmla="*/ 60 w 63"/>
                <a:gd name="T67" fmla="*/ 21 h 28"/>
                <a:gd name="T68" fmla="*/ 55 w 63"/>
                <a:gd name="T69" fmla="*/ 21 h 28"/>
                <a:gd name="T70" fmla="*/ 55 w 63"/>
                <a:gd name="T71" fmla="*/ 18 h 28"/>
                <a:gd name="T72" fmla="*/ 48 w 63"/>
                <a:gd name="T73" fmla="*/ 14 h 28"/>
                <a:gd name="T74" fmla="*/ 46 w 63"/>
                <a:gd name="T75" fmla="*/ 14 h 28"/>
                <a:gd name="T76" fmla="*/ 44 w 63"/>
                <a:gd name="T77" fmla="*/ 11 h 28"/>
                <a:gd name="T78" fmla="*/ 41 w 63"/>
                <a:gd name="T79" fmla="*/ 11 h 28"/>
                <a:gd name="T80" fmla="*/ 41 w 63"/>
                <a:gd name="T81" fmla="*/ 10 h 28"/>
                <a:gd name="T82" fmla="*/ 40 w 63"/>
                <a:gd name="T83" fmla="*/ 10 h 28"/>
                <a:gd name="T84" fmla="*/ 38 w 63"/>
                <a:gd name="T85" fmla="*/ 9 h 28"/>
                <a:gd name="T86" fmla="*/ 33 w 63"/>
                <a:gd name="T87" fmla="*/ 8 h 28"/>
                <a:gd name="T88" fmla="*/ 30 w 63"/>
                <a:gd name="T89" fmla="*/ 4 h 28"/>
                <a:gd name="T90" fmla="*/ 20 w 63"/>
                <a:gd name="T91" fmla="*/ 1 h 28"/>
                <a:gd name="T92" fmla="*/ 18 w 63"/>
                <a:gd name="T93" fmla="*/ 3 h 28"/>
                <a:gd name="T94" fmla="*/ 17 w 63"/>
                <a:gd name="T95" fmla="*/ 1 h 28"/>
                <a:gd name="T96" fmla="*/ 10 w 63"/>
                <a:gd name="T9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 h="28">
                  <a:moveTo>
                    <a:pt x="10" y="9"/>
                  </a:moveTo>
                  <a:cubicBezTo>
                    <a:pt x="10" y="9"/>
                    <a:pt x="10" y="11"/>
                    <a:pt x="10" y="11"/>
                  </a:cubicBezTo>
                  <a:cubicBezTo>
                    <a:pt x="11" y="10"/>
                    <a:pt x="12" y="13"/>
                    <a:pt x="9" y="14"/>
                  </a:cubicBezTo>
                  <a:cubicBezTo>
                    <a:pt x="7" y="15"/>
                    <a:pt x="11" y="14"/>
                    <a:pt x="10" y="14"/>
                  </a:cubicBezTo>
                  <a:cubicBezTo>
                    <a:pt x="13" y="12"/>
                    <a:pt x="12" y="15"/>
                    <a:pt x="13" y="10"/>
                  </a:cubicBezTo>
                  <a:cubicBezTo>
                    <a:pt x="12" y="10"/>
                    <a:pt x="11" y="10"/>
                    <a:pt x="10" y="9"/>
                  </a:cubicBezTo>
                  <a:close/>
                  <a:moveTo>
                    <a:pt x="10" y="1"/>
                  </a:moveTo>
                  <a:cubicBezTo>
                    <a:pt x="8" y="1"/>
                    <a:pt x="2" y="5"/>
                    <a:pt x="1" y="7"/>
                  </a:cubicBezTo>
                  <a:cubicBezTo>
                    <a:pt x="1" y="7"/>
                    <a:pt x="1" y="10"/>
                    <a:pt x="1" y="9"/>
                  </a:cubicBezTo>
                  <a:cubicBezTo>
                    <a:pt x="1" y="10"/>
                    <a:pt x="1" y="10"/>
                    <a:pt x="0" y="10"/>
                  </a:cubicBezTo>
                  <a:cubicBezTo>
                    <a:pt x="1" y="10"/>
                    <a:pt x="3" y="11"/>
                    <a:pt x="5" y="10"/>
                  </a:cubicBezTo>
                  <a:cubicBezTo>
                    <a:pt x="5" y="10"/>
                    <a:pt x="5" y="9"/>
                    <a:pt x="5" y="8"/>
                  </a:cubicBezTo>
                  <a:cubicBezTo>
                    <a:pt x="5" y="8"/>
                    <a:pt x="6" y="9"/>
                    <a:pt x="7" y="8"/>
                  </a:cubicBezTo>
                  <a:cubicBezTo>
                    <a:pt x="7" y="8"/>
                    <a:pt x="7" y="7"/>
                    <a:pt x="8" y="7"/>
                  </a:cubicBezTo>
                  <a:cubicBezTo>
                    <a:pt x="9" y="5"/>
                    <a:pt x="12" y="4"/>
                    <a:pt x="14" y="4"/>
                  </a:cubicBezTo>
                  <a:cubicBezTo>
                    <a:pt x="15" y="4"/>
                    <a:pt x="16" y="4"/>
                    <a:pt x="17" y="5"/>
                  </a:cubicBezTo>
                  <a:cubicBezTo>
                    <a:pt x="17" y="5"/>
                    <a:pt x="17" y="6"/>
                    <a:pt x="17" y="7"/>
                  </a:cubicBezTo>
                  <a:cubicBezTo>
                    <a:pt x="19" y="8"/>
                    <a:pt x="20" y="7"/>
                    <a:pt x="22" y="8"/>
                  </a:cubicBezTo>
                  <a:cubicBezTo>
                    <a:pt x="22" y="8"/>
                    <a:pt x="23" y="9"/>
                    <a:pt x="24" y="9"/>
                  </a:cubicBezTo>
                  <a:cubicBezTo>
                    <a:pt x="24" y="9"/>
                    <a:pt x="25" y="9"/>
                    <a:pt x="25" y="9"/>
                  </a:cubicBezTo>
                  <a:cubicBezTo>
                    <a:pt x="26" y="9"/>
                    <a:pt x="26" y="11"/>
                    <a:pt x="26" y="11"/>
                  </a:cubicBezTo>
                  <a:cubicBezTo>
                    <a:pt x="27" y="12"/>
                    <a:pt x="28" y="12"/>
                    <a:pt x="29" y="12"/>
                  </a:cubicBezTo>
                  <a:cubicBezTo>
                    <a:pt x="30" y="13"/>
                    <a:pt x="30" y="14"/>
                    <a:pt x="31" y="14"/>
                  </a:cubicBezTo>
                  <a:cubicBezTo>
                    <a:pt x="32" y="15"/>
                    <a:pt x="35" y="14"/>
                    <a:pt x="37" y="14"/>
                  </a:cubicBezTo>
                  <a:cubicBezTo>
                    <a:pt x="37" y="15"/>
                    <a:pt x="37" y="16"/>
                    <a:pt x="37" y="17"/>
                  </a:cubicBezTo>
                  <a:cubicBezTo>
                    <a:pt x="38" y="20"/>
                    <a:pt x="42" y="22"/>
                    <a:pt x="45" y="22"/>
                  </a:cubicBezTo>
                  <a:cubicBezTo>
                    <a:pt x="45" y="23"/>
                    <a:pt x="45" y="24"/>
                    <a:pt x="45" y="24"/>
                  </a:cubicBezTo>
                  <a:cubicBezTo>
                    <a:pt x="45" y="25"/>
                    <a:pt x="43" y="26"/>
                    <a:pt x="42" y="27"/>
                  </a:cubicBezTo>
                  <a:cubicBezTo>
                    <a:pt x="42" y="27"/>
                    <a:pt x="43" y="28"/>
                    <a:pt x="43" y="28"/>
                  </a:cubicBezTo>
                  <a:cubicBezTo>
                    <a:pt x="48" y="27"/>
                    <a:pt x="54" y="26"/>
                    <a:pt x="59" y="26"/>
                  </a:cubicBezTo>
                  <a:cubicBezTo>
                    <a:pt x="59" y="26"/>
                    <a:pt x="59" y="27"/>
                    <a:pt x="60" y="27"/>
                  </a:cubicBezTo>
                  <a:cubicBezTo>
                    <a:pt x="61" y="26"/>
                    <a:pt x="62" y="25"/>
                    <a:pt x="63" y="25"/>
                  </a:cubicBezTo>
                  <a:cubicBezTo>
                    <a:pt x="63" y="25"/>
                    <a:pt x="62" y="23"/>
                    <a:pt x="63" y="23"/>
                  </a:cubicBezTo>
                  <a:cubicBezTo>
                    <a:pt x="62" y="23"/>
                    <a:pt x="61" y="22"/>
                    <a:pt x="60" y="21"/>
                  </a:cubicBezTo>
                  <a:cubicBezTo>
                    <a:pt x="58" y="21"/>
                    <a:pt x="56" y="23"/>
                    <a:pt x="55" y="21"/>
                  </a:cubicBezTo>
                  <a:cubicBezTo>
                    <a:pt x="55" y="21"/>
                    <a:pt x="55" y="18"/>
                    <a:pt x="55" y="18"/>
                  </a:cubicBezTo>
                  <a:cubicBezTo>
                    <a:pt x="50" y="17"/>
                    <a:pt x="50" y="18"/>
                    <a:pt x="48" y="14"/>
                  </a:cubicBezTo>
                  <a:cubicBezTo>
                    <a:pt x="46" y="14"/>
                    <a:pt x="46" y="15"/>
                    <a:pt x="46" y="14"/>
                  </a:cubicBezTo>
                  <a:cubicBezTo>
                    <a:pt x="45" y="14"/>
                    <a:pt x="45" y="12"/>
                    <a:pt x="44" y="11"/>
                  </a:cubicBezTo>
                  <a:cubicBezTo>
                    <a:pt x="43" y="11"/>
                    <a:pt x="42" y="12"/>
                    <a:pt x="41" y="11"/>
                  </a:cubicBezTo>
                  <a:cubicBezTo>
                    <a:pt x="41" y="10"/>
                    <a:pt x="41" y="10"/>
                    <a:pt x="41" y="10"/>
                  </a:cubicBezTo>
                  <a:cubicBezTo>
                    <a:pt x="41" y="10"/>
                    <a:pt x="40" y="11"/>
                    <a:pt x="40" y="10"/>
                  </a:cubicBezTo>
                  <a:cubicBezTo>
                    <a:pt x="40" y="10"/>
                    <a:pt x="39" y="9"/>
                    <a:pt x="38" y="9"/>
                  </a:cubicBezTo>
                  <a:cubicBezTo>
                    <a:pt x="36" y="8"/>
                    <a:pt x="35" y="9"/>
                    <a:pt x="33" y="8"/>
                  </a:cubicBezTo>
                  <a:cubicBezTo>
                    <a:pt x="32" y="7"/>
                    <a:pt x="32" y="5"/>
                    <a:pt x="30" y="4"/>
                  </a:cubicBezTo>
                  <a:cubicBezTo>
                    <a:pt x="29" y="3"/>
                    <a:pt x="21" y="1"/>
                    <a:pt x="20" y="1"/>
                  </a:cubicBezTo>
                  <a:cubicBezTo>
                    <a:pt x="19" y="1"/>
                    <a:pt x="19" y="3"/>
                    <a:pt x="18" y="3"/>
                  </a:cubicBezTo>
                  <a:cubicBezTo>
                    <a:pt x="18" y="3"/>
                    <a:pt x="17" y="1"/>
                    <a:pt x="17" y="1"/>
                  </a:cubicBezTo>
                  <a:cubicBezTo>
                    <a:pt x="14" y="1"/>
                    <a:pt x="12" y="0"/>
                    <a:pt x="10" y="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Freeform 1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AFA2AC-97BC-4EE3-A826-15ED466393F1}"/>
                </a:ext>
              </a:extLst>
            </p:cNvPr>
            <p:cNvSpPr>
              <a:spLocks/>
            </p:cNvSpPr>
            <p:nvPr/>
          </p:nvSpPr>
          <p:spPr bwMode="auto">
            <a:xfrm>
              <a:off x="4632325" y="2936876"/>
              <a:ext cx="150812" cy="150813"/>
            </a:xfrm>
            <a:custGeom>
              <a:avLst/>
              <a:gdLst>
                <a:gd name="T0" fmla="*/ 33 w 40"/>
                <a:gd name="T1" fmla="*/ 40 h 40"/>
                <a:gd name="T2" fmla="*/ 31 w 40"/>
                <a:gd name="T3" fmla="*/ 38 h 40"/>
                <a:gd name="T4" fmla="*/ 29 w 40"/>
                <a:gd name="T5" fmla="*/ 36 h 40"/>
                <a:gd name="T6" fmla="*/ 27 w 40"/>
                <a:gd name="T7" fmla="*/ 34 h 40"/>
                <a:gd name="T8" fmla="*/ 24 w 40"/>
                <a:gd name="T9" fmla="*/ 32 h 40"/>
                <a:gd name="T10" fmla="*/ 18 w 40"/>
                <a:gd name="T11" fmla="*/ 25 h 40"/>
                <a:gd name="T12" fmla="*/ 18 w 40"/>
                <a:gd name="T13" fmla="*/ 23 h 40"/>
                <a:gd name="T14" fmla="*/ 15 w 40"/>
                <a:gd name="T15" fmla="*/ 18 h 40"/>
                <a:gd name="T16" fmla="*/ 15 w 40"/>
                <a:gd name="T17" fmla="*/ 16 h 40"/>
                <a:gd name="T18" fmla="*/ 17 w 40"/>
                <a:gd name="T19" fmla="*/ 15 h 40"/>
                <a:gd name="T20" fmla="*/ 19 w 40"/>
                <a:gd name="T21" fmla="*/ 17 h 40"/>
                <a:gd name="T22" fmla="*/ 22 w 40"/>
                <a:gd name="T23" fmla="*/ 18 h 40"/>
                <a:gd name="T24" fmla="*/ 28 w 40"/>
                <a:gd name="T25" fmla="*/ 17 h 40"/>
                <a:gd name="T26" fmla="*/ 31 w 40"/>
                <a:gd name="T27" fmla="*/ 18 h 40"/>
                <a:gd name="T28" fmla="*/ 32 w 40"/>
                <a:gd name="T29" fmla="*/ 19 h 40"/>
                <a:gd name="T30" fmla="*/ 37 w 40"/>
                <a:gd name="T31" fmla="*/ 20 h 40"/>
                <a:gd name="T32" fmla="*/ 38 w 40"/>
                <a:gd name="T33" fmla="*/ 16 h 40"/>
                <a:gd name="T34" fmla="*/ 38 w 40"/>
                <a:gd name="T35" fmla="*/ 13 h 40"/>
                <a:gd name="T36" fmla="*/ 38 w 40"/>
                <a:gd name="T37" fmla="*/ 13 h 40"/>
                <a:gd name="T38" fmla="*/ 33 w 40"/>
                <a:gd name="T39" fmla="*/ 13 h 40"/>
                <a:gd name="T40" fmla="*/ 28 w 40"/>
                <a:gd name="T41" fmla="*/ 10 h 40"/>
                <a:gd name="T42" fmla="*/ 24 w 40"/>
                <a:gd name="T43" fmla="*/ 4 h 40"/>
                <a:gd name="T44" fmla="*/ 19 w 40"/>
                <a:gd name="T45" fmla="*/ 0 h 40"/>
                <a:gd name="T46" fmla="*/ 18 w 40"/>
                <a:gd name="T47" fmla="*/ 1 h 40"/>
                <a:gd name="T48" fmla="*/ 15 w 40"/>
                <a:gd name="T49" fmla="*/ 3 h 40"/>
                <a:gd name="T50" fmla="*/ 13 w 40"/>
                <a:gd name="T51" fmla="*/ 4 h 40"/>
                <a:gd name="T52" fmla="*/ 11 w 40"/>
                <a:gd name="T53" fmla="*/ 10 h 40"/>
                <a:gd name="T54" fmla="*/ 8 w 40"/>
                <a:gd name="T55" fmla="*/ 9 h 40"/>
                <a:gd name="T56" fmla="*/ 8 w 40"/>
                <a:gd name="T57" fmla="*/ 12 h 40"/>
                <a:gd name="T58" fmla="*/ 0 w 40"/>
                <a:gd name="T59" fmla="*/ 15 h 40"/>
                <a:gd name="T60" fmla="*/ 0 w 40"/>
                <a:gd name="T61" fmla="*/ 15 h 40"/>
                <a:gd name="T62" fmla="*/ 1 w 40"/>
                <a:gd name="T63" fmla="*/ 20 h 40"/>
                <a:gd name="T64" fmla="*/ 3 w 40"/>
                <a:gd name="T65" fmla="*/ 20 h 40"/>
                <a:gd name="T66" fmla="*/ 3 w 40"/>
                <a:gd name="T67" fmla="*/ 18 h 40"/>
                <a:gd name="T68" fmla="*/ 5 w 40"/>
                <a:gd name="T69" fmla="*/ 18 h 40"/>
                <a:gd name="T70" fmla="*/ 6 w 40"/>
                <a:gd name="T71" fmla="*/ 13 h 40"/>
                <a:gd name="T72" fmla="*/ 8 w 40"/>
                <a:gd name="T73" fmla="*/ 21 h 40"/>
                <a:gd name="T74" fmla="*/ 11 w 40"/>
                <a:gd name="T75" fmla="*/ 25 h 40"/>
                <a:gd name="T76" fmla="*/ 11 w 40"/>
                <a:gd name="T77" fmla="*/ 27 h 40"/>
                <a:gd name="T78" fmla="*/ 13 w 40"/>
                <a:gd name="T79" fmla="*/ 29 h 40"/>
                <a:gd name="T80" fmla="*/ 15 w 40"/>
                <a:gd name="T81" fmla="*/ 29 h 40"/>
                <a:gd name="T82" fmla="*/ 16 w 40"/>
                <a:gd name="T83" fmla="*/ 31 h 40"/>
                <a:gd name="T84" fmla="*/ 20 w 40"/>
                <a:gd name="T85" fmla="*/ 30 h 40"/>
                <a:gd name="T86" fmla="*/ 25 w 40"/>
                <a:gd name="T87" fmla="*/ 36 h 40"/>
                <a:gd name="T88" fmla="*/ 28 w 40"/>
                <a:gd name="T89" fmla="*/ 36 h 40"/>
                <a:gd name="T90" fmla="*/ 31 w 40"/>
                <a:gd name="T91" fmla="*/ 40 h 40"/>
                <a:gd name="T92" fmla="*/ 32 w 40"/>
                <a:gd name="T93" fmla="*/ 40 h 40"/>
                <a:gd name="T94" fmla="*/ 33 w 40"/>
                <a:gd name="T9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3" y="40"/>
                  </a:moveTo>
                  <a:cubicBezTo>
                    <a:pt x="33" y="40"/>
                    <a:pt x="31" y="39"/>
                    <a:pt x="31" y="38"/>
                  </a:cubicBezTo>
                  <a:cubicBezTo>
                    <a:pt x="30" y="37"/>
                    <a:pt x="29" y="36"/>
                    <a:pt x="29" y="36"/>
                  </a:cubicBezTo>
                  <a:cubicBezTo>
                    <a:pt x="29" y="36"/>
                    <a:pt x="27" y="35"/>
                    <a:pt x="27" y="34"/>
                  </a:cubicBezTo>
                  <a:cubicBezTo>
                    <a:pt x="26" y="33"/>
                    <a:pt x="26" y="34"/>
                    <a:pt x="24" y="32"/>
                  </a:cubicBezTo>
                  <a:cubicBezTo>
                    <a:pt x="23" y="30"/>
                    <a:pt x="20" y="27"/>
                    <a:pt x="18" y="25"/>
                  </a:cubicBezTo>
                  <a:cubicBezTo>
                    <a:pt x="17" y="23"/>
                    <a:pt x="19" y="26"/>
                    <a:pt x="18" y="23"/>
                  </a:cubicBezTo>
                  <a:cubicBezTo>
                    <a:pt x="18" y="21"/>
                    <a:pt x="15" y="18"/>
                    <a:pt x="15" y="18"/>
                  </a:cubicBezTo>
                  <a:cubicBezTo>
                    <a:pt x="15" y="18"/>
                    <a:pt x="15" y="17"/>
                    <a:pt x="15" y="16"/>
                  </a:cubicBezTo>
                  <a:cubicBezTo>
                    <a:pt x="15" y="14"/>
                    <a:pt x="17" y="14"/>
                    <a:pt x="17" y="15"/>
                  </a:cubicBezTo>
                  <a:cubicBezTo>
                    <a:pt x="18" y="16"/>
                    <a:pt x="19" y="18"/>
                    <a:pt x="19" y="17"/>
                  </a:cubicBezTo>
                  <a:cubicBezTo>
                    <a:pt x="20" y="15"/>
                    <a:pt x="21" y="17"/>
                    <a:pt x="22" y="18"/>
                  </a:cubicBezTo>
                  <a:cubicBezTo>
                    <a:pt x="23" y="19"/>
                    <a:pt x="26" y="16"/>
                    <a:pt x="28" y="17"/>
                  </a:cubicBezTo>
                  <a:cubicBezTo>
                    <a:pt x="29" y="17"/>
                    <a:pt x="31" y="18"/>
                    <a:pt x="31" y="18"/>
                  </a:cubicBezTo>
                  <a:cubicBezTo>
                    <a:pt x="31" y="18"/>
                    <a:pt x="32" y="17"/>
                    <a:pt x="32" y="19"/>
                  </a:cubicBezTo>
                  <a:cubicBezTo>
                    <a:pt x="33" y="21"/>
                    <a:pt x="37" y="20"/>
                    <a:pt x="37" y="20"/>
                  </a:cubicBezTo>
                  <a:cubicBezTo>
                    <a:pt x="37" y="20"/>
                    <a:pt x="40" y="18"/>
                    <a:pt x="38" y="16"/>
                  </a:cubicBezTo>
                  <a:cubicBezTo>
                    <a:pt x="36" y="15"/>
                    <a:pt x="38" y="13"/>
                    <a:pt x="38" y="13"/>
                  </a:cubicBezTo>
                  <a:cubicBezTo>
                    <a:pt x="38" y="13"/>
                    <a:pt x="38" y="13"/>
                    <a:pt x="38" y="13"/>
                  </a:cubicBezTo>
                  <a:cubicBezTo>
                    <a:pt x="38" y="13"/>
                    <a:pt x="35" y="14"/>
                    <a:pt x="33" y="13"/>
                  </a:cubicBezTo>
                  <a:cubicBezTo>
                    <a:pt x="32" y="11"/>
                    <a:pt x="30" y="11"/>
                    <a:pt x="28" y="10"/>
                  </a:cubicBezTo>
                  <a:cubicBezTo>
                    <a:pt x="26" y="8"/>
                    <a:pt x="24" y="6"/>
                    <a:pt x="24" y="4"/>
                  </a:cubicBezTo>
                  <a:cubicBezTo>
                    <a:pt x="23" y="2"/>
                    <a:pt x="19" y="0"/>
                    <a:pt x="19" y="0"/>
                  </a:cubicBezTo>
                  <a:cubicBezTo>
                    <a:pt x="19" y="0"/>
                    <a:pt x="18" y="0"/>
                    <a:pt x="18" y="1"/>
                  </a:cubicBezTo>
                  <a:cubicBezTo>
                    <a:pt x="18" y="3"/>
                    <a:pt x="17" y="3"/>
                    <a:pt x="15" y="3"/>
                  </a:cubicBezTo>
                  <a:cubicBezTo>
                    <a:pt x="14" y="3"/>
                    <a:pt x="14" y="2"/>
                    <a:pt x="13" y="4"/>
                  </a:cubicBezTo>
                  <a:cubicBezTo>
                    <a:pt x="13" y="6"/>
                    <a:pt x="12" y="10"/>
                    <a:pt x="11" y="10"/>
                  </a:cubicBezTo>
                  <a:cubicBezTo>
                    <a:pt x="9" y="10"/>
                    <a:pt x="8" y="6"/>
                    <a:pt x="8" y="9"/>
                  </a:cubicBezTo>
                  <a:cubicBezTo>
                    <a:pt x="8" y="11"/>
                    <a:pt x="8" y="11"/>
                    <a:pt x="8" y="12"/>
                  </a:cubicBezTo>
                  <a:cubicBezTo>
                    <a:pt x="7" y="14"/>
                    <a:pt x="0" y="15"/>
                    <a:pt x="0" y="15"/>
                  </a:cubicBezTo>
                  <a:cubicBezTo>
                    <a:pt x="0" y="15"/>
                    <a:pt x="0" y="15"/>
                    <a:pt x="0" y="15"/>
                  </a:cubicBezTo>
                  <a:cubicBezTo>
                    <a:pt x="0" y="15"/>
                    <a:pt x="1" y="20"/>
                    <a:pt x="1" y="20"/>
                  </a:cubicBezTo>
                  <a:cubicBezTo>
                    <a:pt x="2" y="20"/>
                    <a:pt x="3" y="20"/>
                    <a:pt x="3" y="20"/>
                  </a:cubicBezTo>
                  <a:cubicBezTo>
                    <a:pt x="3" y="19"/>
                    <a:pt x="3" y="19"/>
                    <a:pt x="3" y="18"/>
                  </a:cubicBezTo>
                  <a:cubicBezTo>
                    <a:pt x="3" y="18"/>
                    <a:pt x="4" y="18"/>
                    <a:pt x="5" y="18"/>
                  </a:cubicBezTo>
                  <a:cubicBezTo>
                    <a:pt x="5" y="16"/>
                    <a:pt x="6" y="14"/>
                    <a:pt x="6" y="13"/>
                  </a:cubicBezTo>
                  <a:cubicBezTo>
                    <a:pt x="9" y="16"/>
                    <a:pt x="9" y="17"/>
                    <a:pt x="8" y="21"/>
                  </a:cubicBezTo>
                  <a:cubicBezTo>
                    <a:pt x="9" y="22"/>
                    <a:pt x="14" y="25"/>
                    <a:pt x="11" y="25"/>
                  </a:cubicBezTo>
                  <a:cubicBezTo>
                    <a:pt x="11" y="26"/>
                    <a:pt x="11" y="27"/>
                    <a:pt x="11" y="27"/>
                  </a:cubicBezTo>
                  <a:cubicBezTo>
                    <a:pt x="11" y="27"/>
                    <a:pt x="13" y="29"/>
                    <a:pt x="13" y="29"/>
                  </a:cubicBezTo>
                  <a:cubicBezTo>
                    <a:pt x="14" y="29"/>
                    <a:pt x="14" y="28"/>
                    <a:pt x="15" y="29"/>
                  </a:cubicBezTo>
                  <a:cubicBezTo>
                    <a:pt x="15" y="29"/>
                    <a:pt x="16" y="30"/>
                    <a:pt x="16" y="31"/>
                  </a:cubicBezTo>
                  <a:cubicBezTo>
                    <a:pt x="17" y="31"/>
                    <a:pt x="19" y="30"/>
                    <a:pt x="20" y="30"/>
                  </a:cubicBezTo>
                  <a:cubicBezTo>
                    <a:pt x="20" y="30"/>
                    <a:pt x="24" y="35"/>
                    <a:pt x="25" y="36"/>
                  </a:cubicBezTo>
                  <a:cubicBezTo>
                    <a:pt x="26" y="37"/>
                    <a:pt x="28" y="36"/>
                    <a:pt x="28" y="36"/>
                  </a:cubicBezTo>
                  <a:cubicBezTo>
                    <a:pt x="29" y="37"/>
                    <a:pt x="30" y="39"/>
                    <a:pt x="31" y="40"/>
                  </a:cubicBezTo>
                  <a:cubicBezTo>
                    <a:pt x="31" y="40"/>
                    <a:pt x="32" y="40"/>
                    <a:pt x="32" y="40"/>
                  </a:cubicBezTo>
                  <a:lnTo>
                    <a:pt x="33" y="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Freeform 1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BBE420-A987-47C1-A332-F1D181DF99E3}"/>
                </a:ext>
              </a:extLst>
            </p:cNvPr>
            <p:cNvSpPr>
              <a:spLocks/>
            </p:cNvSpPr>
            <p:nvPr/>
          </p:nvSpPr>
          <p:spPr bwMode="auto">
            <a:xfrm>
              <a:off x="2308225" y="4029076"/>
              <a:ext cx="82550" cy="93663"/>
            </a:xfrm>
            <a:custGeom>
              <a:avLst/>
              <a:gdLst>
                <a:gd name="T0" fmla="*/ 8 w 22"/>
                <a:gd name="T1" fmla="*/ 2 h 25"/>
                <a:gd name="T2" fmla="*/ 11 w 22"/>
                <a:gd name="T3" fmla="*/ 2 h 25"/>
                <a:gd name="T4" fmla="*/ 13 w 22"/>
                <a:gd name="T5" fmla="*/ 4 h 25"/>
                <a:gd name="T6" fmla="*/ 15 w 22"/>
                <a:gd name="T7" fmla="*/ 4 h 25"/>
                <a:gd name="T8" fmla="*/ 16 w 22"/>
                <a:gd name="T9" fmla="*/ 8 h 25"/>
                <a:gd name="T10" fmla="*/ 22 w 22"/>
                <a:gd name="T11" fmla="*/ 14 h 25"/>
                <a:gd name="T12" fmla="*/ 20 w 22"/>
                <a:gd name="T13" fmla="*/ 15 h 25"/>
                <a:gd name="T14" fmla="*/ 19 w 22"/>
                <a:gd name="T15" fmla="*/ 15 h 25"/>
                <a:gd name="T16" fmla="*/ 19 w 22"/>
                <a:gd name="T17" fmla="*/ 18 h 25"/>
                <a:gd name="T18" fmla="*/ 20 w 22"/>
                <a:gd name="T19" fmla="*/ 22 h 25"/>
                <a:gd name="T20" fmla="*/ 19 w 22"/>
                <a:gd name="T21" fmla="*/ 25 h 25"/>
                <a:gd name="T22" fmla="*/ 18 w 22"/>
                <a:gd name="T23" fmla="*/ 21 h 25"/>
                <a:gd name="T24" fmla="*/ 16 w 22"/>
                <a:gd name="T25" fmla="*/ 21 h 25"/>
                <a:gd name="T26" fmla="*/ 16 w 22"/>
                <a:gd name="T27" fmla="*/ 24 h 25"/>
                <a:gd name="T28" fmla="*/ 15 w 22"/>
                <a:gd name="T29" fmla="*/ 18 h 25"/>
                <a:gd name="T30" fmla="*/ 11 w 22"/>
                <a:gd name="T31" fmla="*/ 16 h 25"/>
                <a:gd name="T32" fmla="*/ 11 w 22"/>
                <a:gd name="T33" fmla="*/ 15 h 25"/>
                <a:gd name="T34" fmla="*/ 10 w 22"/>
                <a:gd name="T35" fmla="*/ 15 h 25"/>
                <a:gd name="T36" fmla="*/ 9 w 22"/>
                <a:gd name="T37" fmla="*/ 12 h 25"/>
                <a:gd name="T38" fmla="*/ 7 w 22"/>
                <a:gd name="T39" fmla="*/ 11 h 25"/>
                <a:gd name="T40" fmla="*/ 6 w 22"/>
                <a:gd name="T41" fmla="*/ 11 h 25"/>
                <a:gd name="T42" fmla="*/ 7 w 22"/>
                <a:gd name="T43" fmla="*/ 13 h 25"/>
                <a:gd name="T44" fmla="*/ 6 w 22"/>
                <a:gd name="T45" fmla="*/ 15 h 25"/>
                <a:gd name="T46" fmla="*/ 4 w 22"/>
                <a:gd name="T47" fmla="*/ 15 h 25"/>
                <a:gd name="T48" fmla="*/ 3 w 22"/>
                <a:gd name="T49" fmla="*/ 12 h 25"/>
                <a:gd name="T50" fmla="*/ 1 w 22"/>
                <a:gd name="T51" fmla="*/ 11 h 25"/>
                <a:gd name="T52" fmla="*/ 1 w 22"/>
                <a:gd name="T53" fmla="*/ 8 h 25"/>
                <a:gd name="T54" fmla="*/ 3 w 22"/>
                <a:gd name="T55" fmla="*/ 8 h 25"/>
                <a:gd name="T56" fmla="*/ 2 w 22"/>
                <a:gd name="T57" fmla="*/ 6 h 25"/>
                <a:gd name="T58" fmla="*/ 1 w 22"/>
                <a:gd name="T59" fmla="*/ 2 h 25"/>
                <a:gd name="T60" fmla="*/ 0 w 22"/>
                <a:gd name="T61" fmla="*/ 0 h 25"/>
                <a:gd name="T62" fmla="*/ 3 w 22"/>
                <a:gd name="T63" fmla="*/ 0 h 25"/>
                <a:gd name="T64" fmla="*/ 8 w 22"/>
                <a:gd name="T65" fmla="*/ 3 h 25"/>
                <a:gd name="T66" fmla="*/ 8 w 22"/>
                <a:gd name="T6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5">
                  <a:moveTo>
                    <a:pt x="8" y="2"/>
                  </a:moveTo>
                  <a:cubicBezTo>
                    <a:pt x="9" y="2"/>
                    <a:pt x="11" y="2"/>
                    <a:pt x="11" y="2"/>
                  </a:cubicBezTo>
                  <a:cubicBezTo>
                    <a:pt x="11" y="2"/>
                    <a:pt x="11" y="4"/>
                    <a:pt x="13" y="4"/>
                  </a:cubicBezTo>
                  <a:cubicBezTo>
                    <a:pt x="14" y="4"/>
                    <a:pt x="15" y="4"/>
                    <a:pt x="15" y="4"/>
                  </a:cubicBezTo>
                  <a:cubicBezTo>
                    <a:pt x="16" y="5"/>
                    <a:pt x="16" y="7"/>
                    <a:pt x="16" y="8"/>
                  </a:cubicBezTo>
                  <a:cubicBezTo>
                    <a:pt x="17" y="10"/>
                    <a:pt x="22" y="12"/>
                    <a:pt x="22" y="14"/>
                  </a:cubicBezTo>
                  <a:cubicBezTo>
                    <a:pt x="20" y="15"/>
                    <a:pt x="20" y="15"/>
                    <a:pt x="20" y="15"/>
                  </a:cubicBezTo>
                  <a:cubicBezTo>
                    <a:pt x="19" y="15"/>
                    <a:pt x="19" y="15"/>
                    <a:pt x="19" y="15"/>
                  </a:cubicBezTo>
                  <a:cubicBezTo>
                    <a:pt x="19" y="15"/>
                    <a:pt x="19" y="17"/>
                    <a:pt x="19" y="18"/>
                  </a:cubicBezTo>
                  <a:cubicBezTo>
                    <a:pt x="18" y="20"/>
                    <a:pt x="20" y="21"/>
                    <a:pt x="20" y="22"/>
                  </a:cubicBezTo>
                  <a:cubicBezTo>
                    <a:pt x="20" y="23"/>
                    <a:pt x="19" y="25"/>
                    <a:pt x="19" y="25"/>
                  </a:cubicBezTo>
                  <a:cubicBezTo>
                    <a:pt x="18" y="21"/>
                    <a:pt x="18" y="21"/>
                    <a:pt x="18" y="21"/>
                  </a:cubicBezTo>
                  <a:cubicBezTo>
                    <a:pt x="18" y="21"/>
                    <a:pt x="16" y="21"/>
                    <a:pt x="16" y="21"/>
                  </a:cubicBezTo>
                  <a:cubicBezTo>
                    <a:pt x="16" y="22"/>
                    <a:pt x="16" y="24"/>
                    <a:pt x="16" y="24"/>
                  </a:cubicBezTo>
                  <a:cubicBezTo>
                    <a:pt x="14" y="22"/>
                    <a:pt x="15" y="21"/>
                    <a:pt x="15" y="18"/>
                  </a:cubicBezTo>
                  <a:cubicBezTo>
                    <a:pt x="14" y="17"/>
                    <a:pt x="13" y="16"/>
                    <a:pt x="11" y="16"/>
                  </a:cubicBezTo>
                  <a:cubicBezTo>
                    <a:pt x="11" y="16"/>
                    <a:pt x="11" y="15"/>
                    <a:pt x="11" y="15"/>
                  </a:cubicBezTo>
                  <a:cubicBezTo>
                    <a:pt x="11" y="15"/>
                    <a:pt x="10" y="15"/>
                    <a:pt x="10" y="15"/>
                  </a:cubicBezTo>
                  <a:cubicBezTo>
                    <a:pt x="9" y="14"/>
                    <a:pt x="9" y="13"/>
                    <a:pt x="9" y="12"/>
                  </a:cubicBezTo>
                  <a:cubicBezTo>
                    <a:pt x="8" y="11"/>
                    <a:pt x="8" y="11"/>
                    <a:pt x="7" y="11"/>
                  </a:cubicBezTo>
                  <a:cubicBezTo>
                    <a:pt x="6" y="11"/>
                    <a:pt x="6" y="11"/>
                    <a:pt x="6" y="11"/>
                  </a:cubicBezTo>
                  <a:cubicBezTo>
                    <a:pt x="6" y="11"/>
                    <a:pt x="7" y="12"/>
                    <a:pt x="7" y="13"/>
                  </a:cubicBezTo>
                  <a:cubicBezTo>
                    <a:pt x="6" y="13"/>
                    <a:pt x="6" y="14"/>
                    <a:pt x="6" y="15"/>
                  </a:cubicBezTo>
                  <a:cubicBezTo>
                    <a:pt x="5" y="15"/>
                    <a:pt x="5" y="15"/>
                    <a:pt x="4" y="15"/>
                  </a:cubicBezTo>
                  <a:cubicBezTo>
                    <a:pt x="4" y="15"/>
                    <a:pt x="3" y="13"/>
                    <a:pt x="3" y="12"/>
                  </a:cubicBezTo>
                  <a:cubicBezTo>
                    <a:pt x="2" y="12"/>
                    <a:pt x="1" y="12"/>
                    <a:pt x="1" y="11"/>
                  </a:cubicBezTo>
                  <a:cubicBezTo>
                    <a:pt x="1" y="10"/>
                    <a:pt x="1" y="9"/>
                    <a:pt x="1" y="8"/>
                  </a:cubicBezTo>
                  <a:cubicBezTo>
                    <a:pt x="2" y="8"/>
                    <a:pt x="3" y="8"/>
                    <a:pt x="3" y="8"/>
                  </a:cubicBezTo>
                  <a:cubicBezTo>
                    <a:pt x="3" y="6"/>
                    <a:pt x="2" y="7"/>
                    <a:pt x="2" y="6"/>
                  </a:cubicBezTo>
                  <a:cubicBezTo>
                    <a:pt x="1" y="5"/>
                    <a:pt x="2" y="4"/>
                    <a:pt x="1" y="2"/>
                  </a:cubicBezTo>
                  <a:cubicBezTo>
                    <a:pt x="1" y="1"/>
                    <a:pt x="1" y="1"/>
                    <a:pt x="0" y="0"/>
                  </a:cubicBezTo>
                  <a:cubicBezTo>
                    <a:pt x="0" y="0"/>
                    <a:pt x="2" y="0"/>
                    <a:pt x="3" y="0"/>
                  </a:cubicBezTo>
                  <a:cubicBezTo>
                    <a:pt x="4" y="2"/>
                    <a:pt x="5" y="2"/>
                    <a:pt x="8" y="3"/>
                  </a:cubicBezTo>
                  <a:cubicBezTo>
                    <a:pt x="8" y="3"/>
                    <a:pt x="8" y="3"/>
                    <a:pt x="8"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1" name="Freeform 1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A6D9EC-7815-4A05-A0FE-DFB080A17869}"/>
                </a:ext>
              </a:extLst>
            </p:cNvPr>
            <p:cNvSpPr>
              <a:spLocks/>
            </p:cNvSpPr>
            <p:nvPr/>
          </p:nvSpPr>
          <p:spPr bwMode="auto">
            <a:xfrm>
              <a:off x="4576763" y="4252913"/>
              <a:ext cx="176212" cy="241300"/>
            </a:xfrm>
            <a:custGeom>
              <a:avLst/>
              <a:gdLst>
                <a:gd name="T0" fmla="*/ 8 w 47"/>
                <a:gd name="T1" fmla="*/ 63 h 64"/>
                <a:gd name="T2" fmla="*/ 12 w 47"/>
                <a:gd name="T3" fmla="*/ 62 h 64"/>
                <a:gd name="T4" fmla="*/ 18 w 47"/>
                <a:gd name="T5" fmla="*/ 62 h 64"/>
                <a:gd name="T6" fmla="*/ 21 w 47"/>
                <a:gd name="T7" fmla="*/ 59 h 64"/>
                <a:gd name="T8" fmla="*/ 24 w 47"/>
                <a:gd name="T9" fmla="*/ 63 h 64"/>
                <a:gd name="T10" fmla="*/ 27 w 47"/>
                <a:gd name="T11" fmla="*/ 64 h 64"/>
                <a:gd name="T12" fmla="*/ 32 w 47"/>
                <a:gd name="T13" fmla="*/ 60 h 64"/>
                <a:gd name="T14" fmla="*/ 35 w 47"/>
                <a:gd name="T15" fmla="*/ 55 h 64"/>
                <a:gd name="T16" fmla="*/ 36 w 47"/>
                <a:gd name="T17" fmla="*/ 51 h 64"/>
                <a:gd name="T18" fmla="*/ 36 w 47"/>
                <a:gd name="T19" fmla="*/ 46 h 64"/>
                <a:gd name="T20" fmla="*/ 37 w 47"/>
                <a:gd name="T21" fmla="*/ 42 h 64"/>
                <a:gd name="T22" fmla="*/ 40 w 47"/>
                <a:gd name="T23" fmla="*/ 37 h 64"/>
                <a:gd name="T24" fmla="*/ 40 w 47"/>
                <a:gd name="T25" fmla="*/ 34 h 64"/>
                <a:gd name="T26" fmla="*/ 42 w 47"/>
                <a:gd name="T27" fmla="*/ 29 h 64"/>
                <a:gd name="T28" fmla="*/ 43 w 47"/>
                <a:gd name="T29" fmla="*/ 22 h 64"/>
                <a:gd name="T30" fmla="*/ 43 w 47"/>
                <a:gd name="T31" fmla="*/ 16 h 64"/>
                <a:gd name="T32" fmla="*/ 44 w 47"/>
                <a:gd name="T33" fmla="*/ 11 h 64"/>
                <a:gd name="T34" fmla="*/ 46 w 47"/>
                <a:gd name="T35" fmla="*/ 7 h 64"/>
                <a:gd name="T36" fmla="*/ 47 w 47"/>
                <a:gd name="T37" fmla="*/ 0 h 64"/>
                <a:gd name="T38" fmla="*/ 39 w 47"/>
                <a:gd name="T39" fmla="*/ 1 h 64"/>
                <a:gd name="T40" fmla="*/ 34 w 47"/>
                <a:gd name="T41" fmla="*/ 5 h 64"/>
                <a:gd name="T42" fmla="*/ 34 w 47"/>
                <a:gd name="T43" fmla="*/ 11 h 64"/>
                <a:gd name="T44" fmla="*/ 27 w 47"/>
                <a:gd name="T45" fmla="*/ 11 h 64"/>
                <a:gd name="T46" fmla="*/ 20 w 47"/>
                <a:gd name="T47" fmla="*/ 9 h 64"/>
                <a:gd name="T48" fmla="*/ 15 w 47"/>
                <a:gd name="T49" fmla="*/ 14 h 64"/>
                <a:gd name="T50" fmla="*/ 20 w 47"/>
                <a:gd name="T51" fmla="*/ 16 h 64"/>
                <a:gd name="T52" fmla="*/ 23 w 47"/>
                <a:gd name="T53" fmla="*/ 21 h 64"/>
                <a:gd name="T54" fmla="*/ 17 w 47"/>
                <a:gd name="T55" fmla="*/ 23 h 64"/>
                <a:gd name="T56" fmla="*/ 17 w 47"/>
                <a:gd name="T57" fmla="*/ 27 h 64"/>
                <a:gd name="T58" fmla="*/ 20 w 47"/>
                <a:gd name="T59" fmla="*/ 34 h 64"/>
                <a:gd name="T60" fmla="*/ 20 w 47"/>
                <a:gd name="T61" fmla="*/ 41 h 64"/>
                <a:gd name="T62" fmla="*/ 20 w 47"/>
                <a:gd name="T63" fmla="*/ 47 h 64"/>
                <a:gd name="T64" fmla="*/ 12 w 47"/>
                <a:gd name="T65" fmla="*/ 45 h 64"/>
                <a:gd name="T66" fmla="*/ 10 w 47"/>
                <a:gd name="T67" fmla="*/ 45 h 64"/>
                <a:gd name="T68" fmla="*/ 6 w 47"/>
                <a:gd name="T69" fmla="*/ 49 h 64"/>
                <a:gd name="T70" fmla="*/ 6 w 47"/>
                <a:gd name="T71" fmla="*/ 56 h 64"/>
                <a:gd name="T72" fmla="*/ 0 w 47"/>
                <a:gd name="T73" fmla="*/ 59 h 64"/>
                <a:gd name="T74" fmla="*/ 3 w 47"/>
                <a:gd name="T75" fmla="*/ 62 h 64"/>
                <a:gd name="T76" fmla="*/ 4 w 47"/>
                <a:gd name="T77"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64">
                  <a:moveTo>
                    <a:pt x="5" y="64"/>
                  </a:moveTo>
                  <a:cubicBezTo>
                    <a:pt x="6" y="63"/>
                    <a:pt x="6" y="63"/>
                    <a:pt x="8" y="63"/>
                  </a:cubicBezTo>
                  <a:cubicBezTo>
                    <a:pt x="11" y="63"/>
                    <a:pt x="8" y="63"/>
                    <a:pt x="10" y="61"/>
                  </a:cubicBezTo>
                  <a:cubicBezTo>
                    <a:pt x="11" y="60"/>
                    <a:pt x="12" y="62"/>
                    <a:pt x="12" y="62"/>
                  </a:cubicBezTo>
                  <a:cubicBezTo>
                    <a:pt x="12" y="62"/>
                    <a:pt x="13" y="63"/>
                    <a:pt x="14" y="62"/>
                  </a:cubicBezTo>
                  <a:cubicBezTo>
                    <a:pt x="15" y="61"/>
                    <a:pt x="17" y="62"/>
                    <a:pt x="18" y="62"/>
                  </a:cubicBezTo>
                  <a:cubicBezTo>
                    <a:pt x="20" y="62"/>
                    <a:pt x="19" y="59"/>
                    <a:pt x="19" y="59"/>
                  </a:cubicBezTo>
                  <a:cubicBezTo>
                    <a:pt x="19" y="59"/>
                    <a:pt x="19" y="59"/>
                    <a:pt x="21" y="59"/>
                  </a:cubicBezTo>
                  <a:cubicBezTo>
                    <a:pt x="22" y="59"/>
                    <a:pt x="24" y="58"/>
                    <a:pt x="24" y="58"/>
                  </a:cubicBezTo>
                  <a:cubicBezTo>
                    <a:pt x="24" y="63"/>
                    <a:pt x="24" y="63"/>
                    <a:pt x="24" y="63"/>
                  </a:cubicBezTo>
                  <a:cubicBezTo>
                    <a:pt x="24" y="64"/>
                    <a:pt x="24" y="64"/>
                    <a:pt x="24" y="64"/>
                  </a:cubicBezTo>
                  <a:cubicBezTo>
                    <a:pt x="27" y="64"/>
                    <a:pt x="27" y="64"/>
                    <a:pt x="27" y="64"/>
                  </a:cubicBezTo>
                  <a:cubicBezTo>
                    <a:pt x="30" y="63"/>
                    <a:pt x="30" y="63"/>
                    <a:pt x="30" y="63"/>
                  </a:cubicBezTo>
                  <a:cubicBezTo>
                    <a:pt x="32" y="60"/>
                    <a:pt x="32" y="60"/>
                    <a:pt x="32" y="60"/>
                  </a:cubicBezTo>
                  <a:cubicBezTo>
                    <a:pt x="33" y="58"/>
                    <a:pt x="33" y="58"/>
                    <a:pt x="33" y="58"/>
                  </a:cubicBezTo>
                  <a:cubicBezTo>
                    <a:pt x="35" y="55"/>
                    <a:pt x="35" y="55"/>
                    <a:pt x="35" y="55"/>
                  </a:cubicBezTo>
                  <a:cubicBezTo>
                    <a:pt x="35" y="53"/>
                    <a:pt x="35" y="53"/>
                    <a:pt x="35" y="53"/>
                  </a:cubicBezTo>
                  <a:cubicBezTo>
                    <a:pt x="36" y="51"/>
                    <a:pt x="36" y="51"/>
                    <a:pt x="36" y="51"/>
                  </a:cubicBezTo>
                  <a:cubicBezTo>
                    <a:pt x="36" y="49"/>
                    <a:pt x="36" y="49"/>
                    <a:pt x="36" y="49"/>
                  </a:cubicBezTo>
                  <a:cubicBezTo>
                    <a:pt x="36" y="46"/>
                    <a:pt x="36" y="46"/>
                    <a:pt x="36" y="46"/>
                  </a:cubicBezTo>
                  <a:cubicBezTo>
                    <a:pt x="37" y="44"/>
                    <a:pt x="37" y="44"/>
                    <a:pt x="37" y="44"/>
                  </a:cubicBezTo>
                  <a:cubicBezTo>
                    <a:pt x="37" y="42"/>
                    <a:pt x="37" y="42"/>
                    <a:pt x="37" y="42"/>
                  </a:cubicBezTo>
                  <a:cubicBezTo>
                    <a:pt x="38" y="39"/>
                    <a:pt x="38" y="39"/>
                    <a:pt x="38" y="39"/>
                  </a:cubicBezTo>
                  <a:cubicBezTo>
                    <a:pt x="40" y="37"/>
                    <a:pt x="40" y="37"/>
                    <a:pt x="40" y="37"/>
                  </a:cubicBezTo>
                  <a:cubicBezTo>
                    <a:pt x="39" y="37"/>
                    <a:pt x="39" y="37"/>
                    <a:pt x="39" y="37"/>
                  </a:cubicBezTo>
                  <a:cubicBezTo>
                    <a:pt x="40" y="34"/>
                    <a:pt x="40" y="34"/>
                    <a:pt x="40" y="34"/>
                  </a:cubicBezTo>
                  <a:cubicBezTo>
                    <a:pt x="40" y="31"/>
                    <a:pt x="40" y="31"/>
                    <a:pt x="40" y="31"/>
                  </a:cubicBezTo>
                  <a:cubicBezTo>
                    <a:pt x="42" y="29"/>
                    <a:pt x="42" y="29"/>
                    <a:pt x="42" y="29"/>
                  </a:cubicBezTo>
                  <a:cubicBezTo>
                    <a:pt x="43" y="25"/>
                    <a:pt x="43" y="25"/>
                    <a:pt x="43" y="25"/>
                  </a:cubicBezTo>
                  <a:cubicBezTo>
                    <a:pt x="43" y="22"/>
                    <a:pt x="43" y="22"/>
                    <a:pt x="43" y="22"/>
                  </a:cubicBezTo>
                  <a:cubicBezTo>
                    <a:pt x="43" y="19"/>
                    <a:pt x="43" y="19"/>
                    <a:pt x="43" y="19"/>
                  </a:cubicBezTo>
                  <a:cubicBezTo>
                    <a:pt x="43" y="16"/>
                    <a:pt x="43" y="16"/>
                    <a:pt x="43" y="16"/>
                  </a:cubicBezTo>
                  <a:cubicBezTo>
                    <a:pt x="43" y="13"/>
                    <a:pt x="43" y="13"/>
                    <a:pt x="43" y="13"/>
                  </a:cubicBezTo>
                  <a:cubicBezTo>
                    <a:pt x="44" y="11"/>
                    <a:pt x="44" y="11"/>
                    <a:pt x="44" y="11"/>
                  </a:cubicBezTo>
                  <a:cubicBezTo>
                    <a:pt x="44" y="8"/>
                    <a:pt x="44" y="8"/>
                    <a:pt x="44" y="8"/>
                  </a:cubicBezTo>
                  <a:cubicBezTo>
                    <a:pt x="46" y="7"/>
                    <a:pt x="46" y="7"/>
                    <a:pt x="46" y="7"/>
                  </a:cubicBezTo>
                  <a:cubicBezTo>
                    <a:pt x="47" y="4"/>
                    <a:pt x="47" y="4"/>
                    <a:pt x="47" y="4"/>
                  </a:cubicBezTo>
                  <a:cubicBezTo>
                    <a:pt x="47" y="0"/>
                    <a:pt x="47" y="0"/>
                    <a:pt x="47" y="0"/>
                  </a:cubicBezTo>
                  <a:cubicBezTo>
                    <a:pt x="47" y="0"/>
                    <a:pt x="44" y="1"/>
                    <a:pt x="43" y="1"/>
                  </a:cubicBezTo>
                  <a:cubicBezTo>
                    <a:pt x="41" y="2"/>
                    <a:pt x="41" y="0"/>
                    <a:pt x="39" y="1"/>
                  </a:cubicBezTo>
                  <a:cubicBezTo>
                    <a:pt x="37" y="1"/>
                    <a:pt x="38" y="1"/>
                    <a:pt x="37" y="3"/>
                  </a:cubicBezTo>
                  <a:cubicBezTo>
                    <a:pt x="37" y="5"/>
                    <a:pt x="34" y="5"/>
                    <a:pt x="34" y="5"/>
                  </a:cubicBezTo>
                  <a:cubicBezTo>
                    <a:pt x="34" y="5"/>
                    <a:pt x="33" y="7"/>
                    <a:pt x="33" y="8"/>
                  </a:cubicBezTo>
                  <a:cubicBezTo>
                    <a:pt x="33" y="10"/>
                    <a:pt x="34" y="11"/>
                    <a:pt x="34" y="11"/>
                  </a:cubicBezTo>
                  <a:cubicBezTo>
                    <a:pt x="34" y="11"/>
                    <a:pt x="32" y="11"/>
                    <a:pt x="31" y="11"/>
                  </a:cubicBezTo>
                  <a:cubicBezTo>
                    <a:pt x="29" y="10"/>
                    <a:pt x="28" y="11"/>
                    <a:pt x="27" y="11"/>
                  </a:cubicBezTo>
                  <a:cubicBezTo>
                    <a:pt x="26" y="11"/>
                    <a:pt x="26" y="11"/>
                    <a:pt x="25" y="10"/>
                  </a:cubicBezTo>
                  <a:cubicBezTo>
                    <a:pt x="24" y="9"/>
                    <a:pt x="22" y="8"/>
                    <a:pt x="20" y="9"/>
                  </a:cubicBezTo>
                  <a:cubicBezTo>
                    <a:pt x="15" y="9"/>
                    <a:pt x="15" y="9"/>
                    <a:pt x="15" y="9"/>
                  </a:cubicBezTo>
                  <a:cubicBezTo>
                    <a:pt x="15" y="9"/>
                    <a:pt x="15" y="13"/>
                    <a:pt x="15" y="14"/>
                  </a:cubicBezTo>
                  <a:cubicBezTo>
                    <a:pt x="16" y="15"/>
                    <a:pt x="15" y="16"/>
                    <a:pt x="16" y="16"/>
                  </a:cubicBezTo>
                  <a:cubicBezTo>
                    <a:pt x="18" y="15"/>
                    <a:pt x="18" y="16"/>
                    <a:pt x="20" y="16"/>
                  </a:cubicBezTo>
                  <a:cubicBezTo>
                    <a:pt x="21" y="16"/>
                    <a:pt x="23" y="16"/>
                    <a:pt x="23" y="16"/>
                  </a:cubicBezTo>
                  <a:cubicBezTo>
                    <a:pt x="23" y="21"/>
                    <a:pt x="23" y="21"/>
                    <a:pt x="23" y="21"/>
                  </a:cubicBezTo>
                  <a:cubicBezTo>
                    <a:pt x="23" y="21"/>
                    <a:pt x="22" y="21"/>
                    <a:pt x="20" y="21"/>
                  </a:cubicBezTo>
                  <a:cubicBezTo>
                    <a:pt x="18" y="22"/>
                    <a:pt x="17" y="22"/>
                    <a:pt x="17" y="23"/>
                  </a:cubicBezTo>
                  <a:cubicBezTo>
                    <a:pt x="17" y="25"/>
                    <a:pt x="18" y="27"/>
                    <a:pt x="18" y="27"/>
                  </a:cubicBezTo>
                  <a:cubicBezTo>
                    <a:pt x="18" y="27"/>
                    <a:pt x="16" y="27"/>
                    <a:pt x="17" y="27"/>
                  </a:cubicBezTo>
                  <a:cubicBezTo>
                    <a:pt x="18" y="28"/>
                    <a:pt x="19" y="29"/>
                    <a:pt x="20" y="30"/>
                  </a:cubicBezTo>
                  <a:cubicBezTo>
                    <a:pt x="20" y="31"/>
                    <a:pt x="20" y="32"/>
                    <a:pt x="20" y="34"/>
                  </a:cubicBezTo>
                  <a:cubicBezTo>
                    <a:pt x="19" y="36"/>
                    <a:pt x="19" y="36"/>
                    <a:pt x="20" y="37"/>
                  </a:cubicBezTo>
                  <a:cubicBezTo>
                    <a:pt x="21" y="39"/>
                    <a:pt x="19" y="40"/>
                    <a:pt x="20" y="41"/>
                  </a:cubicBezTo>
                  <a:cubicBezTo>
                    <a:pt x="21" y="41"/>
                    <a:pt x="22" y="41"/>
                    <a:pt x="21" y="44"/>
                  </a:cubicBezTo>
                  <a:cubicBezTo>
                    <a:pt x="21" y="47"/>
                    <a:pt x="21" y="48"/>
                    <a:pt x="20" y="47"/>
                  </a:cubicBezTo>
                  <a:cubicBezTo>
                    <a:pt x="18" y="46"/>
                    <a:pt x="18" y="44"/>
                    <a:pt x="17" y="44"/>
                  </a:cubicBezTo>
                  <a:cubicBezTo>
                    <a:pt x="15" y="44"/>
                    <a:pt x="12" y="45"/>
                    <a:pt x="12" y="45"/>
                  </a:cubicBezTo>
                  <a:cubicBezTo>
                    <a:pt x="12" y="45"/>
                    <a:pt x="12" y="43"/>
                    <a:pt x="10" y="43"/>
                  </a:cubicBezTo>
                  <a:cubicBezTo>
                    <a:pt x="9" y="42"/>
                    <a:pt x="11" y="45"/>
                    <a:pt x="10" y="45"/>
                  </a:cubicBezTo>
                  <a:cubicBezTo>
                    <a:pt x="8" y="46"/>
                    <a:pt x="5" y="44"/>
                    <a:pt x="6" y="47"/>
                  </a:cubicBezTo>
                  <a:cubicBezTo>
                    <a:pt x="7" y="49"/>
                    <a:pt x="7" y="47"/>
                    <a:pt x="6" y="49"/>
                  </a:cubicBezTo>
                  <a:cubicBezTo>
                    <a:pt x="5" y="50"/>
                    <a:pt x="7" y="51"/>
                    <a:pt x="7" y="53"/>
                  </a:cubicBezTo>
                  <a:cubicBezTo>
                    <a:pt x="7" y="56"/>
                    <a:pt x="8" y="57"/>
                    <a:pt x="6" y="56"/>
                  </a:cubicBezTo>
                  <a:cubicBezTo>
                    <a:pt x="4" y="55"/>
                    <a:pt x="4" y="55"/>
                    <a:pt x="2" y="55"/>
                  </a:cubicBezTo>
                  <a:cubicBezTo>
                    <a:pt x="1" y="55"/>
                    <a:pt x="0" y="59"/>
                    <a:pt x="0" y="59"/>
                  </a:cubicBezTo>
                  <a:cubicBezTo>
                    <a:pt x="1" y="59"/>
                    <a:pt x="2" y="60"/>
                    <a:pt x="3" y="61"/>
                  </a:cubicBezTo>
                  <a:cubicBezTo>
                    <a:pt x="3" y="62"/>
                    <a:pt x="3" y="62"/>
                    <a:pt x="3" y="62"/>
                  </a:cubicBezTo>
                  <a:cubicBezTo>
                    <a:pt x="4" y="62"/>
                    <a:pt x="4" y="62"/>
                    <a:pt x="4" y="62"/>
                  </a:cubicBezTo>
                  <a:cubicBezTo>
                    <a:pt x="4" y="62"/>
                    <a:pt x="4" y="63"/>
                    <a:pt x="4" y="63"/>
                  </a:cubicBezTo>
                  <a:lnTo>
                    <a:pt x="5" y="6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Freeform 1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444E61-AB10-4497-BA9E-E35050C247F5}"/>
                </a:ext>
              </a:extLst>
            </p:cNvPr>
            <p:cNvSpPr>
              <a:spLocks/>
            </p:cNvSpPr>
            <p:nvPr/>
          </p:nvSpPr>
          <p:spPr bwMode="auto">
            <a:xfrm>
              <a:off x="2465388" y="4010026"/>
              <a:ext cx="300037" cy="479425"/>
            </a:xfrm>
            <a:custGeom>
              <a:avLst/>
              <a:gdLst>
                <a:gd name="T0" fmla="*/ 50 w 80"/>
                <a:gd name="T1" fmla="*/ 4 h 128"/>
                <a:gd name="T2" fmla="*/ 51 w 80"/>
                <a:gd name="T3" fmla="*/ 2 h 128"/>
                <a:gd name="T4" fmla="*/ 48 w 80"/>
                <a:gd name="T5" fmla="*/ 0 h 128"/>
                <a:gd name="T6" fmla="*/ 44 w 80"/>
                <a:gd name="T7" fmla="*/ 1 h 128"/>
                <a:gd name="T8" fmla="*/ 41 w 80"/>
                <a:gd name="T9" fmla="*/ 6 h 128"/>
                <a:gd name="T10" fmla="*/ 34 w 80"/>
                <a:gd name="T11" fmla="*/ 10 h 128"/>
                <a:gd name="T12" fmla="*/ 29 w 80"/>
                <a:gd name="T13" fmla="*/ 11 h 128"/>
                <a:gd name="T14" fmla="*/ 27 w 80"/>
                <a:gd name="T15" fmla="*/ 12 h 128"/>
                <a:gd name="T16" fmla="*/ 24 w 80"/>
                <a:gd name="T17" fmla="*/ 14 h 128"/>
                <a:gd name="T18" fmla="*/ 22 w 80"/>
                <a:gd name="T19" fmla="*/ 21 h 128"/>
                <a:gd name="T20" fmla="*/ 20 w 80"/>
                <a:gd name="T21" fmla="*/ 24 h 128"/>
                <a:gd name="T22" fmla="*/ 16 w 80"/>
                <a:gd name="T23" fmla="*/ 34 h 128"/>
                <a:gd name="T24" fmla="*/ 12 w 80"/>
                <a:gd name="T25" fmla="*/ 29 h 128"/>
                <a:gd name="T26" fmla="*/ 13 w 80"/>
                <a:gd name="T27" fmla="*/ 35 h 128"/>
                <a:gd name="T28" fmla="*/ 11 w 80"/>
                <a:gd name="T29" fmla="*/ 40 h 128"/>
                <a:gd name="T30" fmla="*/ 12 w 80"/>
                <a:gd name="T31" fmla="*/ 51 h 128"/>
                <a:gd name="T32" fmla="*/ 11 w 80"/>
                <a:gd name="T33" fmla="*/ 53 h 128"/>
                <a:gd name="T34" fmla="*/ 9 w 80"/>
                <a:gd name="T35" fmla="*/ 63 h 128"/>
                <a:gd name="T36" fmla="*/ 10 w 80"/>
                <a:gd name="T37" fmla="*/ 66 h 128"/>
                <a:gd name="T38" fmla="*/ 12 w 80"/>
                <a:gd name="T39" fmla="*/ 67 h 128"/>
                <a:gd name="T40" fmla="*/ 8 w 80"/>
                <a:gd name="T41" fmla="*/ 73 h 128"/>
                <a:gd name="T42" fmla="*/ 3 w 80"/>
                <a:gd name="T43" fmla="*/ 75 h 128"/>
                <a:gd name="T44" fmla="*/ 3 w 80"/>
                <a:gd name="T45" fmla="*/ 78 h 128"/>
                <a:gd name="T46" fmla="*/ 4 w 80"/>
                <a:gd name="T47" fmla="*/ 80 h 128"/>
                <a:gd name="T48" fmla="*/ 0 w 80"/>
                <a:gd name="T49" fmla="*/ 81 h 128"/>
                <a:gd name="T50" fmla="*/ 1 w 80"/>
                <a:gd name="T51" fmla="*/ 84 h 128"/>
                <a:gd name="T52" fmla="*/ 7 w 80"/>
                <a:gd name="T53" fmla="*/ 89 h 128"/>
                <a:gd name="T54" fmla="*/ 10 w 80"/>
                <a:gd name="T55" fmla="*/ 94 h 128"/>
                <a:gd name="T56" fmla="*/ 17 w 80"/>
                <a:gd name="T57" fmla="*/ 94 h 128"/>
                <a:gd name="T58" fmla="*/ 26 w 80"/>
                <a:gd name="T59" fmla="*/ 97 h 128"/>
                <a:gd name="T60" fmla="*/ 30 w 80"/>
                <a:gd name="T61" fmla="*/ 104 h 128"/>
                <a:gd name="T62" fmla="*/ 36 w 80"/>
                <a:gd name="T63" fmla="*/ 107 h 128"/>
                <a:gd name="T64" fmla="*/ 38 w 80"/>
                <a:gd name="T65" fmla="*/ 111 h 128"/>
                <a:gd name="T66" fmla="*/ 42 w 80"/>
                <a:gd name="T67" fmla="*/ 110 h 128"/>
                <a:gd name="T68" fmla="*/ 52 w 80"/>
                <a:gd name="T69" fmla="*/ 113 h 128"/>
                <a:gd name="T70" fmla="*/ 48 w 80"/>
                <a:gd name="T71" fmla="*/ 127 h 128"/>
                <a:gd name="T72" fmla="*/ 53 w 80"/>
                <a:gd name="T73" fmla="*/ 128 h 128"/>
                <a:gd name="T74" fmla="*/ 61 w 80"/>
                <a:gd name="T75" fmla="*/ 104 h 128"/>
                <a:gd name="T76" fmla="*/ 57 w 80"/>
                <a:gd name="T77" fmla="*/ 97 h 128"/>
                <a:gd name="T78" fmla="*/ 61 w 80"/>
                <a:gd name="T79" fmla="*/ 94 h 128"/>
                <a:gd name="T80" fmla="*/ 58 w 80"/>
                <a:gd name="T81" fmla="*/ 93 h 128"/>
                <a:gd name="T82" fmla="*/ 63 w 80"/>
                <a:gd name="T83" fmla="*/ 91 h 128"/>
                <a:gd name="T84" fmla="*/ 69 w 80"/>
                <a:gd name="T85" fmla="*/ 89 h 128"/>
                <a:gd name="T86" fmla="*/ 73 w 80"/>
                <a:gd name="T87" fmla="*/ 89 h 128"/>
                <a:gd name="T88" fmla="*/ 76 w 80"/>
                <a:gd name="T89" fmla="*/ 87 h 128"/>
                <a:gd name="T90" fmla="*/ 79 w 80"/>
                <a:gd name="T91" fmla="*/ 90 h 128"/>
                <a:gd name="T92" fmla="*/ 78 w 80"/>
                <a:gd name="T93" fmla="*/ 84 h 128"/>
                <a:gd name="T94" fmla="*/ 75 w 80"/>
                <a:gd name="T95" fmla="*/ 79 h 128"/>
                <a:gd name="T96" fmla="*/ 80 w 80"/>
                <a:gd name="T97" fmla="*/ 71 h 128"/>
                <a:gd name="T98" fmla="*/ 70 w 80"/>
                <a:gd name="T99" fmla="*/ 64 h 128"/>
                <a:gd name="T100" fmla="*/ 68 w 80"/>
                <a:gd name="T101" fmla="*/ 55 h 128"/>
                <a:gd name="T102" fmla="*/ 65 w 80"/>
                <a:gd name="T103" fmla="*/ 51 h 128"/>
                <a:gd name="T104" fmla="*/ 57 w 80"/>
                <a:gd name="T105" fmla="*/ 46 h 128"/>
                <a:gd name="T106" fmla="*/ 48 w 80"/>
                <a:gd name="T107" fmla="*/ 45 h 128"/>
                <a:gd name="T108" fmla="*/ 42 w 80"/>
                <a:gd name="T109" fmla="*/ 40 h 128"/>
                <a:gd name="T110" fmla="*/ 41 w 80"/>
                <a:gd name="T111" fmla="*/ 34 h 128"/>
                <a:gd name="T112" fmla="*/ 36 w 80"/>
                <a:gd name="T113" fmla="*/ 29 h 128"/>
                <a:gd name="T114" fmla="*/ 36 w 80"/>
                <a:gd name="T115" fmla="*/ 21 h 128"/>
                <a:gd name="T116" fmla="*/ 39 w 80"/>
                <a:gd name="T117" fmla="*/ 16 h 128"/>
                <a:gd name="T118" fmla="*/ 45 w 80"/>
                <a:gd name="T11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28">
                  <a:moveTo>
                    <a:pt x="48" y="4"/>
                  </a:moveTo>
                  <a:cubicBezTo>
                    <a:pt x="48" y="4"/>
                    <a:pt x="49" y="4"/>
                    <a:pt x="50" y="4"/>
                  </a:cubicBezTo>
                  <a:cubicBezTo>
                    <a:pt x="50" y="4"/>
                    <a:pt x="50" y="3"/>
                    <a:pt x="51" y="2"/>
                  </a:cubicBezTo>
                  <a:cubicBezTo>
                    <a:pt x="51" y="2"/>
                    <a:pt x="51" y="2"/>
                    <a:pt x="51" y="2"/>
                  </a:cubicBezTo>
                  <a:cubicBezTo>
                    <a:pt x="50" y="1"/>
                    <a:pt x="50" y="1"/>
                    <a:pt x="49" y="1"/>
                  </a:cubicBezTo>
                  <a:cubicBezTo>
                    <a:pt x="49" y="1"/>
                    <a:pt x="48" y="0"/>
                    <a:pt x="48" y="0"/>
                  </a:cubicBezTo>
                  <a:cubicBezTo>
                    <a:pt x="47" y="0"/>
                    <a:pt x="47" y="0"/>
                    <a:pt x="46" y="0"/>
                  </a:cubicBezTo>
                  <a:cubicBezTo>
                    <a:pt x="45" y="1"/>
                    <a:pt x="45" y="1"/>
                    <a:pt x="44" y="1"/>
                  </a:cubicBezTo>
                  <a:cubicBezTo>
                    <a:pt x="44" y="1"/>
                    <a:pt x="44" y="2"/>
                    <a:pt x="44" y="3"/>
                  </a:cubicBezTo>
                  <a:cubicBezTo>
                    <a:pt x="44" y="4"/>
                    <a:pt x="41" y="5"/>
                    <a:pt x="41" y="6"/>
                  </a:cubicBezTo>
                  <a:cubicBezTo>
                    <a:pt x="39" y="6"/>
                    <a:pt x="39" y="6"/>
                    <a:pt x="38" y="6"/>
                  </a:cubicBezTo>
                  <a:cubicBezTo>
                    <a:pt x="37" y="7"/>
                    <a:pt x="36" y="9"/>
                    <a:pt x="34" y="10"/>
                  </a:cubicBezTo>
                  <a:cubicBezTo>
                    <a:pt x="33" y="10"/>
                    <a:pt x="31" y="9"/>
                    <a:pt x="30" y="10"/>
                  </a:cubicBezTo>
                  <a:cubicBezTo>
                    <a:pt x="30" y="10"/>
                    <a:pt x="30" y="11"/>
                    <a:pt x="29" y="11"/>
                  </a:cubicBezTo>
                  <a:cubicBezTo>
                    <a:pt x="30" y="11"/>
                    <a:pt x="29" y="15"/>
                    <a:pt x="29" y="12"/>
                  </a:cubicBezTo>
                  <a:cubicBezTo>
                    <a:pt x="28" y="12"/>
                    <a:pt x="28" y="11"/>
                    <a:pt x="27" y="12"/>
                  </a:cubicBezTo>
                  <a:cubicBezTo>
                    <a:pt x="26" y="12"/>
                    <a:pt x="26" y="13"/>
                    <a:pt x="25" y="14"/>
                  </a:cubicBezTo>
                  <a:cubicBezTo>
                    <a:pt x="24" y="14"/>
                    <a:pt x="24" y="14"/>
                    <a:pt x="24" y="14"/>
                  </a:cubicBezTo>
                  <a:cubicBezTo>
                    <a:pt x="23" y="16"/>
                    <a:pt x="25" y="18"/>
                    <a:pt x="24" y="20"/>
                  </a:cubicBezTo>
                  <a:cubicBezTo>
                    <a:pt x="24" y="20"/>
                    <a:pt x="22" y="20"/>
                    <a:pt x="22" y="21"/>
                  </a:cubicBezTo>
                  <a:cubicBezTo>
                    <a:pt x="22" y="21"/>
                    <a:pt x="22" y="23"/>
                    <a:pt x="22" y="24"/>
                  </a:cubicBezTo>
                  <a:cubicBezTo>
                    <a:pt x="21" y="24"/>
                    <a:pt x="21" y="24"/>
                    <a:pt x="20" y="24"/>
                  </a:cubicBezTo>
                  <a:cubicBezTo>
                    <a:pt x="18" y="28"/>
                    <a:pt x="18" y="29"/>
                    <a:pt x="17" y="34"/>
                  </a:cubicBezTo>
                  <a:cubicBezTo>
                    <a:pt x="17" y="34"/>
                    <a:pt x="16" y="34"/>
                    <a:pt x="16" y="34"/>
                  </a:cubicBezTo>
                  <a:cubicBezTo>
                    <a:pt x="14" y="34"/>
                    <a:pt x="14" y="31"/>
                    <a:pt x="14" y="30"/>
                  </a:cubicBezTo>
                  <a:cubicBezTo>
                    <a:pt x="13" y="30"/>
                    <a:pt x="13" y="30"/>
                    <a:pt x="12" y="29"/>
                  </a:cubicBezTo>
                  <a:cubicBezTo>
                    <a:pt x="11" y="32"/>
                    <a:pt x="11" y="32"/>
                    <a:pt x="11" y="32"/>
                  </a:cubicBezTo>
                  <a:cubicBezTo>
                    <a:pt x="11" y="32"/>
                    <a:pt x="13" y="33"/>
                    <a:pt x="13" y="35"/>
                  </a:cubicBezTo>
                  <a:cubicBezTo>
                    <a:pt x="13" y="37"/>
                    <a:pt x="11" y="38"/>
                    <a:pt x="11" y="38"/>
                  </a:cubicBezTo>
                  <a:cubicBezTo>
                    <a:pt x="11" y="40"/>
                    <a:pt x="11" y="40"/>
                    <a:pt x="11" y="40"/>
                  </a:cubicBezTo>
                  <a:cubicBezTo>
                    <a:pt x="11" y="40"/>
                    <a:pt x="11" y="40"/>
                    <a:pt x="12" y="40"/>
                  </a:cubicBezTo>
                  <a:cubicBezTo>
                    <a:pt x="12" y="45"/>
                    <a:pt x="11" y="47"/>
                    <a:pt x="12" y="51"/>
                  </a:cubicBezTo>
                  <a:cubicBezTo>
                    <a:pt x="10" y="52"/>
                    <a:pt x="10" y="52"/>
                    <a:pt x="10" y="52"/>
                  </a:cubicBezTo>
                  <a:cubicBezTo>
                    <a:pt x="10" y="53"/>
                    <a:pt x="11" y="53"/>
                    <a:pt x="11" y="53"/>
                  </a:cubicBezTo>
                  <a:cubicBezTo>
                    <a:pt x="10" y="56"/>
                    <a:pt x="11" y="57"/>
                    <a:pt x="11" y="60"/>
                  </a:cubicBezTo>
                  <a:cubicBezTo>
                    <a:pt x="11" y="61"/>
                    <a:pt x="9" y="62"/>
                    <a:pt x="9" y="63"/>
                  </a:cubicBezTo>
                  <a:cubicBezTo>
                    <a:pt x="9" y="62"/>
                    <a:pt x="8" y="63"/>
                    <a:pt x="8" y="63"/>
                  </a:cubicBezTo>
                  <a:cubicBezTo>
                    <a:pt x="9" y="65"/>
                    <a:pt x="9" y="65"/>
                    <a:pt x="10" y="66"/>
                  </a:cubicBezTo>
                  <a:cubicBezTo>
                    <a:pt x="11" y="66"/>
                    <a:pt x="11" y="66"/>
                    <a:pt x="12" y="66"/>
                  </a:cubicBezTo>
                  <a:cubicBezTo>
                    <a:pt x="12" y="67"/>
                    <a:pt x="12" y="67"/>
                    <a:pt x="12" y="67"/>
                  </a:cubicBezTo>
                  <a:cubicBezTo>
                    <a:pt x="11" y="68"/>
                    <a:pt x="10" y="68"/>
                    <a:pt x="9" y="69"/>
                  </a:cubicBezTo>
                  <a:cubicBezTo>
                    <a:pt x="9" y="70"/>
                    <a:pt x="9" y="72"/>
                    <a:pt x="8" y="73"/>
                  </a:cubicBezTo>
                  <a:cubicBezTo>
                    <a:pt x="7" y="73"/>
                    <a:pt x="5" y="73"/>
                    <a:pt x="5" y="74"/>
                  </a:cubicBezTo>
                  <a:cubicBezTo>
                    <a:pt x="4" y="74"/>
                    <a:pt x="4" y="75"/>
                    <a:pt x="3" y="75"/>
                  </a:cubicBezTo>
                  <a:cubicBezTo>
                    <a:pt x="3" y="75"/>
                    <a:pt x="3" y="75"/>
                    <a:pt x="3" y="75"/>
                  </a:cubicBezTo>
                  <a:cubicBezTo>
                    <a:pt x="2" y="76"/>
                    <a:pt x="3" y="77"/>
                    <a:pt x="3" y="78"/>
                  </a:cubicBezTo>
                  <a:cubicBezTo>
                    <a:pt x="2" y="77"/>
                    <a:pt x="2" y="78"/>
                    <a:pt x="2" y="78"/>
                  </a:cubicBezTo>
                  <a:cubicBezTo>
                    <a:pt x="2" y="78"/>
                    <a:pt x="3" y="79"/>
                    <a:pt x="4" y="80"/>
                  </a:cubicBezTo>
                  <a:cubicBezTo>
                    <a:pt x="4" y="81"/>
                    <a:pt x="4" y="81"/>
                    <a:pt x="4" y="81"/>
                  </a:cubicBezTo>
                  <a:cubicBezTo>
                    <a:pt x="3" y="81"/>
                    <a:pt x="1" y="80"/>
                    <a:pt x="0" y="81"/>
                  </a:cubicBezTo>
                  <a:cubicBezTo>
                    <a:pt x="0" y="81"/>
                    <a:pt x="1" y="83"/>
                    <a:pt x="1" y="84"/>
                  </a:cubicBezTo>
                  <a:cubicBezTo>
                    <a:pt x="1" y="84"/>
                    <a:pt x="1" y="84"/>
                    <a:pt x="1" y="84"/>
                  </a:cubicBezTo>
                  <a:cubicBezTo>
                    <a:pt x="1" y="84"/>
                    <a:pt x="1" y="86"/>
                    <a:pt x="3" y="87"/>
                  </a:cubicBezTo>
                  <a:cubicBezTo>
                    <a:pt x="4" y="88"/>
                    <a:pt x="7" y="89"/>
                    <a:pt x="7" y="89"/>
                  </a:cubicBezTo>
                  <a:cubicBezTo>
                    <a:pt x="7" y="89"/>
                    <a:pt x="8" y="90"/>
                    <a:pt x="8" y="91"/>
                  </a:cubicBezTo>
                  <a:cubicBezTo>
                    <a:pt x="8" y="93"/>
                    <a:pt x="10" y="94"/>
                    <a:pt x="10" y="94"/>
                  </a:cubicBezTo>
                  <a:cubicBezTo>
                    <a:pt x="16" y="95"/>
                    <a:pt x="16" y="95"/>
                    <a:pt x="16" y="95"/>
                  </a:cubicBezTo>
                  <a:cubicBezTo>
                    <a:pt x="16" y="95"/>
                    <a:pt x="17" y="93"/>
                    <a:pt x="17" y="94"/>
                  </a:cubicBezTo>
                  <a:cubicBezTo>
                    <a:pt x="18" y="96"/>
                    <a:pt x="23" y="97"/>
                    <a:pt x="23" y="97"/>
                  </a:cubicBezTo>
                  <a:cubicBezTo>
                    <a:pt x="26" y="97"/>
                    <a:pt x="26" y="97"/>
                    <a:pt x="26" y="97"/>
                  </a:cubicBezTo>
                  <a:cubicBezTo>
                    <a:pt x="26" y="97"/>
                    <a:pt x="26" y="100"/>
                    <a:pt x="27" y="100"/>
                  </a:cubicBezTo>
                  <a:cubicBezTo>
                    <a:pt x="28" y="100"/>
                    <a:pt x="30" y="103"/>
                    <a:pt x="30" y="104"/>
                  </a:cubicBezTo>
                  <a:cubicBezTo>
                    <a:pt x="29" y="105"/>
                    <a:pt x="33" y="107"/>
                    <a:pt x="33" y="107"/>
                  </a:cubicBezTo>
                  <a:cubicBezTo>
                    <a:pt x="36" y="107"/>
                    <a:pt x="36" y="107"/>
                    <a:pt x="36" y="107"/>
                  </a:cubicBezTo>
                  <a:cubicBezTo>
                    <a:pt x="36" y="109"/>
                    <a:pt x="36" y="109"/>
                    <a:pt x="36" y="109"/>
                  </a:cubicBezTo>
                  <a:cubicBezTo>
                    <a:pt x="36" y="109"/>
                    <a:pt x="37" y="111"/>
                    <a:pt x="38" y="111"/>
                  </a:cubicBezTo>
                  <a:cubicBezTo>
                    <a:pt x="40" y="111"/>
                    <a:pt x="42" y="112"/>
                    <a:pt x="42" y="112"/>
                  </a:cubicBezTo>
                  <a:cubicBezTo>
                    <a:pt x="42" y="110"/>
                    <a:pt x="42" y="110"/>
                    <a:pt x="42" y="110"/>
                  </a:cubicBezTo>
                  <a:cubicBezTo>
                    <a:pt x="42" y="110"/>
                    <a:pt x="46" y="110"/>
                    <a:pt x="47" y="111"/>
                  </a:cubicBezTo>
                  <a:cubicBezTo>
                    <a:pt x="48" y="112"/>
                    <a:pt x="50" y="113"/>
                    <a:pt x="52" y="113"/>
                  </a:cubicBezTo>
                  <a:cubicBezTo>
                    <a:pt x="53" y="113"/>
                    <a:pt x="55" y="115"/>
                    <a:pt x="55" y="115"/>
                  </a:cubicBezTo>
                  <a:cubicBezTo>
                    <a:pt x="48" y="127"/>
                    <a:pt x="48" y="127"/>
                    <a:pt x="48" y="127"/>
                  </a:cubicBezTo>
                  <a:cubicBezTo>
                    <a:pt x="51" y="127"/>
                    <a:pt x="51" y="127"/>
                    <a:pt x="51" y="127"/>
                  </a:cubicBezTo>
                  <a:cubicBezTo>
                    <a:pt x="53" y="128"/>
                    <a:pt x="53" y="128"/>
                    <a:pt x="53" y="128"/>
                  </a:cubicBezTo>
                  <a:cubicBezTo>
                    <a:pt x="53" y="128"/>
                    <a:pt x="60" y="112"/>
                    <a:pt x="60" y="110"/>
                  </a:cubicBezTo>
                  <a:cubicBezTo>
                    <a:pt x="60" y="109"/>
                    <a:pt x="62" y="106"/>
                    <a:pt x="61" y="104"/>
                  </a:cubicBezTo>
                  <a:cubicBezTo>
                    <a:pt x="61" y="103"/>
                    <a:pt x="59" y="98"/>
                    <a:pt x="59" y="98"/>
                  </a:cubicBezTo>
                  <a:cubicBezTo>
                    <a:pt x="57" y="97"/>
                    <a:pt x="57" y="97"/>
                    <a:pt x="57" y="97"/>
                  </a:cubicBezTo>
                  <a:cubicBezTo>
                    <a:pt x="58" y="94"/>
                    <a:pt x="58" y="94"/>
                    <a:pt x="58" y="94"/>
                  </a:cubicBezTo>
                  <a:cubicBezTo>
                    <a:pt x="61" y="94"/>
                    <a:pt x="61" y="94"/>
                    <a:pt x="61" y="94"/>
                  </a:cubicBezTo>
                  <a:cubicBezTo>
                    <a:pt x="62" y="93"/>
                    <a:pt x="62" y="93"/>
                    <a:pt x="62" y="93"/>
                  </a:cubicBezTo>
                  <a:cubicBezTo>
                    <a:pt x="58" y="93"/>
                    <a:pt x="58" y="93"/>
                    <a:pt x="58" y="93"/>
                  </a:cubicBezTo>
                  <a:cubicBezTo>
                    <a:pt x="59" y="90"/>
                    <a:pt x="59" y="90"/>
                    <a:pt x="59" y="90"/>
                  </a:cubicBezTo>
                  <a:cubicBezTo>
                    <a:pt x="59" y="90"/>
                    <a:pt x="61" y="91"/>
                    <a:pt x="63" y="91"/>
                  </a:cubicBezTo>
                  <a:cubicBezTo>
                    <a:pt x="64" y="91"/>
                    <a:pt x="69" y="91"/>
                    <a:pt x="69" y="91"/>
                  </a:cubicBezTo>
                  <a:cubicBezTo>
                    <a:pt x="69" y="89"/>
                    <a:pt x="69" y="89"/>
                    <a:pt x="69" y="89"/>
                  </a:cubicBezTo>
                  <a:cubicBezTo>
                    <a:pt x="71" y="90"/>
                    <a:pt x="71" y="90"/>
                    <a:pt x="71" y="90"/>
                  </a:cubicBezTo>
                  <a:cubicBezTo>
                    <a:pt x="73" y="89"/>
                    <a:pt x="73" y="89"/>
                    <a:pt x="73" y="89"/>
                  </a:cubicBezTo>
                  <a:cubicBezTo>
                    <a:pt x="74" y="86"/>
                    <a:pt x="74" y="86"/>
                    <a:pt x="74" y="86"/>
                  </a:cubicBezTo>
                  <a:cubicBezTo>
                    <a:pt x="76" y="87"/>
                    <a:pt x="76" y="87"/>
                    <a:pt x="76" y="87"/>
                  </a:cubicBezTo>
                  <a:cubicBezTo>
                    <a:pt x="77" y="90"/>
                    <a:pt x="77" y="90"/>
                    <a:pt x="77" y="90"/>
                  </a:cubicBezTo>
                  <a:cubicBezTo>
                    <a:pt x="79" y="90"/>
                    <a:pt x="79" y="90"/>
                    <a:pt x="79" y="90"/>
                  </a:cubicBezTo>
                  <a:cubicBezTo>
                    <a:pt x="79" y="86"/>
                    <a:pt x="79" y="86"/>
                    <a:pt x="79" y="86"/>
                  </a:cubicBezTo>
                  <a:cubicBezTo>
                    <a:pt x="79" y="86"/>
                    <a:pt x="78" y="85"/>
                    <a:pt x="78" y="84"/>
                  </a:cubicBezTo>
                  <a:cubicBezTo>
                    <a:pt x="77" y="82"/>
                    <a:pt x="78" y="81"/>
                    <a:pt x="76" y="82"/>
                  </a:cubicBezTo>
                  <a:cubicBezTo>
                    <a:pt x="75" y="83"/>
                    <a:pt x="75" y="79"/>
                    <a:pt x="75" y="79"/>
                  </a:cubicBezTo>
                  <a:cubicBezTo>
                    <a:pt x="75" y="79"/>
                    <a:pt x="78" y="78"/>
                    <a:pt x="78" y="76"/>
                  </a:cubicBezTo>
                  <a:cubicBezTo>
                    <a:pt x="78" y="75"/>
                    <a:pt x="80" y="71"/>
                    <a:pt x="80" y="71"/>
                  </a:cubicBezTo>
                  <a:cubicBezTo>
                    <a:pt x="80" y="71"/>
                    <a:pt x="75" y="69"/>
                    <a:pt x="74" y="68"/>
                  </a:cubicBezTo>
                  <a:cubicBezTo>
                    <a:pt x="73" y="66"/>
                    <a:pt x="71" y="65"/>
                    <a:pt x="70" y="64"/>
                  </a:cubicBezTo>
                  <a:cubicBezTo>
                    <a:pt x="70" y="62"/>
                    <a:pt x="67" y="61"/>
                    <a:pt x="67" y="59"/>
                  </a:cubicBezTo>
                  <a:cubicBezTo>
                    <a:pt x="66" y="56"/>
                    <a:pt x="68" y="55"/>
                    <a:pt x="68" y="55"/>
                  </a:cubicBezTo>
                  <a:cubicBezTo>
                    <a:pt x="69" y="52"/>
                    <a:pt x="69" y="52"/>
                    <a:pt x="69" y="52"/>
                  </a:cubicBezTo>
                  <a:cubicBezTo>
                    <a:pt x="69" y="52"/>
                    <a:pt x="66" y="51"/>
                    <a:pt x="65" y="51"/>
                  </a:cubicBezTo>
                  <a:cubicBezTo>
                    <a:pt x="63" y="51"/>
                    <a:pt x="60" y="51"/>
                    <a:pt x="60" y="51"/>
                  </a:cubicBezTo>
                  <a:cubicBezTo>
                    <a:pt x="60" y="51"/>
                    <a:pt x="58" y="48"/>
                    <a:pt x="57" y="46"/>
                  </a:cubicBezTo>
                  <a:cubicBezTo>
                    <a:pt x="56" y="45"/>
                    <a:pt x="55" y="44"/>
                    <a:pt x="53" y="45"/>
                  </a:cubicBezTo>
                  <a:cubicBezTo>
                    <a:pt x="51" y="45"/>
                    <a:pt x="48" y="45"/>
                    <a:pt x="48" y="45"/>
                  </a:cubicBezTo>
                  <a:cubicBezTo>
                    <a:pt x="43" y="44"/>
                    <a:pt x="43" y="44"/>
                    <a:pt x="43" y="44"/>
                  </a:cubicBezTo>
                  <a:cubicBezTo>
                    <a:pt x="43" y="44"/>
                    <a:pt x="43" y="42"/>
                    <a:pt x="42" y="40"/>
                  </a:cubicBezTo>
                  <a:cubicBezTo>
                    <a:pt x="41" y="38"/>
                    <a:pt x="40" y="38"/>
                    <a:pt x="40" y="36"/>
                  </a:cubicBezTo>
                  <a:cubicBezTo>
                    <a:pt x="39" y="34"/>
                    <a:pt x="41" y="34"/>
                    <a:pt x="41" y="34"/>
                  </a:cubicBezTo>
                  <a:cubicBezTo>
                    <a:pt x="38" y="28"/>
                    <a:pt x="38" y="28"/>
                    <a:pt x="38" y="28"/>
                  </a:cubicBezTo>
                  <a:cubicBezTo>
                    <a:pt x="36" y="29"/>
                    <a:pt x="36" y="29"/>
                    <a:pt x="36" y="29"/>
                  </a:cubicBezTo>
                  <a:cubicBezTo>
                    <a:pt x="36" y="29"/>
                    <a:pt x="33" y="30"/>
                    <a:pt x="35" y="26"/>
                  </a:cubicBezTo>
                  <a:cubicBezTo>
                    <a:pt x="36" y="23"/>
                    <a:pt x="35" y="23"/>
                    <a:pt x="36" y="21"/>
                  </a:cubicBezTo>
                  <a:cubicBezTo>
                    <a:pt x="37" y="19"/>
                    <a:pt x="36" y="17"/>
                    <a:pt x="36" y="17"/>
                  </a:cubicBezTo>
                  <a:cubicBezTo>
                    <a:pt x="39" y="16"/>
                    <a:pt x="39" y="16"/>
                    <a:pt x="39" y="16"/>
                  </a:cubicBezTo>
                  <a:cubicBezTo>
                    <a:pt x="41" y="9"/>
                    <a:pt x="41" y="9"/>
                    <a:pt x="41" y="9"/>
                  </a:cubicBezTo>
                  <a:cubicBezTo>
                    <a:pt x="45" y="5"/>
                    <a:pt x="45" y="5"/>
                    <a:pt x="45" y="5"/>
                  </a:cubicBezTo>
                  <a:cubicBezTo>
                    <a:pt x="45" y="5"/>
                    <a:pt x="47" y="4"/>
                    <a:pt x="48"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3" name="Freeform 1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848C54-38D0-4C50-96C8-DB16BE924F56}"/>
                </a:ext>
              </a:extLst>
            </p:cNvPr>
            <p:cNvSpPr>
              <a:spLocks noEditPoints="1"/>
            </p:cNvSpPr>
            <p:nvPr/>
          </p:nvSpPr>
          <p:spPr bwMode="auto">
            <a:xfrm>
              <a:off x="6024563" y="2700338"/>
              <a:ext cx="1439862" cy="1147763"/>
            </a:xfrm>
            <a:custGeom>
              <a:avLst/>
              <a:gdLst>
                <a:gd name="T0" fmla="*/ 227 w 384"/>
                <a:gd name="T1" fmla="*/ 306 h 306"/>
                <a:gd name="T2" fmla="*/ 236 w 384"/>
                <a:gd name="T3" fmla="*/ 290 h 306"/>
                <a:gd name="T4" fmla="*/ 246 w 384"/>
                <a:gd name="T5" fmla="*/ 219 h 306"/>
                <a:gd name="T6" fmla="*/ 294 w 384"/>
                <a:gd name="T7" fmla="*/ 199 h 306"/>
                <a:gd name="T8" fmla="*/ 276 w 384"/>
                <a:gd name="T9" fmla="*/ 168 h 306"/>
                <a:gd name="T10" fmla="*/ 382 w 384"/>
                <a:gd name="T11" fmla="*/ 59 h 306"/>
                <a:gd name="T12" fmla="*/ 374 w 384"/>
                <a:gd name="T13" fmla="*/ 50 h 306"/>
                <a:gd name="T14" fmla="*/ 358 w 384"/>
                <a:gd name="T15" fmla="*/ 45 h 306"/>
                <a:gd name="T16" fmla="*/ 338 w 384"/>
                <a:gd name="T17" fmla="*/ 27 h 306"/>
                <a:gd name="T18" fmla="*/ 318 w 384"/>
                <a:gd name="T19" fmla="*/ 2 h 306"/>
                <a:gd name="T20" fmla="*/ 294 w 384"/>
                <a:gd name="T21" fmla="*/ 10 h 306"/>
                <a:gd name="T22" fmla="*/ 288 w 384"/>
                <a:gd name="T23" fmla="*/ 33 h 306"/>
                <a:gd name="T24" fmla="*/ 266 w 384"/>
                <a:gd name="T25" fmla="*/ 54 h 306"/>
                <a:gd name="T26" fmla="*/ 291 w 384"/>
                <a:gd name="T27" fmla="*/ 64 h 306"/>
                <a:gd name="T28" fmla="*/ 257 w 384"/>
                <a:gd name="T29" fmla="*/ 76 h 306"/>
                <a:gd name="T30" fmla="*/ 238 w 384"/>
                <a:gd name="T31" fmla="*/ 91 h 306"/>
                <a:gd name="T32" fmla="*/ 208 w 384"/>
                <a:gd name="T33" fmla="*/ 106 h 306"/>
                <a:gd name="T34" fmla="*/ 166 w 384"/>
                <a:gd name="T35" fmla="*/ 102 h 306"/>
                <a:gd name="T36" fmla="*/ 136 w 384"/>
                <a:gd name="T37" fmla="*/ 85 h 306"/>
                <a:gd name="T38" fmla="*/ 118 w 384"/>
                <a:gd name="T39" fmla="*/ 65 h 306"/>
                <a:gd name="T40" fmla="*/ 96 w 384"/>
                <a:gd name="T41" fmla="*/ 46 h 306"/>
                <a:gd name="T42" fmla="*/ 70 w 384"/>
                <a:gd name="T43" fmla="*/ 58 h 306"/>
                <a:gd name="T44" fmla="*/ 53 w 384"/>
                <a:gd name="T45" fmla="*/ 78 h 306"/>
                <a:gd name="T46" fmla="*/ 45 w 384"/>
                <a:gd name="T47" fmla="*/ 101 h 306"/>
                <a:gd name="T48" fmla="*/ 10 w 384"/>
                <a:gd name="T49" fmla="*/ 120 h 306"/>
                <a:gd name="T50" fmla="*/ 7 w 384"/>
                <a:gd name="T51" fmla="*/ 133 h 306"/>
                <a:gd name="T52" fmla="*/ 8 w 384"/>
                <a:gd name="T53" fmla="*/ 152 h 306"/>
                <a:gd name="T54" fmla="*/ 36 w 384"/>
                <a:gd name="T55" fmla="*/ 158 h 306"/>
                <a:gd name="T56" fmla="*/ 32 w 384"/>
                <a:gd name="T57" fmla="*/ 177 h 306"/>
                <a:gd name="T58" fmla="*/ 38 w 384"/>
                <a:gd name="T59" fmla="*/ 197 h 306"/>
                <a:gd name="T60" fmla="*/ 55 w 384"/>
                <a:gd name="T61" fmla="*/ 209 h 306"/>
                <a:gd name="T62" fmla="*/ 78 w 384"/>
                <a:gd name="T63" fmla="*/ 222 h 306"/>
                <a:gd name="T64" fmla="*/ 104 w 384"/>
                <a:gd name="T65" fmla="*/ 225 h 306"/>
                <a:gd name="T66" fmla="*/ 132 w 384"/>
                <a:gd name="T67" fmla="*/ 221 h 306"/>
                <a:gd name="T68" fmla="*/ 150 w 384"/>
                <a:gd name="T69" fmla="*/ 227 h 306"/>
                <a:gd name="T70" fmla="*/ 159 w 384"/>
                <a:gd name="T71" fmla="*/ 242 h 306"/>
                <a:gd name="T72" fmla="*/ 157 w 384"/>
                <a:gd name="T73" fmla="*/ 261 h 306"/>
                <a:gd name="T74" fmla="*/ 165 w 384"/>
                <a:gd name="T75" fmla="*/ 270 h 306"/>
                <a:gd name="T76" fmla="*/ 180 w 384"/>
                <a:gd name="T77" fmla="*/ 280 h 306"/>
                <a:gd name="T78" fmla="*/ 201 w 384"/>
                <a:gd name="T79" fmla="*/ 265 h 306"/>
                <a:gd name="T80" fmla="*/ 219 w 384"/>
                <a:gd name="T81" fmla="*/ 278 h 306"/>
                <a:gd name="T82" fmla="*/ 233 w 384"/>
                <a:gd name="T83" fmla="*/ 288 h 306"/>
                <a:gd name="T84" fmla="*/ 242 w 384"/>
                <a:gd name="T85" fmla="*/ 275 h 306"/>
                <a:gd name="T86" fmla="*/ 257 w 384"/>
                <a:gd name="T87" fmla="*/ 269 h 306"/>
                <a:gd name="T88" fmla="*/ 271 w 384"/>
                <a:gd name="T89" fmla="*/ 264 h 306"/>
                <a:gd name="T90" fmla="*/ 280 w 384"/>
                <a:gd name="T91" fmla="*/ 253 h 306"/>
                <a:gd name="T92" fmla="*/ 288 w 384"/>
                <a:gd name="T93" fmla="*/ 240 h 306"/>
                <a:gd name="T94" fmla="*/ 298 w 384"/>
                <a:gd name="T95" fmla="*/ 225 h 306"/>
                <a:gd name="T96" fmla="*/ 305 w 384"/>
                <a:gd name="T97" fmla="*/ 210 h 306"/>
                <a:gd name="T98" fmla="*/ 295 w 384"/>
                <a:gd name="T99" fmla="*/ 195 h 306"/>
                <a:gd name="T100" fmla="*/ 292 w 384"/>
                <a:gd name="T101" fmla="*/ 159 h 306"/>
                <a:gd name="T102" fmla="*/ 308 w 384"/>
                <a:gd name="T103" fmla="*/ 150 h 306"/>
                <a:gd name="T104" fmla="*/ 289 w 384"/>
                <a:gd name="T105" fmla="*/ 148 h 306"/>
                <a:gd name="T106" fmla="*/ 279 w 384"/>
                <a:gd name="T107" fmla="*/ 132 h 306"/>
                <a:gd name="T108" fmla="*/ 308 w 384"/>
                <a:gd name="T109" fmla="*/ 117 h 306"/>
                <a:gd name="T110" fmla="*/ 319 w 384"/>
                <a:gd name="T111" fmla="*/ 124 h 306"/>
                <a:gd name="T112" fmla="*/ 335 w 384"/>
                <a:gd name="T113" fmla="*/ 104 h 306"/>
                <a:gd name="T114" fmla="*/ 352 w 384"/>
                <a:gd name="T115" fmla="*/ 100 h 306"/>
                <a:gd name="T116" fmla="*/ 362 w 384"/>
                <a:gd name="T117" fmla="*/ 85 h 306"/>
                <a:gd name="T118" fmla="*/ 173 w 384"/>
                <a:gd name="T119" fmla="*/ 15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306">
                  <a:moveTo>
                    <a:pt x="236" y="290"/>
                  </a:moveTo>
                  <a:cubicBezTo>
                    <a:pt x="233" y="290"/>
                    <a:pt x="231" y="292"/>
                    <a:pt x="229" y="292"/>
                  </a:cubicBezTo>
                  <a:cubicBezTo>
                    <a:pt x="228" y="293"/>
                    <a:pt x="227" y="292"/>
                    <a:pt x="226" y="293"/>
                  </a:cubicBezTo>
                  <a:cubicBezTo>
                    <a:pt x="225" y="293"/>
                    <a:pt x="226" y="294"/>
                    <a:pt x="225" y="295"/>
                  </a:cubicBezTo>
                  <a:cubicBezTo>
                    <a:pt x="225" y="295"/>
                    <a:pt x="224" y="295"/>
                    <a:pt x="224" y="295"/>
                  </a:cubicBezTo>
                  <a:cubicBezTo>
                    <a:pt x="223" y="296"/>
                    <a:pt x="222" y="297"/>
                    <a:pt x="221" y="297"/>
                  </a:cubicBezTo>
                  <a:cubicBezTo>
                    <a:pt x="221" y="299"/>
                    <a:pt x="221" y="301"/>
                    <a:pt x="222" y="303"/>
                  </a:cubicBezTo>
                  <a:cubicBezTo>
                    <a:pt x="222" y="304"/>
                    <a:pt x="224" y="304"/>
                    <a:pt x="225" y="304"/>
                  </a:cubicBezTo>
                  <a:cubicBezTo>
                    <a:pt x="225" y="305"/>
                    <a:pt x="227" y="306"/>
                    <a:pt x="227" y="306"/>
                  </a:cubicBezTo>
                  <a:cubicBezTo>
                    <a:pt x="228" y="306"/>
                    <a:pt x="231" y="304"/>
                    <a:pt x="232" y="304"/>
                  </a:cubicBezTo>
                  <a:cubicBezTo>
                    <a:pt x="232" y="304"/>
                    <a:pt x="232" y="303"/>
                    <a:pt x="232" y="303"/>
                  </a:cubicBezTo>
                  <a:cubicBezTo>
                    <a:pt x="233" y="302"/>
                    <a:pt x="234" y="302"/>
                    <a:pt x="235" y="302"/>
                  </a:cubicBezTo>
                  <a:cubicBezTo>
                    <a:pt x="235" y="300"/>
                    <a:pt x="235" y="300"/>
                    <a:pt x="235" y="299"/>
                  </a:cubicBezTo>
                  <a:cubicBezTo>
                    <a:pt x="236" y="298"/>
                    <a:pt x="236" y="298"/>
                    <a:pt x="236" y="298"/>
                  </a:cubicBezTo>
                  <a:cubicBezTo>
                    <a:pt x="237" y="294"/>
                    <a:pt x="235" y="296"/>
                    <a:pt x="238" y="294"/>
                  </a:cubicBezTo>
                  <a:cubicBezTo>
                    <a:pt x="238" y="294"/>
                    <a:pt x="238" y="292"/>
                    <a:pt x="238" y="293"/>
                  </a:cubicBezTo>
                  <a:cubicBezTo>
                    <a:pt x="238" y="293"/>
                    <a:pt x="237" y="292"/>
                    <a:pt x="238" y="291"/>
                  </a:cubicBezTo>
                  <a:cubicBezTo>
                    <a:pt x="237" y="291"/>
                    <a:pt x="236" y="290"/>
                    <a:pt x="236" y="290"/>
                  </a:cubicBezTo>
                  <a:close/>
                  <a:moveTo>
                    <a:pt x="248" y="217"/>
                  </a:moveTo>
                  <a:cubicBezTo>
                    <a:pt x="248" y="217"/>
                    <a:pt x="249" y="218"/>
                    <a:pt x="249" y="218"/>
                  </a:cubicBezTo>
                  <a:cubicBezTo>
                    <a:pt x="249" y="219"/>
                    <a:pt x="249" y="218"/>
                    <a:pt x="249" y="219"/>
                  </a:cubicBezTo>
                  <a:cubicBezTo>
                    <a:pt x="248" y="220"/>
                    <a:pt x="247" y="220"/>
                    <a:pt x="247" y="220"/>
                  </a:cubicBezTo>
                  <a:cubicBezTo>
                    <a:pt x="246" y="221"/>
                    <a:pt x="244" y="219"/>
                    <a:pt x="243" y="219"/>
                  </a:cubicBezTo>
                  <a:cubicBezTo>
                    <a:pt x="243" y="218"/>
                    <a:pt x="243" y="218"/>
                    <a:pt x="243" y="218"/>
                  </a:cubicBezTo>
                  <a:cubicBezTo>
                    <a:pt x="244" y="218"/>
                    <a:pt x="244" y="218"/>
                    <a:pt x="245" y="217"/>
                  </a:cubicBezTo>
                  <a:cubicBezTo>
                    <a:pt x="245" y="217"/>
                    <a:pt x="245" y="218"/>
                    <a:pt x="245" y="219"/>
                  </a:cubicBezTo>
                  <a:cubicBezTo>
                    <a:pt x="245" y="218"/>
                    <a:pt x="246" y="219"/>
                    <a:pt x="246" y="219"/>
                  </a:cubicBezTo>
                  <a:cubicBezTo>
                    <a:pt x="247" y="218"/>
                    <a:pt x="246" y="217"/>
                    <a:pt x="247" y="217"/>
                  </a:cubicBezTo>
                  <a:cubicBezTo>
                    <a:pt x="247" y="217"/>
                    <a:pt x="248" y="217"/>
                    <a:pt x="248" y="217"/>
                  </a:cubicBezTo>
                  <a:close/>
                  <a:moveTo>
                    <a:pt x="274" y="213"/>
                  </a:moveTo>
                  <a:cubicBezTo>
                    <a:pt x="278" y="213"/>
                    <a:pt x="274" y="215"/>
                    <a:pt x="273" y="216"/>
                  </a:cubicBezTo>
                  <a:cubicBezTo>
                    <a:pt x="272" y="214"/>
                    <a:pt x="270" y="213"/>
                    <a:pt x="274" y="213"/>
                  </a:cubicBezTo>
                  <a:close/>
                  <a:moveTo>
                    <a:pt x="294" y="196"/>
                  </a:moveTo>
                  <a:cubicBezTo>
                    <a:pt x="296" y="196"/>
                    <a:pt x="296" y="196"/>
                    <a:pt x="296" y="196"/>
                  </a:cubicBezTo>
                  <a:cubicBezTo>
                    <a:pt x="295" y="197"/>
                    <a:pt x="296" y="199"/>
                    <a:pt x="296" y="200"/>
                  </a:cubicBezTo>
                  <a:cubicBezTo>
                    <a:pt x="296" y="200"/>
                    <a:pt x="293" y="200"/>
                    <a:pt x="294" y="199"/>
                  </a:cubicBezTo>
                  <a:cubicBezTo>
                    <a:pt x="294" y="199"/>
                    <a:pt x="293" y="199"/>
                    <a:pt x="292" y="199"/>
                  </a:cubicBezTo>
                  <a:cubicBezTo>
                    <a:pt x="292" y="198"/>
                    <a:pt x="292" y="197"/>
                    <a:pt x="292" y="197"/>
                  </a:cubicBezTo>
                  <a:cubicBezTo>
                    <a:pt x="293" y="197"/>
                    <a:pt x="294" y="196"/>
                    <a:pt x="294" y="196"/>
                  </a:cubicBezTo>
                  <a:close/>
                  <a:moveTo>
                    <a:pt x="302" y="195"/>
                  </a:moveTo>
                  <a:cubicBezTo>
                    <a:pt x="302" y="195"/>
                    <a:pt x="303" y="196"/>
                    <a:pt x="303" y="196"/>
                  </a:cubicBezTo>
                  <a:cubicBezTo>
                    <a:pt x="304" y="197"/>
                    <a:pt x="303" y="195"/>
                    <a:pt x="302" y="195"/>
                  </a:cubicBezTo>
                  <a:close/>
                  <a:moveTo>
                    <a:pt x="276" y="168"/>
                  </a:moveTo>
                  <a:cubicBezTo>
                    <a:pt x="277" y="168"/>
                    <a:pt x="277" y="170"/>
                    <a:pt x="276" y="169"/>
                  </a:cubicBezTo>
                  <a:cubicBezTo>
                    <a:pt x="276" y="169"/>
                    <a:pt x="275" y="167"/>
                    <a:pt x="276" y="168"/>
                  </a:cubicBezTo>
                  <a:close/>
                  <a:moveTo>
                    <a:pt x="370" y="78"/>
                  </a:moveTo>
                  <a:cubicBezTo>
                    <a:pt x="372" y="76"/>
                    <a:pt x="372" y="76"/>
                    <a:pt x="372" y="76"/>
                  </a:cubicBezTo>
                  <a:cubicBezTo>
                    <a:pt x="374" y="75"/>
                    <a:pt x="374" y="75"/>
                    <a:pt x="374" y="75"/>
                  </a:cubicBezTo>
                  <a:cubicBezTo>
                    <a:pt x="375" y="72"/>
                    <a:pt x="375" y="72"/>
                    <a:pt x="375" y="72"/>
                  </a:cubicBezTo>
                  <a:cubicBezTo>
                    <a:pt x="377" y="71"/>
                    <a:pt x="377" y="71"/>
                    <a:pt x="377" y="71"/>
                  </a:cubicBezTo>
                  <a:cubicBezTo>
                    <a:pt x="380" y="69"/>
                    <a:pt x="380" y="69"/>
                    <a:pt x="380" y="69"/>
                  </a:cubicBezTo>
                  <a:cubicBezTo>
                    <a:pt x="381" y="66"/>
                    <a:pt x="381" y="66"/>
                    <a:pt x="381" y="66"/>
                  </a:cubicBezTo>
                  <a:cubicBezTo>
                    <a:pt x="382" y="61"/>
                    <a:pt x="382" y="61"/>
                    <a:pt x="382" y="61"/>
                  </a:cubicBezTo>
                  <a:cubicBezTo>
                    <a:pt x="382" y="59"/>
                    <a:pt x="382" y="59"/>
                    <a:pt x="382" y="59"/>
                  </a:cubicBezTo>
                  <a:cubicBezTo>
                    <a:pt x="384" y="57"/>
                    <a:pt x="384" y="57"/>
                    <a:pt x="384" y="57"/>
                  </a:cubicBezTo>
                  <a:cubicBezTo>
                    <a:pt x="384" y="54"/>
                    <a:pt x="384" y="54"/>
                    <a:pt x="384" y="54"/>
                  </a:cubicBezTo>
                  <a:cubicBezTo>
                    <a:pt x="382" y="52"/>
                    <a:pt x="382" y="52"/>
                    <a:pt x="382" y="52"/>
                  </a:cubicBezTo>
                  <a:cubicBezTo>
                    <a:pt x="383" y="50"/>
                    <a:pt x="383" y="50"/>
                    <a:pt x="383" y="50"/>
                  </a:cubicBezTo>
                  <a:cubicBezTo>
                    <a:pt x="384" y="46"/>
                    <a:pt x="384" y="46"/>
                    <a:pt x="384" y="46"/>
                  </a:cubicBezTo>
                  <a:cubicBezTo>
                    <a:pt x="381" y="47"/>
                    <a:pt x="381" y="47"/>
                    <a:pt x="381" y="47"/>
                  </a:cubicBezTo>
                  <a:cubicBezTo>
                    <a:pt x="379" y="49"/>
                    <a:pt x="379" y="49"/>
                    <a:pt x="379" y="49"/>
                  </a:cubicBezTo>
                  <a:cubicBezTo>
                    <a:pt x="377" y="50"/>
                    <a:pt x="377" y="50"/>
                    <a:pt x="377" y="50"/>
                  </a:cubicBezTo>
                  <a:cubicBezTo>
                    <a:pt x="374" y="50"/>
                    <a:pt x="374" y="50"/>
                    <a:pt x="374" y="50"/>
                  </a:cubicBezTo>
                  <a:cubicBezTo>
                    <a:pt x="372" y="52"/>
                    <a:pt x="372" y="52"/>
                    <a:pt x="372" y="52"/>
                  </a:cubicBezTo>
                  <a:cubicBezTo>
                    <a:pt x="370" y="54"/>
                    <a:pt x="370" y="54"/>
                    <a:pt x="370" y="54"/>
                  </a:cubicBezTo>
                  <a:cubicBezTo>
                    <a:pt x="367" y="55"/>
                    <a:pt x="367" y="55"/>
                    <a:pt x="367" y="55"/>
                  </a:cubicBezTo>
                  <a:cubicBezTo>
                    <a:pt x="366" y="56"/>
                    <a:pt x="366" y="56"/>
                    <a:pt x="366" y="56"/>
                  </a:cubicBezTo>
                  <a:cubicBezTo>
                    <a:pt x="363" y="54"/>
                    <a:pt x="363" y="54"/>
                    <a:pt x="363" y="54"/>
                  </a:cubicBezTo>
                  <a:cubicBezTo>
                    <a:pt x="360" y="53"/>
                    <a:pt x="360" y="53"/>
                    <a:pt x="360" y="53"/>
                  </a:cubicBezTo>
                  <a:cubicBezTo>
                    <a:pt x="358" y="50"/>
                    <a:pt x="358" y="50"/>
                    <a:pt x="358" y="50"/>
                  </a:cubicBezTo>
                  <a:cubicBezTo>
                    <a:pt x="359" y="47"/>
                    <a:pt x="359" y="47"/>
                    <a:pt x="359" y="47"/>
                  </a:cubicBezTo>
                  <a:cubicBezTo>
                    <a:pt x="358" y="45"/>
                    <a:pt x="358" y="45"/>
                    <a:pt x="358" y="45"/>
                  </a:cubicBezTo>
                  <a:cubicBezTo>
                    <a:pt x="355" y="42"/>
                    <a:pt x="355" y="42"/>
                    <a:pt x="355" y="42"/>
                  </a:cubicBezTo>
                  <a:cubicBezTo>
                    <a:pt x="354" y="39"/>
                    <a:pt x="354" y="39"/>
                    <a:pt x="354" y="39"/>
                  </a:cubicBezTo>
                  <a:cubicBezTo>
                    <a:pt x="353" y="36"/>
                    <a:pt x="353" y="36"/>
                    <a:pt x="353" y="36"/>
                  </a:cubicBezTo>
                  <a:cubicBezTo>
                    <a:pt x="351" y="34"/>
                    <a:pt x="351" y="34"/>
                    <a:pt x="351" y="34"/>
                  </a:cubicBezTo>
                  <a:cubicBezTo>
                    <a:pt x="347" y="33"/>
                    <a:pt x="347" y="33"/>
                    <a:pt x="347" y="33"/>
                  </a:cubicBezTo>
                  <a:cubicBezTo>
                    <a:pt x="345" y="33"/>
                    <a:pt x="345" y="33"/>
                    <a:pt x="345" y="33"/>
                  </a:cubicBezTo>
                  <a:cubicBezTo>
                    <a:pt x="342" y="33"/>
                    <a:pt x="342" y="33"/>
                    <a:pt x="342" y="33"/>
                  </a:cubicBezTo>
                  <a:cubicBezTo>
                    <a:pt x="340" y="31"/>
                    <a:pt x="340" y="31"/>
                    <a:pt x="340" y="31"/>
                  </a:cubicBezTo>
                  <a:cubicBezTo>
                    <a:pt x="338" y="27"/>
                    <a:pt x="338" y="27"/>
                    <a:pt x="338" y="27"/>
                  </a:cubicBezTo>
                  <a:cubicBezTo>
                    <a:pt x="335" y="22"/>
                    <a:pt x="335" y="22"/>
                    <a:pt x="335" y="22"/>
                  </a:cubicBezTo>
                  <a:cubicBezTo>
                    <a:pt x="334" y="18"/>
                    <a:pt x="334" y="18"/>
                    <a:pt x="334" y="18"/>
                  </a:cubicBezTo>
                  <a:cubicBezTo>
                    <a:pt x="334" y="16"/>
                    <a:pt x="334" y="16"/>
                    <a:pt x="334" y="16"/>
                  </a:cubicBezTo>
                  <a:cubicBezTo>
                    <a:pt x="332" y="12"/>
                    <a:pt x="332" y="12"/>
                    <a:pt x="332" y="12"/>
                  </a:cubicBezTo>
                  <a:cubicBezTo>
                    <a:pt x="330" y="10"/>
                    <a:pt x="330" y="10"/>
                    <a:pt x="330" y="10"/>
                  </a:cubicBezTo>
                  <a:cubicBezTo>
                    <a:pt x="327" y="8"/>
                    <a:pt x="327" y="8"/>
                    <a:pt x="327" y="8"/>
                  </a:cubicBezTo>
                  <a:cubicBezTo>
                    <a:pt x="323" y="7"/>
                    <a:pt x="323" y="7"/>
                    <a:pt x="323" y="7"/>
                  </a:cubicBezTo>
                  <a:cubicBezTo>
                    <a:pt x="320" y="5"/>
                    <a:pt x="320" y="5"/>
                    <a:pt x="320" y="5"/>
                  </a:cubicBezTo>
                  <a:cubicBezTo>
                    <a:pt x="318" y="2"/>
                    <a:pt x="318" y="2"/>
                    <a:pt x="318" y="2"/>
                  </a:cubicBezTo>
                  <a:cubicBezTo>
                    <a:pt x="315" y="0"/>
                    <a:pt x="315" y="0"/>
                    <a:pt x="315" y="0"/>
                  </a:cubicBezTo>
                  <a:cubicBezTo>
                    <a:pt x="312" y="0"/>
                    <a:pt x="312" y="0"/>
                    <a:pt x="312" y="0"/>
                  </a:cubicBezTo>
                  <a:cubicBezTo>
                    <a:pt x="310" y="1"/>
                    <a:pt x="310" y="1"/>
                    <a:pt x="310" y="1"/>
                  </a:cubicBezTo>
                  <a:cubicBezTo>
                    <a:pt x="306" y="2"/>
                    <a:pt x="306" y="2"/>
                    <a:pt x="306" y="2"/>
                  </a:cubicBezTo>
                  <a:cubicBezTo>
                    <a:pt x="303" y="2"/>
                    <a:pt x="303" y="2"/>
                    <a:pt x="303" y="2"/>
                  </a:cubicBezTo>
                  <a:cubicBezTo>
                    <a:pt x="300" y="4"/>
                    <a:pt x="300" y="4"/>
                    <a:pt x="300" y="4"/>
                  </a:cubicBezTo>
                  <a:cubicBezTo>
                    <a:pt x="298" y="6"/>
                    <a:pt x="298" y="6"/>
                    <a:pt x="298" y="6"/>
                  </a:cubicBezTo>
                  <a:cubicBezTo>
                    <a:pt x="295" y="9"/>
                    <a:pt x="295" y="9"/>
                    <a:pt x="295" y="9"/>
                  </a:cubicBezTo>
                  <a:cubicBezTo>
                    <a:pt x="294" y="10"/>
                    <a:pt x="294" y="10"/>
                    <a:pt x="294" y="10"/>
                  </a:cubicBezTo>
                  <a:cubicBezTo>
                    <a:pt x="294" y="12"/>
                    <a:pt x="294" y="12"/>
                    <a:pt x="294" y="12"/>
                  </a:cubicBezTo>
                  <a:cubicBezTo>
                    <a:pt x="296" y="11"/>
                    <a:pt x="296" y="11"/>
                    <a:pt x="296" y="11"/>
                  </a:cubicBezTo>
                  <a:cubicBezTo>
                    <a:pt x="296" y="15"/>
                    <a:pt x="296" y="15"/>
                    <a:pt x="296" y="15"/>
                  </a:cubicBezTo>
                  <a:cubicBezTo>
                    <a:pt x="296" y="18"/>
                    <a:pt x="296" y="18"/>
                    <a:pt x="296" y="18"/>
                  </a:cubicBezTo>
                  <a:cubicBezTo>
                    <a:pt x="294" y="19"/>
                    <a:pt x="294" y="19"/>
                    <a:pt x="294" y="19"/>
                  </a:cubicBezTo>
                  <a:cubicBezTo>
                    <a:pt x="295" y="22"/>
                    <a:pt x="295" y="22"/>
                    <a:pt x="295" y="22"/>
                  </a:cubicBezTo>
                  <a:cubicBezTo>
                    <a:pt x="293" y="26"/>
                    <a:pt x="293" y="26"/>
                    <a:pt x="293" y="26"/>
                  </a:cubicBezTo>
                  <a:cubicBezTo>
                    <a:pt x="291" y="29"/>
                    <a:pt x="291" y="29"/>
                    <a:pt x="291" y="29"/>
                  </a:cubicBezTo>
                  <a:cubicBezTo>
                    <a:pt x="291" y="29"/>
                    <a:pt x="286" y="32"/>
                    <a:pt x="288" y="33"/>
                  </a:cubicBezTo>
                  <a:cubicBezTo>
                    <a:pt x="289" y="34"/>
                    <a:pt x="284" y="36"/>
                    <a:pt x="284" y="36"/>
                  </a:cubicBezTo>
                  <a:cubicBezTo>
                    <a:pt x="280" y="39"/>
                    <a:pt x="280" y="39"/>
                    <a:pt x="280" y="39"/>
                  </a:cubicBezTo>
                  <a:cubicBezTo>
                    <a:pt x="277" y="37"/>
                    <a:pt x="277" y="37"/>
                    <a:pt x="277" y="37"/>
                  </a:cubicBezTo>
                  <a:cubicBezTo>
                    <a:pt x="273" y="35"/>
                    <a:pt x="273" y="35"/>
                    <a:pt x="273" y="35"/>
                  </a:cubicBezTo>
                  <a:cubicBezTo>
                    <a:pt x="270" y="36"/>
                    <a:pt x="270" y="36"/>
                    <a:pt x="270" y="36"/>
                  </a:cubicBezTo>
                  <a:cubicBezTo>
                    <a:pt x="267" y="43"/>
                    <a:pt x="267" y="43"/>
                    <a:pt x="267" y="43"/>
                  </a:cubicBezTo>
                  <a:cubicBezTo>
                    <a:pt x="267" y="43"/>
                    <a:pt x="268" y="45"/>
                    <a:pt x="268" y="46"/>
                  </a:cubicBezTo>
                  <a:cubicBezTo>
                    <a:pt x="269" y="48"/>
                    <a:pt x="267" y="51"/>
                    <a:pt x="267" y="51"/>
                  </a:cubicBezTo>
                  <a:cubicBezTo>
                    <a:pt x="266" y="54"/>
                    <a:pt x="266" y="54"/>
                    <a:pt x="266" y="54"/>
                  </a:cubicBezTo>
                  <a:cubicBezTo>
                    <a:pt x="271" y="56"/>
                    <a:pt x="271" y="56"/>
                    <a:pt x="271" y="56"/>
                  </a:cubicBezTo>
                  <a:cubicBezTo>
                    <a:pt x="275" y="55"/>
                    <a:pt x="275" y="55"/>
                    <a:pt x="275" y="55"/>
                  </a:cubicBezTo>
                  <a:cubicBezTo>
                    <a:pt x="279" y="52"/>
                    <a:pt x="279" y="52"/>
                    <a:pt x="279" y="52"/>
                  </a:cubicBezTo>
                  <a:cubicBezTo>
                    <a:pt x="281" y="52"/>
                    <a:pt x="281" y="52"/>
                    <a:pt x="281" y="52"/>
                  </a:cubicBezTo>
                  <a:cubicBezTo>
                    <a:pt x="282" y="54"/>
                    <a:pt x="282" y="54"/>
                    <a:pt x="282" y="54"/>
                  </a:cubicBezTo>
                  <a:cubicBezTo>
                    <a:pt x="285" y="57"/>
                    <a:pt x="285" y="57"/>
                    <a:pt x="285" y="57"/>
                  </a:cubicBezTo>
                  <a:cubicBezTo>
                    <a:pt x="290" y="58"/>
                    <a:pt x="290" y="58"/>
                    <a:pt x="290" y="58"/>
                  </a:cubicBezTo>
                  <a:cubicBezTo>
                    <a:pt x="292" y="61"/>
                    <a:pt x="292" y="61"/>
                    <a:pt x="292" y="61"/>
                  </a:cubicBezTo>
                  <a:cubicBezTo>
                    <a:pt x="291" y="64"/>
                    <a:pt x="291" y="64"/>
                    <a:pt x="291" y="64"/>
                  </a:cubicBezTo>
                  <a:cubicBezTo>
                    <a:pt x="291" y="64"/>
                    <a:pt x="287" y="63"/>
                    <a:pt x="286" y="64"/>
                  </a:cubicBezTo>
                  <a:cubicBezTo>
                    <a:pt x="284" y="64"/>
                    <a:pt x="281" y="68"/>
                    <a:pt x="281" y="68"/>
                  </a:cubicBezTo>
                  <a:cubicBezTo>
                    <a:pt x="277" y="67"/>
                    <a:pt x="277" y="67"/>
                    <a:pt x="277" y="67"/>
                  </a:cubicBezTo>
                  <a:cubicBezTo>
                    <a:pt x="273" y="70"/>
                    <a:pt x="273" y="70"/>
                    <a:pt x="273" y="70"/>
                  </a:cubicBezTo>
                  <a:cubicBezTo>
                    <a:pt x="271" y="69"/>
                    <a:pt x="271" y="69"/>
                    <a:pt x="271" y="69"/>
                  </a:cubicBezTo>
                  <a:cubicBezTo>
                    <a:pt x="269" y="69"/>
                    <a:pt x="269" y="69"/>
                    <a:pt x="269" y="69"/>
                  </a:cubicBezTo>
                  <a:cubicBezTo>
                    <a:pt x="267" y="72"/>
                    <a:pt x="267" y="72"/>
                    <a:pt x="267" y="72"/>
                  </a:cubicBezTo>
                  <a:cubicBezTo>
                    <a:pt x="265" y="74"/>
                    <a:pt x="265" y="74"/>
                    <a:pt x="265" y="74"/>
                  </a:cubicBezTo>
                  <a:cubicBezTo>
                    <a:pt x="257" y="76"/>
                    <a:pt x="257" y="76"/>
                    <a:pt x="257" y="76"/>
                  </a:cubicBezTo>
                  <a:cubicBezTo>
                    <a:pt x="256" y="81"/>
                    <a:pt x="256" y="81"/>
                    <a:pt x="256" y="81"/>
                  </a:cubicBezTo>
                  <a:cubicBezTo>
                    <a:pt x="251" y="83"/>
                    <a:pt x="251" y="83"/>
                    <a:pt x="251" y="83"/>
                  </a:cubicBezTo>
                  <a:cubicBezTo>
                    <a:pt x="247" y="82"/>
                    <a:pt x="247" y="82"/>
                    <a:pt x="247" y="82"/>
                  </a:cubicBezTo>
                  <a:cubicBezTo>
                    <a:pt x="244" y="79"/>
                    <a:pt x="244" y="79"/>
                    <a:pt x="244" y="79"/>
                  </a:cubicBezTo>
                  <a:cubicBezTo>
                    <a:pt x="241" y="78"/>
                    <a:pt x="241" y="78"/>
                    <a:pt x="241" y="78"/>
                  </a:cubicBezTo>
                  <a:cubicBezTo>
                    <a:pt x="239" y="80"/>
                    <a:pt x="239" y="80"/>
                    <a:pt x="239" y="80"/>
                  </a:cubicBezTo>
                  <a:cubicBezTo>
                    <a:pt x="237" y="83"/>
                    <a:pt x="237" y="83"/>
                    <a:pt x="237" y="83"/>
                  </a:cubicBezTo>
                  <a:cubicBezTo>
                    <a:pt x="237" y="87"/>
                    <a:pt x="237" y="87"/>
                    <a:pt x="237" y="87"/>
                  </a:cubicBezTo>
                  <a:cubicBezTo>
                    <a:pt x="238" y="91"/>
                    <a:pt x="238" y="91"/>
                    <a:pt x="238" y="91"/>
                  </a:cubicBezTo>
                  <a:cubicBezTo>
                    <a:pt x="239" y="94"/>
                    <a:pt x="239" y="94"/>
                    <a:pt x="239" y="94"/>
                  </a:cubicBezTo>
                  <a:cubicBezTo>
                    <a:pt x="237" y="97"/>
                    <a:pt x="237" y="97"/>
                    <a:pt x="237" y="97"/>
                  </a:cubicBezTo>
                  <a:cubicBezTo>
                    <a:pt x="234" y="98"/>
                    <a:pt x="234" y="98"/>
                    <a:pt x="234" y="98"/>
                  </a:cubicBezTo>
                  <a:cubicBezTo>
                    <a:pt x="229" y="100"/>
                    <a:pt x="229" y="100"/>
                    <a:pt x="229" y="100"/>
                  </a:cubicBezTo>
                  <a:cubicBezTo>
                    <a:pt x="223" y="101"/>
                    <a:pt x="223" y="101"/>
                    <a:pt x="223" y="101"/>
                  </a:cubicBezTo>
                  <a:cubicBezTo>
                    <a:pt x="217" y="101"/>
                    <a:pt x="217" y="101"/>
                    <a:pt x="217" y="101"/>
                  </a:cubicBezTo>
                  <a:cubicBezTo>
                    <a:pt x="214" y="102"/>
                    <a:pt x="214" y="102"/>
                    <a:pt x="214" y="102"/>
                  </a:cubicBezTo>
                  <a:cubicBezTo>
                    <a:pt x="211" y="102"/>
                    <a:pt x="211" y="102"/>
                    <a:pt x="211" y="102"/>
                  </a:cubicBezTo>
                  <a:cubicBezTo>
                    <a:pt x="208" y="106"/>
                    <a:pt x="208" y="106"/>
                    <a:pt x="208" y="106"/>
                  </a:cubicBezTo>
                  <a:cubicBezTo>
                    <a:pt x="204" y="107"/>
                    <a:pt x="204" y="107"/>
                    <a:pt x="204" y="107"/>
                  </a:cubicBezTo>
                  <a:cubicBezTo>
                    <a:pt x="199" y="107"/>
                    <a:pt x="199" y="107"/>
                    <a:pt x="199" y="107"/>
                  </a:cubicBezTo>
                  <a:cubicBezTo>
                    <a:pt x="195" y="109"/>
                    <a:pt x="195" y="109"/>
                    <a:pt x="195" y="109"/>
                  </a:cubicBezTo>
                  <a:cubicBezTo>
                    <a:pt x="189" y="109"/>
                    <a:pt x="189" y="109"/>
                    <a:pt x="189" y="109"/>
                  </a:cubicBezTo>
                  <a:cubicBezTo>
                    <a:pt x="186" y="107"/>
                    <a:pt x="186" y="107"/>
                    <a:pt x="186" y="107"/>
                  </a:cubicBezTo>
                  <a:cubicBezTo>
                    <a:pt x="182" y="103"/>
                    <a:pt x="182" y="103"/>
                    <a:pt x="182" y="103"/>
                  </a:cubicBezTo>
                  <a:cubicBezTo>
                    <a:pt x="181" y="103"/>
                    <a:pt x="181" y="103"/>
                    <a:pt x="181" y="103"/>
                  </a:cubicBezTo>
                  <a:cubicBezTo>
                    <a:pt x="171" y="102"/>
                    <a:pt x="171" y="102"/>
                    <a:pt x="171" y="102"/>
                  </a:cubicBezTo>
                  <a:cubicBezTo>
                    <a:pt x="166" y="102"/>
                    <a:pt x="166" y="102"/>
                    <a:pt x="166" y="102"/>
                  </a:cubicBezTo>
                  <a:cubicBezTo>
                    <a:pt x="161" y="101"/>
                    <a:pt x="161" y="101"/>
                    <a:pt x="161" y="101"/>
                  </a:cubicBezTo>
                  <a:cubicBezTo>
                    <a:pt x="156" y="102"/>
                    <a:pt x="156" y="102"/>
                    <a:pt x="156" y="102"/>
                  </a:cubicBezTo>
                  <a:cubicBezTo>
                    <a:pt x="152" y="101"/>
                    <a:pt x="152" y="101"/>
                    <a:pt x="152" y="101"/>
                  </a:cubicBezTo>
                  <a:cubicBezTo>
                    <a:pt x="149" y="99"/>
                    <a:pt x="149" y="99"/>
                    <a:pt x="149" y="99"/>
                  </a:cubicBezTo>
                  <a:cubicBezTo>
                    <a:pt x="146" y="95"/>
                    <a:pt x="146" y="95"/>
                    <a:pt x="146" y="95"/>
                  </a:cubicBezTo>
                  <a:cubicBezTo>
                    <a:pt x="142" y="93"/>
                    <a:pt x="142" y="93"/>
                    <a:pt x="142" y="93"/>
                  </a:cubicBezTo>
                  <a:cubicBezTo>
                    <a:pt x="140" y="91"/>
                    <a:pt x="140" y="91"/>
                    <a:pt x="140" y="91"/>
                  </a:cubicBezTo>
                  <a:cubicBezTo>
                    <a:pt x="138" y="87"/>
                    <a:pt x="138" y="87"/>
                    <a:pt x="138" y="87"/>
                  </a:cubicBezTo>
                  <a:cubicBezTo>
                    <a:pt x="136" y="85"/>
                    <a:pt x="136" y="85"/>
                    <a:pt x="136" y="85"/>
                  </a:cubicBezTo>
                  <a:cubicBezTo>
                    <a:pt x="132" y="83"/>
                    <a:pt x="132" y="83"/>
                    <a:pt x="132" y="83"/>
                  </a:cubicBezTo>
                  <a:cubicBezTo>
                    <a:pt x="130" y="82"/>
                    <a:pt x="130" y="82"/>
                    <a:pt x="130" y="82"/>
                  </a:cubicBezTo>
                  <a:cubicBezTo>
                    <a:pt x="127" y="80"/>
                    <a:pt x="127" y="80"/>
                    <a:pt x="127" y="80"/>
                  </a:cubicBezTo>
                  <a:cubicBezTo>
                    <a:pt x="123" y="79"/>
                    <a:pt x="123" y="79"/>
                    <a:pt x="123" y="79"/>
                  </a:cubicBezTo>
                  <a:cubicBezTo>
                    <a:pt x="119" y="78"/>
                    <a:pt x="119" y="78"/>
                    <a:pt x="119" y="78"/>
                  </a:cubicBezTo>
                  <a:cubicBezTo>
                    <a:pt x="118" y="75"/>
                    <a:pt x="118" y="75"/>
                    <a:pt x="118" y="75"/>
                  </a:cubicBezTo>
                  <a:cubicBezTo>
                    <a:pt x="119" y="72"/>
                    <a:pt x="119" y="72"/>
                    <a:pt x="119" y="72"/>
                  </a:cubicBezTo>
                  <a:cubicBezTo>
                    <a:pt x="120" y="69"/>
                    <a:pt x="120" y="69"/>
                    <a:pt x="120" y="69"/>
                  </a:cubicBezTo>
                  <a:cubicBezTo>
                    <a:pt x="118" y="65"/>
                    <a:pt x="118" y="65"/>
                    <a:pt x="118" y="65"/>
                  </a:cubicBezTo>
                  <a:cubicBezTo>
                    <a:pt x="115" y="64"/>
                    <a:pt x="115" y="64"/>
                    <a:pt x="115" y="64"/>
                  </a:cubicBezTo>
                  <a:cubicBezTo>
                    <a:pt x="114" y="62"/>
                    <a:pt x="114" y="62"/>
                    <a:pt x="114" y="62"/>
                  </a:cubicBezTo>
                  <a:cubicBezTo>
                    <a:pt x="111" y="57"/>
                    <a:pt x="111" y="57"/>
                    <a:pt x="111" y="57"/>
                  </a:cubicBezTo>
                  <a:cubicBezTo>
                    <a:pt x="107" y="55"/>
                    <a:pt x="107" y="55"/>
                    <a:pt x="107" y="55"/>
                  </a:cubicBezTo>
                  <a:cubicBezTo>
                    <a:pt x="103" y="56"/>
                    <a:pt x="103" y="56"/>
                    <a:pt x="103" y="56"/>
                  </a:cubicBezTo>
                  <a:cubicBezTo>
                    <a:pt x="100" y="55"/>
                    <a:pt x="100" y="55"/>
                    <a:pt x="100" y="55"/>
                  </a:cubicBezTo>
                  <a:cubicBezTo>
                    <a:pt x="98" y="53"/>
                    <a:pt x="98" y="53"/>
                    <a:pt x="98" y="53"/>
                  </a:cubicBezTo>
                  <a:cubicBezTo>
                    <a:pt x="97" y="51"/>
                    <a:pt x="97" y="51"/>
                    <a:pt x="97" y="51"/>
                  </a:cubicBezTo>
                  <a:cubicBezTo>
                    <a:pt x="96" y="46"/>
                    <a:pt x="96" y="46"/>
                    <a:pt x="96" y="46"/>
                  </a:cubicBezTo>
                  <a:cubicBezTo>
                    <a:pt x="97" y="40"/>
                    <a:pt x="97" y="40"/>
                    <a:pt x="97" y="40"/>
                  </a:cubicBezTo>
                  <a:cubicBezTo>
                    <a:pt x="94" y="42"/>
                    <a:pt x="94" y="42"/>
                    <a:pt x="94" y="42"/>
                  </a:cubicBezTo>
                  <a:cubicBezTo>
                    <a:pt x="85" y="44"/>
                    <a:pt x="85" y="44"/>
                    <a:pt x="85" y="44"/>
                  </a:cubicBezTo>
                  <a:cubicBezTo>
                    <a:pt x="82" y="46"/>
                    <a:pt x="82" y="46"/>
                    <a:pt x="82" y="46"/>
                  </a:cubicBezTo>
                  <a:cubicBezTo>
                    <a:pt x="80" y="49"/>
                    <a:pt x="80" y="49"/>
                    <a:pt x="80" y="49"/>
                  </a:cubicBezTo>
                  <a:cubicBezTo>
                    <a:pt x="76" y="50"/>
                    <a:pt x="76" y="50"/>
                    <a:pt x="76" y="50"/>
                  </a:cubicBezTo>
                  <a:cubicBezTo>
                    <a:pt x="76" y="52"/>
                    <a:pt x="76" y="52"/>
                    <a:pt x="76" y="52"/>
                  </a:cubicBezTo>
                  <a:cubicBezTo>
                    <a:pt x="75" y="55"/>
                    <a:pt x="75" y="55"/>
                    <a:pt x="75" y="55"/>
                  </a:cubicBezTo>
                  <a:cubicBezTo>
                    <a:pt x="70" y="58"/>
                    <a:pt x="70" y="58"/>
                    <a:pt x="70" y="58"/>
                  </a:cubicBezTo>
                  <a:cubicBezTo>
                    <a:pt x="66" y="58"/>
                    <a:pt x="66" y="58"/>
                    <a:pt x="66" y="58"/>
                  </a:cubicBezTo>
                  <a:cubicBezTo>
                    <a:pt x="64" y="59"/>
                    <a:pt x="64" y="59"/>
                    <a:pt x="64" y="59"/>
                  </a:cubicBezTo>
                  <a:cubicBezTo>
                    <a:pt x="62" y="63"/>
                    <a:pt x="62" y="63"/>
                    <a:pt x="62" y="63"/>
                  </a:cubicBezTo>
                  <a:cubicBezTo>
                    <a:pt x="59" y="65"/>
                    <a:pt x="59" y="65"/>
                    <a:pt x="59" y="65"/>
                  </a:cubicBezTo>
                  <a:cubicBezTo>
                    <a:pt x="58" y="70"/>
                    <a:pt x="58" y="70"/>
                    <a:pt x="58" y="70"/>
                  </a:cubicBezTo>
                  <a:cubicBezTo>
                    <a:pt x="59" y="74"/>
                    <a:pt x="59" y="74"/>
                    <a:pt x="59" y="74"/>
                  </a:cubicBezTo>
                  <a:cubicBezTo>
                    <a:pt x="61" y="76"/>
                    <a:pt x="61" y="76"/>
                    <a:pt x="61" y="76"/>
                  </a:cubicBezTo>
                  <a:cubicBezTo>
                    <a:pt x="59" y="78"/>
                    <a:pt x="59" y="78"/>
                    <a:pt x="59" y="78"/>
                  </a:cubicBezTo>
                  <a:cubicBezTo>
                    <a:pt x="53" y="78"/>
                    <a:pt x="53" y="78"/>
                    <a:pt x="53" y="78"/>
                  </a:cubicBezTo>
                  <a:cubicBezTo>
                    <a:pt x="48" y="80"/>
                    <a:pt x="48" y="80"/>
                    <a:pt x="48" y="80"/>
                  </a:cubicBezTo>
                  <a:cubicBezTo>
                    <a:pt x="43" y="81"/>
                    <a:pt x="43" y="81"/>
                    <a:pt x="43" y="81"/>
                  </a:cubicBezTo>
                  <a:cubicBezTo>
                    <a:pt x="42" y="83"/>
                    <a:pt x="42" y="83"/>
                    <a:pt x="42" y="83"/>
                  </a:cubicBezTo>
                  <a:cubicBezTo>
                    <a:pt x="43" y="85"/>
                    <a:pt x="43" y="85"/>
                    <a:pt x="43" y="85"/>
                  </a:cubicBezTo>
                  <a:cubicBezTo>
                    <a:pt x="46" y="88"/>
                    <a:pt x="46" y="88"/>
                    <a:pt x="46" y="88"/>
                  </a:cubicBezTo>
                  <a:cubicBezTo>
                    <a:pt x="48" y="91"/>
                    <a:pt x="48" y="91"/>
                    <a:pt x="48" y="91"/>
                  </a:cubicBezTo>
                  <a:cubicBezTo>
                    <a:pt x="46" y="94"/>
                    <a:pt x="46" y="94"/>
                    <a:pt x="46" y="94"/>
                  </a:cubicBezTo>
                  <a:cubicBezTo>
                    <a:pt x="45" y="96"/>
                    <a:pt x="45" y="96"/>
                    <a:pt x="45" y="96"/>
                  </a:cubicBezTo>
                  <a:cubicBezTo>
                    <a:pt x="45" y="101"/>
                    <a:pt x="45" y="101"/>
                    <a:pt x="45" y="101"/>
                  </a:cubicBezTo>
                  <a:cubicBezTo>
                    <a:pt x="43" y="102"/>
                    <a:pt x="42" y="103"/>
                    <a:pt x="40" y="104"/>
                  </a:cubicBezTo>
                  <a:cubicBezTo>
                    <a:pt x="39" y="105"/>
                    <a:pt x="38" y="106"/>
                    <a:pt x="37" y="107"/>
                  </a:cubicBezTo>
                  <a:cubicBezTo>
                    <a:pt x="36" y="107"/>
                    <a:pt x="35" y="107"/>
                    <a:pt x="34" y="108"/>
                  </a:cubicBezTo>
                  <a:cubicBezTo>
                    <a:pt x="33" y="109"/>
                    <a:pt x="33" y="110"/>
                    <a:pt x="33" y="111"/>
                  </a:cubicBezTo>
                  <a:cubicBezTo>
                    <a:pt x="33" y="113"/>
                    <a:pt x="25" y="111"/>
                    <a:pt x="23" y="114"/>
                  </a:cubicBezTo>
                  <a:cubicBezTo>
                    <a:pt x="21" y="116"/>
                    <a:pt x="23" y="118"/>
                    <a:pt x="21" y="120"/>
                  </a:cubicBezTo>
                  <a:cubicBezTo>
                    <a:pt x="20" y="121"/>
                    <a:pt x="18" y="120"/>
                    <a:pt x="16" y="121"/>
                  </a:cubicBezTo>
                  <a:cubicBezTo>
                    <a:pt x="15" y="122"/>
                    <a:pt x="14" y="123"/>
                    <a:pt x="13" y="123"/>
                  </a:cubicBezTo>
                  <a:cubicBezTo>
                    <a:pt x="11" y="123"/>
                    <a:pt x="12" y="120"/>
                    <a:pt x="10" y="120"/>
                  </a:cubicBezTo>
                  <a:cubicBezTo>
                    <a:pt x="9" y="119"/>
                    <a:pt x="8" y="121"/>
                    <a:pt x="7" y="122"/>
                  </a:cubicBezTo>
                  <a:cubicBezTo>
                    <a:pt x="6" y="123"/>
                    <a:pt x="6" y="124"/>
                    <a:pt x="4" y="125"/>
                  </a:cubicBezTo>
                  <a:cubicBezTo>
                    <a:pt x="4" y="125"/>
                    <a:pt x="3" y="125"/>
                    <a:pt x="2" y="126"/>
                  </a:cubicBezTo>
                  <a:cubicBezTo>
                    <a:pt x="1" y="126"/>
                    <a:pt x="1" y="127"/>
                    <a:pt x="0" y="127"/>
                  </a:cubicBezTo>
                  <a:cubicBezTo>
                    <a:pt x="1" y="128"/>
                    <a:pt x="1" y="128"/>
                    <a:pt x="1" y="128"/>
                  </a:cubicBezTo>
                  <a:cubicBezTo>
                    <a:pt x="1" y="129"/>
                    <a:pt x="1" y="131"/>
                    <a:pt x="1" y="131"/>
                  </a:cubicBezTo>
                  <a:cubicBezTo>
                    <a:pt x="1" y="133"/>
                    <a:pt x="1" y="133"/>
                    <a:pt x="1" y="133"/>
                  </a:cubicBezTo>
                  <a:cubicBezTo>
                    <a:pt x="2" y="135"/>
                    <a:pt x="2" y="135"/>
                    <a:pt x="2" y="135"/>
                  </a:cubicBezTo>
                  <a:cubicBezTo>
                    <a:pt x="7" y="133"/>
                    <a:pt x="7" y="133"/>
                    <a:pt x="7" y="133"/>
                  </a:cubicBezTo>
                  <a:cubicBezTo>
                    <a:pt x="8" y="134"/>
                    <a:pt x="8" y="134"/>
                    <a:pt x="8" y="134"/>
                  </a:cubicBezTo>
                  <a:cubicBezTo>
                    <a:pt x="7" y="136"/>
                    <a:pt x="7" y="136"/>
                    <a:pt x="7" y="136"/>
                  </a:cubicBezTo>
                  <a:cubicBezTo>
                    <a:pt x="6" y="139"/>
                    <a:pt x="6" y="139"/>
                    <a:pt x="6" y="139"/>
                  </a:cubicBezTo>
                  <a:cubicBezTo>
                    <a:pt x="8" y="142"/>
                    <a:pt x="8" y="142"/>
                    <a:pt x="8" y="142"/>
                  </a:cubicBezTo>
                  <a:cubicBezTo>
                    <a:pt x="8" y="145"/>
                    <a:pt x="8" y="145"/>
                    <a:pt x="8" y="145"/>
                  </a:cubicBezTo>
                  <a:cubicBezTo>
                    <a:pt x="10" y="147"/>
                    <a:pt x="10" y="147"/>
                    <a:pt x="10" y="147"/>
                  </a:cubicBezTo>
                  <a:cubicBezTo>
                    <a:pt x="10" y="149"/>
                    <a:pt x="10" y="149"/>
                    <a:pt x="10" y="149"/>
                  </a:cubicBezTo>
                  <a:cubicBezTo>
                    <a:pt x="8" y="149"/>
                    <a:pt x="8" y="149"/>
                    <a:pt x="8" y="149"/>
                  </a:cubicBezTo>
                  <a:cubicBezTo>
                    <a:pt x="8" y="152"/>
                    <a:pt x="8" y="152"/>
                    <a:pt x="8" y="152"/>
                  </a:cubicBezTo>
                  <a:cubicBezTo>
                    <a:pt x="12" y="152"/>
                    <a:pt x="12" y="152"/>
                    <a:pt x="12" y="152"/>
                  </a:cubicBezTo>
                  <a:cubicBezTo>
                    <a:pt x="19" y="156"/>
                    <a:pt x="19" y="156"/>
                    <a:pt x="19" y="156"/>
                  </a:cubicBezTo>
                  <a:cubicBezTo>
                    <a:pt x="21" y="158"/>
                    <a:pt x="21" y="158"/>
                    <a:pt x="21" y="158"/>
                  </a:cubicBezTo>
                  <a:cubicBezTo>
                    <a:pt x="23" y="161"/>
                    <a:pt x="23" y="161"/>
                    <a:pt x="23" y="161"/>
                  </a:cubicBezTo>
                  <a:cubicBezTo>
                    <a:pt x="26" y="158"/>
                    <a:pt x="26" y="158"/>
                    <a:pt x="26" y="158"/>
                  </a:cubicBezTo>
                  <a:cubicBezTo>
                    <a:pt x="27" y="157"/>
                    <a:pt x="27" y="157"/>
                    <a:pt x="27" y="157"/>
                  </a:cubicBezTo>
                  <a:cubicBezTo>
                    <a:pt x="30" y="157"/>
                    <a:pt x="30" y="157"/>
                    <a:pt x="30" y="157"/>
                  </a:cubicBezTo>
                  <a:cubicBezTo>
                    <a:pt x="33" y="158"/>
                    <a:pt x="33" y="158"/>
                    <a:pt x="33" y="158"/>
                  </a:cubicBezTo>
                  <a:cubicBezTo>
                    <a:pt x="36" y="158"/>
                    <a:pt x="36" y="158"/>
                    <a:pt x="36" y="158"/>
                  </a:cubicBezTo>
                  <a:cubicBezTo>
                    <a:pt x="37" y="161"/>
                    <a:pt x="37" y="161"/>
                    <a:pt x="37" y="161"/>
                  </a:cubicBezTo>
                  <a:cubicBezTo>
                    <a:pt x="39" y="163"/>
                    <a:pt x="39" y="163"/>
                    <a:pt x="39" y="163"/>
                  </a:cubicBezTo>
                  <a:cubicBezTo>
                    <a:pt x="40" y="166"/>
                    <a:pt x="40" y="166"/>
                    <a:pt x="40" y="166"/>
                  </a:cubicBezTo>
                  <a:cubicBezTo>
                    <a:pt x="38" y="167"/>
                    <a:pt x="38" y="167"/>
                    <a:pt x="38" y="167"/>
                  </a:cubicBezTo>
                  <a:cubicBezTo>
                    <a:pt x="38" y="169"/>
                    <a:pt x="38" y="169"/>
                    <a:pt x="38" y="169"/>
                  </a:cubicBezTo>
                  <a:cubicBezTo>
                    <a:pt x="36" y="171"/>
                    <a:pt x="36" y="171"/>
                    <a:pt x="36" y="171"/>
                  </a:cubicBezTo>
                  <a:cubicBezTo>
                    <a:pt x="35" y="173"/>
                    <a:pt x="35" y="173"/>
                    <a:pt x="35" y="173"/>
                  </a:cubicBezTo>
                  <a:cubicBezTo>
                    <a:pt x="33" y="176"/>
                    <a:pt x="33" y="176"/>
                    <a:pt x="33" y="176"/>
                  </a:cubicBezTo>
                  <a:cubicBezTo>
                    <a:pt x="32" y="177"/>
                    <a:pt x="32" y="177"/>
                    <a:pt x="32" y="177"/>
                  </a:cubicBezTo>
                  <a:cubicBezTo>
                    <a:pt x="31" y="180"/>
                    <a:pt x="31" y="180"/>
                    <a:pt x="31" y="180"/>
                  </a:cubicBezTo>
                  <a:cubicBezTo>
                    <a:pt x="33" y="182"/>
                    <a:pt x="33" y="182"/>
                    <a:pt x="33" y="182"/>
                  </a:cubicBezTo>
                  <a:cubicBezTo>
                    <a:pt x="35" y="184"/>
                    <a:pt x="35" y="184"/>
                    <a:pt x="35" y="184"/>
                  </a:cubicBezTo>
                  <a:cubicBezTo>
                    <a:pt x="34" y="188"/>
                    <a:pt x="34" y="188"/>
                    <a:pt x="34" y="188"/>
                  </a:cubicBezTo>
                  <a:cubicBezTo>
                    <a:pt x="37" y="189"/>
                    <a:pt x="37" y="189"/>
                    <a:pt x="37" y="189"/>
                  </a:cubicBezTo>
                  <a:cubicBezTo>
                    <a:pt x="38" y="190"/>
                    <a:pt x="38" y="190"/>
                    <a:pt x="38" y="190"/>
                  </a:cubicBezTo>
                  <a:cubicBezTo>
                    <a:pt x="38" y="192"/>
                    <a:pt x="38" y="192"/>
                    <a:pt x="38" y="192"/>
                  </a:cubicBezTo>
                  <a:cubicBezTo>
                    <a:pt x="37" y="195"/>
                    <a:pt x="37" y="195"/>
                    <a:pt x="37" y="195"/>
                  </a:cubicBezTo>
                  <a:cubicBezTo>
                    <a:pt x="38" y="197"/>
                    <a:pt x="38" y="197"/>
                    <a:pt x="38" y="197"/>
                  </a:cubicBezTo>
                  <a:cubicBezTo>
                    <a:pt x="36" y="198"/>
                    <a:pt x="36" y="198"/>
                    <a:pt x="36" y="198"/>
                  </a:cubicBezTo>
                  <a:cubicBezTo>
                    <a:pt x="37" y="201"/>
                    <a:pt x="37" y="201"/>
                    <a:pt x="37" y="201"/>
                  </a:cubicBezTo>
                  <a:cubicBezTo>
                    <a:pt x="40" y="202"/>
                    <a:pt x="40" y="202"/>
                    <a:pt x="40" y="202"/>
                  </a:cubicBezTo>
                  <a:cubicBezTo>
                    <a:pt x="43" y="204"/>
                    <a:pt x="43" y="204"/>
                    <a:pt x="43" y="204"/>
                  </a:cubicBezTo>
                  <a:cubicBezTo>
                    <a:pt x="46" y="205"/>
                    <a:pt x="46" y="205"/>
                    <a:pt x="46" y="205"/>
                  </a:cubicBezTo>
                  <a:cubicBezTo>
                    <a:pt x="49" y="207"/>
                    <a:pt x="49" y="207"/>
                    <a:pt x="49" y="207"/>
                  </a:cubicBezTo>
                  <a:cubicBezTo>
                    <a:pt x="51" y="209"/>
                    <a:pt x="51" y="209"/>
                    <a:pt x="51" y="209"/>
                  </a:cubicBezTo>
                  <a:cubicBezTo>
                    <a:pt x="52" y="208"/>
                    <a:pt x="52" y="208"/>
                    <a:pt x="52" y="208"/>
                  </a:cubicBezTo>
                  <a:cubicBezTo>
                    <a:pt x="55" y="209"/>
                    <a:pt x="55" y="209"/>
                    <a:pt x="55" y="209"/>
                  </a:cubicBezTo>
                  <a:cubicBezTo>
                    <a:pt x="58" y="209"/>
                    <a:pt x="58" y="209"/>
                    <a:pt x="58" y="209"/>
                  </a:cubicBezTo>
                  <a:cubicBezTo>
                    <a:pt x="60" y="209"/>
                    <a:pt x="60" y="209"/>
                    <a:pt x="60" y="209"/>
                  </a:cubicBezTo>
                  <a:cubicBezTo>
                    <a:pt x="63" y="214"/>
                    <a:pt x="63" y="214"/>
                    <a:pt x="63" y="214"/>
                  </a:cubicBezTo>
                  <a:cubicBezTo>
                    <a:pt x="66" y="214"/>
                    <a:pt x="66" y="214"/>
                    <a:pt x="66" y="214"/>
                  </a:cubicBezTo>
                  <a:cubicBezTo>
                    <a:pt x="69" y="213"/>
                    <a:pt x="69" y="213"/>
                    <a:pt x="69" y="213"/>
                  </a:cubicBezTo>
                  <a:cubicBezTo>
                    <a:pt x="72" y="215"/>
                    <a:pt x="72" y="215"/>
                    <a:pt x="72" y="215"/>
                  </a:cubicBezTo>
                  <a:cubicBezTo>
                    <a:pt x="72" y="217"/>
                    <a:pt x="72" y="217"/>
                    <a:pt x="72" y="217"/>
                  </a:cubicBezTo>
                  <a:cubicBezTo>
                    <a:pt x="75" y="219"/>
                    <a:pt x="75" y="219"/>
                    <a:pt x="75" y="219"/>
                  </a:cubicBezTo>
                  <a:cubicBezTo>
                    <a:pt x="78" y="222"/>
                    <a:pt x="78" y="222"/>
                    <a:pt x="78" y="222"/>
                  </a:cubicBezTo>
                  <a:cubicBezTo>
                    <a:pt x="79" y="224"/>
                    <a:pt x="79" y="224"/>
                    <a:pt x="79" y="224"/>
                  </a:cubicBezTo>
                  <a:cubicBezTo>
                    <a:pt x="82" y="225"/>
                    <a:pt x="82" y="225"/>
                    <a:pt x="82" y="225"/>
                  </a:cubicBezTo>
                  <a:cubicBezTo>
                    <a:pt x="85" y="227"/>
                    <a:pt x="85" y="227"/>
                    <a:pt x="85" y="227"/>
                  </a:cubicBezTo>
                  <a:cubicBezTo>
                    <a:pt x="90" y="227"/>
                    <a:pt x="90" y="227"/>
                    <a:pt x="90" y="227"/>
                  </a:cubicBezTo>
                  <a:cubicBezTo>
                    <a:pt x="94" y="228"/>
                    <a:pt x="94" y="228"/>
                    <a:pt x="94" y="228"/>
                  </a:cubicBezTo>
                  <a:cubicBezTo>
                    <a:pt x="97" y="226"/>
                    <a:pt x="97" y="226"/>
                    <a:pt x="97" y="226"/>
                  </a:cubicBezTo>
                  <a:cubicBezTo>
                    <a:pt x="100" y="227"/>
                    <a:pt x="100" y="227"/>
                    <a:pt x="100" y="227"/>
                  </a:cubicBezTo>
                  <a:cubicBezTo>
                    <a:pt x="102" y="230"/>
                    <a:pt x="102" y="230"/>
                    <a:pt x="102" y="230"/>
                  </a:cubicBezTo>
                  <a:cubicBezTo>
                    <a:pt x="104" y="225"/>
                    <a:pt x="104" y="225"/>
                    <a:pt x="104" y="225"/>
                  </a:cubicBezTo>
                  <a:cubicBezTo>
                    <a:pt x="106" y="224"/>
                    <a:pt x="106" y="224"/>
                    <a:pt x="106" y="224"/>
                  </a:cubicBezTo>
                  <a:cubicBezTo>
                    <a:pt x="110" y="223"/>
                    <a:pt x="110" y="223"/>
                    <a:pt x="110" y="223"/>
                  </a:cubicBezTo>
                  <a:cubicBezTo>
                    <a:pt x="113" y="225"/>
                    <a:pt x="113" y="225"/>
                    <a:pt x="113" y="225"/>
                  </a:cubicBezTo>
                  <a:cubicBezTo>
                    <a:pt x="116" y="225"/>
                    <a:pt x="116" y="225"/>
                    <a:pt x="116" y="225"/>
                  </a:cubicBezTo>
                  <a:cubicBezTo>
                    <a:pt x="120" y="225"/>
                    <a:pt x="120" y="225"/>
                    <a:pt x="120" y="225"/>
                  </a:cubicBezTo>
                  <a:cubicBezTo>
                    <a:pt x="123" y="225"/>
                    <a:pt x="123" y="225"/>
                    <a:pt x="123" y="225"/>
                  </a:cubicBezTo>
                  <a:cubicBezTo>
                    <a:pt x="127" y="223"/>
                    <a:pt x="127" y="223"/>
                    <a:pt x="127" y="223"/>
                  </a:cubicBezTo>
                  <a:cubicBezTo>
                    <a:pt x="129" y="221"/>
                    <a:pt x="129" y="221"/>
                    <a:pt x="129" y="221"/>
                  </a:cubicBezTo>
                  <a:cubicBezTo>
                    <a:pt x="132" y="221"/>
                    <a:pt x="132" y="221"/>
                    <a:pt x="132" y="221"/>
                  </a:cubicBezTo>
                  <a:cubicBezTo>
                    <a:pt x="134" y="222"/>
                    <a:pt x="134" y="222"/>
                    <a:pt x="134" y="222"/>
                  </a:cubicBezTo>
                  <a:cubicBezTo>
                    <a:pt x="136" y="220"/>
                    <a:pt x="136" y="220"/>
                    <a:pt x="136" y="220"/>
                  </a:cubicBezTo>
                  <a:cubicBezTo>
                    <a:pt x="139" y="220"/>
                    <a:pt x="139" y="220"/>
                    <a:pt x="139" y="220"/>
                  </a:cubicBezTo>
                  <a:cubicBezTo>
                    <a:pt x="142" y="221"/>
                    <a:pt x="142" y="221"/>
                    <a:pt x="142" y="221"/>
                  </a:cubicBezTo>
                  <a:cubicBezTo>
                    <a:pt x="142" y="225"/>
                    <a:pt x="142" y="225"/>
                    <a:pt x="142" y="225"/>
                  </a:cubicBezTo>
                  <a:cubicBezTo>
                    <a:pt x="144" y="226"/>
                    <a:pt x="144" y="226"/>
                    <a:pt x="144" y="226"/>
                  </a:cubicBezTo>
                  <a:cubicBezTo>
                    <a:pt x="146" y="226"/>
                    <a:pt x="146" y="226"/>
                    <a:pt x="146" y="226"/>
                  </a:cubicBezTo>
                  <a:cubicBezTo>
                    <a:pt x="147" y="226"/>
                    <a:pt x="147" y="226"/>
                    <a:pt x="147" y="226"/>
                  </a:cubicBezTo>
                  <a:cubicBezTo>
                    <a:pt x="150" y="227"/>
                    <a:pt x="150" y="227"/>
                    <a:pt x="150" y="227"/>
                  </a:cubicBezTo>
                  <a:cubicBezTo>
                    <a:pt x="152" y="228"/>
                    <a:pt x="152" y="228"/>
                    <a:pt x="152" y="228"/>
                  </a:cubicBezTo>
                  <a:cubicBezTo>
                    <a:pt x="153" y="230"/>
                    <a:pt x="153" y="230"/>
                    <a:pt x="153" y="230"/>
                  </a:cubicBezTo>
                  <a:cubicBezTo>
                    <a:pt x="153" y="232"/>
                    <a:pt x="153" y="232"/>
                    <a:pt x="153" y="232"/>
                  </a:cubicBezTo>
                  <a:cubicBezTo>
                    <a:pt x="155" y="231"/>
                    <a:pt x="155" y="231"/>
                    <a:pt x="155" y="231"/>
                  </a:cubicBezTo>
                  <a:cubicBezTo>
                    <a:pt x="157" y="231"/>
                    <a:pt x="157" y="231"/>
                    <a:pt x="157" y="231"/>
                  </a:cubicBezTo>
                  <a:cubicBezTo>
                    <a:pt x="158" y="234"/>
                    <a:pt x="158" y="234"/>
                    <a:pt x="158" y="234"/>
                  </a:cubicBezTo>
                  <a:cubicBezTo>
                    <a:pt x="159" y="236"/>
                    <a:pt x="159" y="236"/>
                    <a:pt x="159" y="236"/>
                  </a:cubicBezTo>
                  <a:cubicBezTo>
                    <a:pt x="158" y="240"/>
                    <a:pt x="158" y="240"/>
                    <a:pt x="158" y="240"/>
                  </a:cubicBezTo>
                  <a:cubicBezTo>
                    <a:pt x="159" y="242"/>
                    <a:pt x="159" y="242"/>
                    <a:pt x="159" y="242"/>
                  </a:cubicBezTo>
                  <a:cubicBezTo>
                    <a:pt x="159" y="244"/>
                    <a:pt x="159" y="244"/>
                    <a:pt x="159" y="244"/>
                  </a:cubicBezTo>
                  <a:cubicBezTo>
                    <a:pt x="158" y="248"/>
                    <a:pt x="158" y="248"/>
                    <a:pt x="158" y="248"/>
                  </a:cubicBezTo>
                  <a:cubicBezTo>
                    <a:pt x="157" y="251"/>
                    <a:pt x="157" y="251"/>
                    <a:pt x="157" y="251"/>
                  </a:cubicBezTo>
                  <a:cubicBezTo>
                    <a:pt x="155" y="254"/>
                    <a:pt x="155" y="254"/>
                    <a:pt x="155" y="254"/>
                  </a:cubicBezTo>
                  <a:cubicBezTo>
                    <a:pt x="155" y="256"/>
                    <a:pt x="155" y="256"/>
                    <a:pt x="155" y="256"/>
                  </a:cubicBezTo>
                  <a:cubicBezTo>
                    <a:pt x="156" y="258"/>
                    <a:pt x="156" y="258"/>
                    <a:pt x="156" y="258"/>
                  </a:cubicBezTo>
                  <a:cubicBezTo>
                    <a:pt x="156" y="260"/>
                    <a:pt x="156" y="260"/>
                    <a:pt x="156" y="260"/>
                  </a:cubicBezTo>
                  <a:cubicBezTo>
                    <a:pt x="156" y="261"/>
                    <a:pt x="156" y="261"/>
                    <a:pt x="156" y="261"/>
                  </a:cubicBezTo>
                  <a:cubicBezTo>
                    <a:pt x="157" y="261"/>
                    <a:pt x="157" y="261"/>
                    <a:pt x="157" y="261"/>
                  </a:cubicBezTo>
                  <a:cubicBezTo>
                    <a:pt x="158" y="260"/>
                    <a:pt x="158" y="260"/>
                    <a:pt x="158" y="260"/>
                  </a:cubicBezTo>
                  <a:cubicBezTo>
                    <a:pt x="161" y="259"/>
                    <a:pt x="161" y="259"/>
                    <a:pt x="161" y="259"/>
                  </a:cubicBezTo>
                  <a:cubicBezTo>
                    <a:pt x="163" y="259"/>
                    <a:pt x="163" y="259"/>
                    <a:pt x="163" y="259"/>
                  </a:cubicBezTo>
                  <a:cubicBezTo>
                    <a:pt x="164" y="261"/>
                    <a:pt x="164" y="261"/>
                    <a:pt x="164" y="261"/>
                  </a:cubicBezTo>
                  <a:cubicBezTo>
                    <a:pt x="164" y="263"/>
                    <a:pt x="164" y="263"/>
                    <a:pt x="164" y="263"/>
                  </a:cubicBezTo>
                  <a:cubicBezTo>
                    <a:pt x="165" y="265"/>
                    <a:pt x="165" y="265"/>
                    <a:pt x="165" y="265"/>
                  </a:cubicBezTo>
                  <a:cubicBezTo>
                    <a:pt x="167" y="265"/>
                    <a:pt x="167" y="265"/>
                    <a:pt x="167" y="265"/>
                  </a:cubicBezTo>
                  <a:cubicBezTo>
                    <a:pt x="167" y="267"/>
                    <a:pt x="167" y="267"/>
                    <a:pt x="167" y="267"/>
                  </a:cubicBezTo>
                  <a:cubicBezTo>
                    <a:pt x="165" y="270"/>
                    <a:pt x="165" y="270"/>
                    <a:pt x="165" y="270"/>
                  </a:cubicBezTo>
                  <a:cubicBezTo>
                    <a:pt x="165" y="272"/>
                    <a:pt x="165" y="272"/>
                    <a:pt x="165" y="272"/>
                  </a:cubicBezTo>
                  <a:cubicBezTo>
                    <a:pt x="168" y="272"/>
                    <a:pt x="168" y="272"/>
                    <a:pt x="168" y="272"/>
                  </a:cubicBezTo>
                  <a:cubicBezTo>
                    <a:pt x="169" y="273"/>
                    <a:pt x="169" y="273"/>
                    <a:pt x="169" y="273"/>
                  </a:cubicBezTo>
                  <a:cubicBezTo>
                    <a:pt x="170" y="276"/>
                    <a:pt x="170" y="276"/>
                    <a:pt x="170" y="276"/>
                  </a:cubicBezTo>
                  <a:cubicBezTo>
                    <a:pt x="171" y="279"/>
                    <a:pt x="171" y="279"/>
                    <a:pt x="171" y="279"/>
                  </a:cubicBezTo>
                  <a:cubicBezTo>
                    <a:pt x="176" y="280"/>
                    <a:pt x="176" y="280"/>
                    <a:pt x="176" y="280"/>
                  </a:cubicBezTo>
                  <a:cubicBezTo>
                    <a:pt x="175" y="283"/>
                    <a:pt x="175" y="283"/>
                    <a:pt x="175" y="283"/>
                  </a:cubicBezTo>
                  <a:cubicBezTo>
                    <a:pt x="179" y="283"/>
                    <a:pt x="179" y="283"/>
                    <a:pt x="179" y="283"/>
                  </a:cubicBezTo>
                  <a:cubicBezTo>
                    <a:pt x="180" y="280"/>
                    <a:pt x="180" y="280"/>
                    <a:pt x="180" y="280"/>
                  </a:cubicBezTo>
                  <a:cubicBezTo>
                    <a:pt x="181" y="275"/>
                    <a:pt x="181" y="275"/>
                    <a:pt x="181" y="275"/>
                  </a:cubicBezTo>
                  <a:cubicBezTo>
                    <a:pt x="179" y="272"/>
                    <a:pt x="179" y="272"/>
                    <a:pt x="179" y="272"/>
                  </a:cubicBezTo>
                  <a:cubicBezTo>
                    <a:pt x="180" y="269"/>
                    <a:pt x="180" y="269"/>
                    <a:pt x="180" y="269"/>
                  </a:cubicBezTo>
                  <a:cubicBezTo>
                    <a:pt x="183" y="270"/>
                    <a:pt x="183" y="270"/>
                    <a:pt x="183" y="270"/>
                  </a:cubicBezTo>
                  <a:cubicBezTo>
                    <a:pt x="186" y="268"/>
                    <a:pt x="186" y="268"/>
                    <a:pt x="186" y="268"/>
                  </a:cubicBezTo>
                  <a:cubicBezTo>
                    <a:pt x="190" y="269"/>
                    <a:pt x="190" y="269"/>
                    <a:pt x="190" y="269"/>
                  </a:cubicBezTo>
                  <a:cubicBezTo>
                    <a:pt x="194" y="268"/>
                    <a:pt x="194" y="268"/>
                    <a:pt x="194" y="268"/>
                  </a:cubicBezTo>
                  <a:cubicBezTo>
                    <a:pt x="198" y="268"/>
                    <a:pt x="198" y="268"/>
                    <a:pt x="198" y="268"/>
                  </a:cubicBezTo>
                  <a:cubicBezTo>
                    <a:pt x="201" y="265"/>
                    <a:pt x="201" y="265"/>
                    <a:pt x="201" y="265"/>
                  </a:cubicBezTo>
                  <a:cubicBezTo>
                    <a:pt x="204" y="266"/>
                    <a:pt x="204" y="266"/>
                    <a:pt x="204" y="266"/>
                  </a:cubicBezTo>
                  <a:cubicBezTo>
                    <a:pt x="206" y="267"/>
                    <a:pt x="206" y="267"/>
                    <a:pt x="206" y="267"/>
                  </a:cubicBezTo>
                  <a:cubicBezTo>
                    <a:pt x="208" y="268"/>
                    <a:pt x="208" y="268"/>
                    <a:pt x="208" y="268"/>
                  </a:cubicBezTo>
                  <a:cubicBezTo>
                    <a:pt x="208" y="271"/>
                    <a:pt x="208" y="271"/>
                    <a:pt x="208" y="271"/>
                  </a:cubicBezTo>
                  <a:cubicBezTo>
                    <a:pt x="210" y="274"/>
                    <a:pt x="210" y="274"/>
                    <a:pt x="210" y="274"/>
                  </a:cubicBezTo>
                  <a:cubicBezTo>
                    <a:pt x="211" y="276"/>
                    <a:pt x="211" y="276"/>
                    <a:pt x="211" y="276"/>
                  </a:cubicBezTo>
                  <a:cubicBezTo>
                    <a:pt x="214" y="277"/>
                    <a:pt x="214" y="277"/>
                    <a:pt x="214" y="277"/>
                  </a:cubicBezTo>
                  <a:cubicBezTo>
                    <a:pt x="216" y="277"/>
                    <a:pt x="216" y="277"/>
                    <a:pt x="216" y="277"/>
                  </a:cubicBezTo>
                  <a:cubicBezTo>
                    <a:pt x="219" y="278"/>
                    <a:pt x="219" y="278"/>
                    <a:pt x="219" y="278"/>
                  </a:cubicBezTo>
                  <a:cubicBezTo>
                    <a:pt x="220" y="278"/>
                    <a:pt x="219" y="277"/>
                    <a:pt x="220" y="277"/>
                  </a:cubicBezTo>
                  <a:cubicBezTo>
                    <a:pt x="222" y="276"/>
                    <a:pt x="222" y="277"/>
                    <a:pt x="225" y="276"/>
                  </a:cubicBezTo>
                  <a:cubicBezTo>
                    <a:pt x="225" y="278"/>
                    <a:pt x="225" y="278"/>
                    <a:pt x="225" y="278"/>
                  </a:cubicBezTo>
                  <a:cubicBezTo>
                    <a:pt x="227" y="278"/>
                    <a:pt x="226" y="277"/>
                    <a:pt x="228" y="277"/>
                  </a:cubicBezTo>
                  <a:cubicBezTo>
                    <a:pt x="227" y="278"/>
                    <a:pt x="228" y="278"/>
                    <a:pt x="228" y="279"/>
                  </a:cubicBezTo>
                  <a:cubicBezTo>
                    <a:pt x="228" y="280"/>
                    <a:pt x="226" y="282"/>
                    <a:pt x="227" y="284"/>
                  </a:cubicBezTo>
                  <a:cubicBezTo>
                    <a:pt x="228" y="284"/>
                    <a:pt x="228" y="284"/>
                    <a:pt x="228" y="284"/>
                  </a:cubicBezTo>
                  <a:cubicBezTo>
                    <a:pt x="229" y="285"/>
                    <a:pt x="229" y="286"/>
                    <a:pt x="229" y="288"/>
                  </a:cubicBezTo>
                  <a:cubicBezTo>
                    <a:pt x="231" y="288"/>
                    <a:pt x="231" y="288"/>
                    <a:pt x="233" y="288"/>
                  </a:cubicBezTo>
                  <a:cubicBezTo>
                    <a:pt x="232" y="285"/>
                    <a:pt x="234" y="285"/>
                    <a:pt x="231" y="283"/>
                  </a:cubicBezTo>
                  <a:cubicBezTo>
                    <a:pt x="231" y="283"/>
                    <a:pt x="232" y="283"/>
                    <a:pt x="232" y="283"/>
                  </a:cubicBezTo>
                  <a:cubicBezTo>
                    <a:pt x="233" y="283"/>
                    <a:pt x="232" y="282"/>
                    <a:pt x="233" y="281"/>
                  </a:cubicBezTo>
                  <a:cubicBezTo>
                    <a:pt x="234" y="281"/>
                    <a:pt x="236" y="281"/>
                    <a:pt x="237" y="280"/>
                  </a:cubicBezTo>
                  <a:cubicBezTo>
                    <a:pt x="237" y="280"/>
                    <a:pt x="239" y="277"/>
                    <a:pt x="239" y="277"/>
                  </a:cubicBezTo>
                  <a:cubicBezTo>
                    <a:pt x="239" y="277"/>
                    <a:pt x="239" y="277"/>
                    <a:pt x="240" y="277"/>
                  </a:cubicBezTo>
                  <a:cubicBezTo>
                    <a:pt x="240" y="276"/>
                    <a:pt x="240" y="276"/>
                    <a:pt x="240" y="276"/>
                  </a:cubicBezTo>
                  <a:cubicBezTo>
                    <a:pt x="241" y="276"/>
                    <a:pt x="241" y="277"/>
                    <a:pt x="241" y="277"/>
                  </a:cubicBezTo>
                  <a:cubicBezTo>
                    <a:pt x="242" y="276"/>
                    <a:pt x="242" y="275"/>
                    <a:pt x="242" y="275"/>
                  </a:cubicBezTo>
                  <a:cubicBezTo>
                    <a:pt x="243" y="274"/>
                    <a:pt x="243" y="275"/>
                    <a:pt x="244" y="275"/>
                  </a:cubicBezTo>
                  <a:cubicBezTo>
                    <a:pt x="245" y="274"/>
                    <a:pt x="245" y="274"/>
                    <a:pt x="245" y="274"/>
                  </a:cubicBezTo>
                  <a:cubicBezTo>
                    <a:pt x="247" y="274"/>
                    <a:pt x="250" y="275"/>
                    <a:pt x="251" y="274"/>
                  </a:cubicBezTo>
                  <a:cubicBezTo>
                    <a:pt x="251" y="274"/>
                    <a:pt x="254" y="270"/>
                    <a:pt x="254" y="269"/>
                  </a:cubicBezTo>
                  <a:cubicBezTo>
                    <a:pt x="254" y="269"/>
                    <a:pt x="254" y="269"/>
                    <a:pt x="254" y="269"/>
                  </a:cubicBezTo>
                  <a:cubicBezTo>
                    <a:pt x="254" y="269"/>
                    <a:pt x="256" y="266"/>
                    <a:pt x="254" y="267"/>
                  </a:cubicBezTo>
                  <a:cubicBezTo>
                    <a:pt x="254" y="266"/>
                    <a:pt x="254" y="266"/>
                    <a:pt x="254" y="266"/>
                  </a:cubicBezTo>
                  <a:cubicBezTo>
                    <a:pt x="255" y="266"/>
                    <a:pt x="256" y="266"/>
                    <a:pt x="256" y="267"/>
                  </a:cubicBezTo>
                  <a:cubicBezTo>
                    <a:pt x="256" y="267"/>
                    <a:pt x="257" y="268"/>
                    <a:pt x="257" y="269"/>
                  </a:cubicBezTo>
                  <a:cubicBezTo>
                    <a:pt x="258" y="269"/>
                    <a:pt x="259" y="268"/>
                    <a:pt x="260" y="269"/>
                  </a:cubicBezTo>
                  <a:cubicBezTo>
                    <a:pt x="260" y="270"/>
                    <a:pt x="260" y="270"/>
                    <a:pt x="260" y="270"/>
                  </a:cubicBezTo>
                  <a:cubicBezTo>
                    <a:pt x="261" y="270"/>
                    <a:pt x="261" y="270"/>
                    <a:pt x="262" y="269"/>
                  </a:cubicBezTo>
                  <a:cubicBezTo>
                    <a:pt x="262" y="268"/>
                    <a:pt x="262" y="268"/>
                    <a:pt x="262" y="268"/>
                  </a:cubicBezTo>
                  <a:cubicBezTo>
                    <a:pt x="263" y="268"/>
                    <a:pt x="265" y="268"/>
                    <a:pt x="265" y="267"/>
                  </a:cubicBezTo>
                  <a:cubicBezTo>
                    <a:pt x="267" y="267"/>
                    <a:pt x="268" y="268"/>
                    <a:pt x="269" y="268"/>
                  </a:cubicBezTo>
                  <a:cubicBezTo>
                    <a:pt x="269" y="267"/>
                    <a:pt x="269" y="267"/>
                    <a:pt x="269" y="267"/>
                  </a:cubicBezTo>
                  <a:cubicBezTo>
                    <a:pt x="269" y="267"/>
                    <a:pt x="270" y="266"/>
                    <a:pt x="271" y="266"/>
                  </a:cubicBezTo>
                  <a:cubicBezTo>
                    <a:pt x="271" y="265"/>
                    <a:pt x="271" y="264"/>
                    <a:pt x="271" y="264"/>
                  </a:cubicBezTo>
                  <a:cubicBezTo>
                    <a:pt x="271" y="262"/>
                    <a:pt x="271" y="262"/>
                    <a:pt x="271" y="262"/>
                  </a:cubicBezTo>
                  <a:cubicBezTo>
                    <a:pt x="271" y="262"/>
                    <a:pt x="273" y="261"/>
                    <a:pt x="274" y="261"/>
                  </a:cubicBezTo>
                  <a:cubicBezTo>
                    <a:pt x="274" y="260"/>
                    <a:pt x="274" y="260"/>
                    <a:pt x="274" y="259"/>
                  </a:cubicBezTo>
                  <a:cubicBezTo>
                    <a:pt x="275" y="259"/>
                    <a:pt x="275" y="260"/>
                    <a:pt x="275" y="260"/>
                  </a:cubicBezTo>
                  <a:cubicBezTo>
                    <a:pt x="276" y="260"/>
                    <a:pt x="276" y="259"/>
                    <a:pt x="277" y="258"/>
                  </a:cubicBezTo>
                  <a:cubicBezTo>
                    <a:pt x="277" y="258"/>
                    <a:pt x="277" y="257"/>
                    <a:pt x="277" y="257"/>
                  </a:cubicBezTo>
                  <a:cubicBezTo>
                    <a:pt x="278" y="256"/>
                    <a:pt x="279" y="257"/>
                    <a:pt x="280" y="256"/>
                  </a:cubicBezTo>
                  <a:cubicBezTo>
                    <a:pt x="280" y="256"/>
                    <a:pt x="280" y="255"/>
                    <a:pt x="280" y="255"/>
                  </a:cubicBezTo>
                  <a:cubicBezTo>
                    <a:pt x="281" y="256"/>
                    <a:pt x="280" y="253"/>
                    <a:pt x="280" y="253"/>
                  </a:cubicBezTo>
                  <a:cubicBezTo>
                    <a:pt x="281" y="253"/>
                    <a:pt x="287" y="251"/>
                    <a:pt x="287" y="251"/>
                  </a:cubicBezTo>
                  <a:cubicBezTo>
                    <a:pt x="288" y="251"/>
                    <a:pt x="287" y="250"/>
                    <a:pt x="287" y="250"/>
                  </a:cubicBezTo>
                  <a:cubicBezTo>
                    <a:pt x="286" y="248"/>
                    <a:pt x="287" y="249"/>
                    <a:pt x="288" y="248"/>
                  </a:cubicBezTo>
                  <a:cubicBezTo>
                    <a:pt x="288" y="247"/>
                    <a:pt x="288" y="247"/>
                    <a:pt x="288" y="247"/>
                  </a:cubicBezTo>
                  <a:cubicBezTo>
                    <a:pt x="287" y="248"/>
                    <a:pt x="287" y="245"/>
                    <a:pt x="287" y="245"/>
                  </a:cubicBezTo>
                  <a:cubicBezTo>
                    <a:pt x="289" y="245"/>
                    <a:pt x="290" y="246"/>
                    <a:pt x="291" y="245"/>
                  </a:cubicBezTo>
                  <a:cubicBezTo>
                    <a:pt x="291" y="245"/>
                    <a:pt x="290" y="245"/>
                    <a:pt x="291" y="244"/>
                  </a:cubicBezTo>
                  <a:cubicBezTo>
                    <a:pt x="291" y="244"/>
                    <a:pt x="291" y="241"/>
                    <a:pt x="291" y="240"/>
                  </a:cubicBezTo>
                  <a:cubicBezTo>
                    <a:pt x="291" y="240"/>
                    <a:pt x="289" y="240"/>
                    <a:pt x="288" y="240"/>
                  </a:cubicBezTo>
                  <a:cubicBezTo>
                    <a:pt x="289" y="238"/>
                    <a:pt x="289" y="238"/>
                    <a:pt x="289" y="238"/>
                  </a:cubicBezTo>
                  <a:cubicBezTo>
                    <a:pt x="289" y="238"/>
                    <a:pt x="290" y="238"/>
                    <a:pt x="290" y="238"/>
                  </a:cubicBezTo>
                  <a:cubicBezTo>
                    <a:pt x="290" y="237"/>
                    <a:pt x="290" y="235"/>
                    <a:pt x="290" y="235"/>
                  </a:cubicBezTo>
                  <a:cubicBezTo>
                    <a:pt x="291" y="234"/>
                    <a:pt x="294" y="234"/>
                    <a:pt x="295" y="233"/>
                  </a:cubicBezTo>
                  <a:cubicBezTo>
                    <a:pt x="295" y="233"/>
                    <a:pt x="295" y="232"/>
                    <a:pt x="295" y="231"/>
                  </a:cubicBezTo>
                  <a:cubicBezTo>
                    <a:pt x="295" y="231"/>
                    <a:pt x="297" y="230"/>
                    <a:pt x="297" y="230"/>
                  </a:cubicBezTo>
                  <a:cubicBezTo>
                    <a:pt x="297" y="229"/>
                    <a:pt x="297" y="228"/>
                    <a:pt x="297" y="227"/>
                  </a:cubicBezTo>
                  <a:cubicBezTo>
                    <a:pt x="297" y="226"/>
                    <a:pt x="298" y="226"/>
                    <a:pt x="299" y="226"/>
                  </a:cubicBezTo>
                  <a:cubicBezTo>
                    <a:pt x="299" y="226"/>
                    <a:pt x="299" y="226"/>
                    <a:pt x="298" y="225"/>
                  </a:cubicBezTo>
                  <a:cubicBezTo>
                    <a:pt x="297" y="224"/>
                    <a:pt x="299" y="225"/>
                    <a:pt x="300" y="225"/>
                  </a:cubicBezTo>
                  <a:cubicBezTo>
                    <a:pt x="301" y="224"/>
                    <a:pt x="300" y="223"/>
                    <a:pt x="301" y="222"/>
                  </a:cubicBezTo>
                  <a:cubicBezTo>
                    <a:pt x="301" y="222"/>
                    <a:pt x="303" y="222"/>
                    <a:pt x="303" y="222"/>
                  </a:cubicBezTo>
                  <a:cubicBezTo>
                    <a:pt x="303" y="222"/>
                    <a:pt x="303" y="221"/>
                    <a:pt x="303" y="221"/>
                  </a:cubicBezTo>
                  <a:cubicBezTo>
                    <a:pt x="303" y="220"/>
                    <a:pt x="302" y="220"/>
                    <a:pt x="301" y="219"/>
                  </a:cubicBezTo>
                  <a:cubicBezTo>
                    <a:pt x="302" y="218"/>
                    <a:pt x="302" y="219"/>
                    <a:pt x="302" y="218"/>
                  </a:cubicBezTo>
                  <a:cubicBezTo>
                    <a:pt x="302" y="215"/>
                    <a:pt x="302" y="215"/>
                    <a:pt x="302" y="215"/>
                  </a:cubicBezTo>
                  <a:cubicBezTo>
                    <a:pt x="304" y="215"/>
                    <a:pt x="305" y="215"/>
                    <a:pt x="306" y="215"/>
                  </a:cubicBezTo>
                  <a:cubicBezTo>
                    <a:pt x="304" y="213"/>
                    <a:pt x="307" y="211"/>
                    <a:pt x="305" y="210"/>
                  </a:cubicBezTo>
                  <a:cubicBezTo>
                    <a:pt x="305" y="210"/>
                    <a:pt x="305" y="210"/>
                    <a:pt x="306" y="209"/>
                  </a:cubicBezTo>
                  <a:cubicBezTo>
                    <a:pt x="307" y="209"/>
                    <a:pt x="307" y="209"/>
                    <a:pt x="307" y="209"/>
                  </a:cubicBezTo>
                  <a:cubicBezTo>
                    <a:pt x="307" y="209"/>
                    <a:pt x="307" y="208"/>
                    <a:pt x="307" y="207"/>
                  </a:cubicBezTo>
                  <a:cubicBezTo>
                    <a:pt x="306" y="207"/>
                    <a:pt x="305" y="207"/>
                    <a:pt x="304" y="207"/>
                  </a:cubicBezTo>
                  <a:cubicBezTo>
                    <a:pt x="304" y="206"/>
                    <a:pt x="304" y="206"/>
                    <a:pt x="304" y="206"/>
                  </a:cubicBezTo>
                  <a:cubicBezTo>
                    <a:pt x="302" y="206"/>
                    <a:pt x="301" y="207"/>
                    <a:pt x="299" y="207"/>
                  </a:cubicBezTo>
                  <a:cubicBezTo>
                    <a:pt x="298" y="206"/>
                    <a:pt x="298" y="205"/>
                    <a:pt x="299" y="205"/>
                  </a:cubicBezTo>
                  <a:cubicBezTo>
                    <a:pt x="300" y="204"/>
                    <a:pt x="302" y="203"/>
                    <a:pt x="304" y="201"/>
                  </a:cubicBezTo>
                  <a:cubicBezTo>
                    <a:pt x="302" y="196"/>
                    <a:pt x="301" y="193"/>
                    <a:pt x="295" y="195"/>
                  </a:cubicBezTo>
                  <a:cubicBezTo>
                    <a:pt x="295" y="194"/>
                    <a:pt x="294" y="194"/>
                    <a:pt x="294" y="193"/>
                  </a:cubicBezTo>
                  <a:cubicBezTo>
                    <a:pt x="297" y="193"/>
                    <a:pt x="298" y="193"/>
                    <a:pt x="301" y="194"/>
                  </a:cubicBezTo>
                  <a:cubicBezTo>
                    <a:pt x="301" y="193"/>
                    <a:pt x="301" y="191"/>
                    <a:pt x="301" y="191"/>
                  </a:cubicBezTo>
                  <a:cubicBezTo>
                    <a:pt x="298" y="187"/>
                    <a:pt x="295" y="184"/>
                    <a:pt x="293" y="179"/>
                  </a:cubicBezTo>
                  <a:cubicBezTo>
                    <a:pt x="292" y="179"/>
                    <a:pt x="292" y="179"/>
                    <a:pt x="290" y="179"/>
                  </a:cubicBezTo>
                  <a:cubicBezTo>
                    <a:pt x="291" y="178"/>
                    <a:pt x="291" y="178"/>
                    <a:pt x="292" y="178"/>
                  </a:cubicBezTo>
                  <a:cubicBezTo>
                    <a:pt x="290" y="175"/>
                    <a:pt x="287" y="170"/>
                    <a:pt x="289" y="165"/>
                  </a:cubicBezTo>
                  <a:cubicBezTo>
                    <a:pt x="290" y="163"/>
                    <a:pt x="292" y="163"/>
                    <a:pt x="293" y="161"/>
                  </a:cubicBezTo>
                  <a:cubicBezTo>
                    <a:pt x="293" y="161"/>
                    <a:pt x="292" y="160"/>
                    <a:pt x="292" y="159"/>
                  </a:cubicBezTo>
                  <a:cubicBezTo>
                    <a:pt x="294" y="158"/>
                    <a:pt x="296" y="157"/>
                    <a:pt x="297" y="156"/>
                  </a:cubicBezTo>
                  <a:cubicBezTo>
                    <a:pt x="297" y="155"/>
                    <a:pt x="297" y="155"/>
                    <a:pt x="297" y="154"/>
                  </a:cubicBezTo>
                  <a:cubicBezTo>
                    <a:pt x="298" y="154"/>
                    <a:pt x="299" y="154"/>
                    <a:pt x="300" y="153"/>
                  </a:cubicBezTo>
                  <a:cubicBezTo>
                    <a:pt x="300" y="153"/>
                    <a:pt x="301" y="152"/>
                    <a:pt x="301" y="152"/>
                  </a:cubicBezTo>
                  <a:cubicBezTo>
                    <a:pt x="302" y="152"/>
                    <a:pt x="303" y="152"/>
                    <a:pt x="303" y="152"/>
                  </a:cubicBezTo>
                  <a:cubicBezTo>
                    <a:pt x="304" y="151"/>
                    <a:pt x="304" y="151"/>
                    <a:pt x="304" y="150"/>
                  </a:cubicBezTo>
                  <a:cubicBezTo>
                    <a:pt x="304" y="150"/>
                    <a:pt x="305" y="149"/>
                    <a:pt x="305" y="149"/>
                  </a:cubicBezTo>
                  <a:cubicBezTo>
                    <a:pt x="305" y="149"/>
                    <a:pt x="306" y="150"/>
                    <a:pt x="306" y="150"/>
                  </a:cubicBezTo>
                  <a:cubicBezTo>
                    <a:pt x="307" y="151"/>
                    <a:pt x="307" y="150"/>
                    <a:pt x="308" y="150"/>
                  </a:cubicBezTo>
                  <a:cubicBezTo>
                    <a:pt x="309" y="149"/>
                    <a:pt x="309" y="147"/>
                    <a:pt x="310" y="146"/>
                  </a:cubicBezTo>
                  <a:cubicBezTo>
                    <a:pt x="310" y="145"/>
                    <a:pt x="310" y="145"/>
                    <a:pt x="310" y="145"/>
                  </a:cubicBezTo>
                  <a:cubicBezTo>
                    <a:pt x="309" y="145"/>
                    <a:pt x="307" y="144"/>
                    <a:pt x="307" y="144"/>
                  </a:cubicBezTo>
                  <a:cubicBezTo>
                    <a:pt x="305" y="144"/>
                    <a:pt x="304" y="146"/>
                    <a:pt x="301" y="145"/>
                  </a:cubicBezTo>
                  <a:cubicBezTo>
                    <a:pt x="301" y="145"/>
                    <a:pt x="301" y="143"/>
                    <a:pt x="300" y="143"/>
                  </a:cubicBezTo>
                  <a:cubicBezTo>
                    <a:pt x="299" y="143"/>
                    <a:pt x="295" y="143"/>
                    <a:pt x="294" y="143"/>
                  </a:cubicBezTo>
                  <a:cubicBezTo>
                    <a:pt x="293" y="143"/>
                    <a:pt x="293" y="144"/>
                    <a:pt x="293" y="145"/>
                  </a:cubicBezTo>
                  <a:cubicBezTo>
                    <a:pt x="293" y="145"/>
                    <a:pt x="291" y="145"/>
                    <a:pt x="290" y="146"/>
                  </a:cubicBezTo>
                  <a:cubicBezTo>
                    <a:pt x="290" y="146"/>
                    <a:pt x="290" y="148"/>
                    <a:pt x="289" y="148"/>
                  </a:cubicBezTo>
                  <a:cubicBezTo>
                    <a:pt x="289" y="148"/>
                    <a:pt x="288" y="148"/>
                    <a:pt x="287" y="148"/>
                  </a:cubicBezTo>
                  <a:cubicBezTo>
                    <a:pt x="287" y="148"/>
                    <a:pt x="286" y="149"/>
                    <a:pt x="286" y="149"/>
                  </a:cubicBezTo>
                  <a:cubicBezTo>
                    <a:pt x="286" y="149"/>
                    <a:pt x="285" y="149"/>
                    <a:pt x="285" y="148"/>
                  </a:cubicBezTo>
                  <a:cubicBezTo>
                    <a:pt x="284" y="148"/>
                    <a:pt x="284" y="146"/>
                    <a:pt x="283" y="145"/>
                  </a:cubicBezTo>
                  <a:cubicBezTo>
                    <a:pt x="283" y="144"/>
                    <a:pt x="282" y="142"/>
                    <a:pt x="281" y="142"/>
                  </a:cubicBezTo>
                  <a:cubicBezTo>
                    <a:pt x="280" y="142"/>
                    <a:pt x="280" y="142"/>
                    <a:pt x="280" y="142"/>
                  </a:cubicBezTo>
                  <a:cubicBezTo>
                    <a:pt x="279" y="140"/>
                    <a:pt x="278" y="137"/>
                    <a:pt x="278" y="135"/>
                  </a:cubicBezTo>
                  <a:cubicBezTo>
                    <a:pt x="278" y="136"/>
                    <a:pt x="278" y="133"/>
                    <a:pt x="278" y="133"/>
                  </a:cubicBezTo>
                  <a:cubicBezTo>
                    <a:pt x="278" y="132"/>
                    <a:pt x="279" y="132"/>
                    <a:pt x="279" y="132"/>
                  </a:cubicBezTo>
                  <a:cubicBezTo>
                    <a:pt x="281" y="131"/>
                    <a:pt x="283" y="132"/>
                    <a:pt x="285" y="132"/>
                  </a:cubicBezTo>
                  <a:cubicBezTo>
                    <a:pt x="286" y="131"/>
                    <a:pt x="287" y="128"/>
                    <a:pt x="287" y="127"/>
                  </a:cubicBezTo>
                  <a:cubicBezTo>
                    <a:pt x="288" y="127"/>
                    <a:pt x="291" y="125"/>
                    <a:pt x="291" y="124"/>
                  </a:cubicBezTo>
                  <a:cubicBezTo>
                    <a:pt x="292" y="124"/>
                    <a:pt x="292" y="125"/>
                    <a:pt x="293" y="124"/>
                  </a:cubicBezTo>
                  <a:cubicBezTo>
                    <a:pt x="293" y="124"/>
                    <a:pt x="294" y="122"/>
                    <a:pt x="295" y="122"/>
                  </a:cubicBezTo>
                  <a:cubicBezTo>
                    <a:pt x="296" y="122"/>
                    <a:pt x="296" y="122"/>
                    <a:pt x="296" y="122"/>
                  </a:cubicBezTo>
                  <a:cubicBezTo>
                    <a:pt x="296" y="121"/>
                    <a:pt x="296" y="120"/>
                    <a:pt x="297" y="119"/>
                  </a:cubicBezTo>
                  <a:cubicBezTo>
                    <a:pt x="297" y="117"/>
                    <a:pt x="299" y="115"/>
                    <a:pt x="300" y="114"/>
                  </a:cubicBezTo>
                  <a:cubicBezTo>
                    <a:pt x="303" y="115"/>
                    <a:pt x="306" y="116"/>
                    <a:pt x="308" y="117"/>
                  </a:cubicBezTo>
                  <a:cubicBezTo>
                    <a:pt x="306" y="119"/>
                    <a:pt x="305" y="122"/>
                    <a:pt x="303" y="125"/>
                  </a:cubicBezTo>
                  <a:cubicBezTo>
                    <a:pt x="303" y="125"/>
                    <a:pt x="302" y="126"/>
                    <a:pt x="302" y="126"/>
                  </a:cubicBezTo>
                  <a:cubicBezTo>
                    <a:pt x="302" y="126"/>
                    <a:pt x="302" y="129"/>
                    <a:pt x="302" y="129"/>
                  </a:cubicBezTo>
                  <a:cubicBezTo>
                    <a:pt x="302" y="129"/>
                    <a:pt x="304" y="129"/>
                    <a:pt x="304" y="129"/>
                  </a:cubicBezTo>
                  <a:cubicBezTo>
                    <a:pt x="304" y="129"/>
                    <a:pt x="301" y="133"/>
                    <a:pt x="302" y="134"/>
                  </a:cubicBezTo>
                  <a:cubicBezTo>
                    <a:pt x="302" y="134"/>
                    <a:pt x="304" y="134"/>
                    <a:pt x="303" y="134"/>
                  </a:cubicBezTo>
                  <a:cubicBezTo>
                    <a:pt x="303" y="133"/>
                    <a:pt x="304" y="134"/>
                    <a:pt x="304" y="134"/>
                  </a:cubicBezTo>
                  <a:cubicBezTo>
                    <a:pt x="304" y="133"/>
                    <a:pt x="305" y="132"/>
                    <a:pt x="304" y="132"/>
                  </a:cubicBezTo>
                  <a:cubicBezTo>
                    <a:pt x="307" y="130"/>
                    <a:pt x="314" y="123"/>
                    <a:pt x="319" y="124"/>
                  </a:cubicBezTo>
                  <a:cubicBezTo>
                    <a:pt x="319" y="124"/>
                    <a:pt x="320" y="126"/>
                    <a:pt x="320" y="126"/>
                  </a:cubicBezTo>
                  <a:cubicBezTo>
                    <a:pt x="322" y="126"/>
                    <a:pt x="321" y="124"/>
                    <a:pt x="323" y="125"/>
                  </a:cubicBezTo>
                  <a:cubicBezTo>
                    <a:pt x="323" y="125"/>
                    <a:pt x="323" y="125"/>
                    <a:pt x="323" y="125"/>
                  </a:cubicBezTo>
                  <a:cubicBezTo>
                    <a:pt x="325" y="121"/>
                    <a:pt x="325" y="121"/>
                    <a:pt x="325" y="121"/>
                  </a:cubicBezTo>
                  <a:cubicBezTo>
                    <a:pt x="327" y="118"/>
                    <a:pt x="327" y="118"/>
                    <a:pt x="327" y="118"/>
                  </a:cubicBezTo>
                  <a:cubicBezTo>
                    <a:pt x="330" y="114"/>
                    <a:pt x="330" y="114"/>
                    <a:pt x="330" y="114"/>
                  </a:cubicBezTo>
                  <a:cubicBezTo>
                    <a:pt x="332" y="111"/>
                    <a:pt x="332" y="111"/>
                    <a:pt x="332" y="111"/>
                  </a:cubicBezTo>
                  <a:cubicBezTo>
                    <a:pt x="336" y="108"/>
                    <a:pt x="336" y="108"/>
                    <a:pt x="336" y="108"/>
                  </a:cubicBezTo>
                  <a:cubicBezTo>
                    <a:pt x="335" y="104"/>
                    <a:pt x="335" y="104"/>
                    <a:pt x="335" y="104"/>
                  </a:cubicBezTo>
                  <a:cubicBezTo>
                    <a:pt x="338" y="103"/>
                    <a:pt x="338" y="103"/>
                    <a:pt x="338" y="103"/>
                  </a:cubicBezTo>
                  <a:cubicBezTo>
                    <a:pt x="340" y="106"/>
                    <a:pt x="340" y="106"/>
                    <a:pt x="340" y="106"/>
                  </a:cubicBezTo>
                  <a:cubicBezTo>
                    <a:pt x="342" y="107"/>
                    <a:pt x="342" y="107"/>
                    <a:pt x="342" y="107"/>
                  </a:cubicBezTo>
                  <a:cubicBezTo>
                    <a:pt x="346" y="107"/>
                    <a:pt x="346" y="107"/>
                    <a:pt x="346" y="107"/>
                  </a:cubicBezTo>
                  <a:cubicBezTo>
                    <a:pt x="346" y="105"/>
                    <a:pt x="346" y="105"/>
                    <a:pt x="346" y="105"/>
                  </a:cubicBezTo>
                  <a:cubicBezTo>
                    <a:pt x="345" y="103"/>
                    <a:pt x="345" y="103"/>
                    <a:pt x="345" y="103"/>
                  </a:cubicBezTo>
                  <a:cubicBezTo>
                    <a:pt x="348" y="101"/>
                    <a:pt x="348" y="101"/>
                    <a:pt x="348" y="101"/>
                  </a:cubicBezTo>
                  <a:cubicBezTo>
                    <a:pt x="351" y="101"/>
                    <a:pt x="351" y="101"/>
                    <a:pt x="351" y="101"/>
                  </a:cubicBezTo>
                  <a:cubicBezTo>
                    <a:pt x="352" y="100"/>
                    <a:pt x="352" y="100"/>
                    <a:pt x="352" y="100"/>
                  </a:cubicBezTo>
                  <a:cubicBezTo>
                    <a:pt x="352" y="99"/>
                    <a:pt x="352" y="99"/>
                    <a:pt x="352" y="99"/>
                  </a:cubicBezTo>
                  <a:cubicBezTo>
                    <a:pt x="355" y="97"/>
                    <a:pt x="355" y="97"/>
                    <a:pt x="355" y="97"/>
                  </a:cubicBezTo>
                  <a:cubicBezTo>
                    <a:pt x="355" y="93"/>
                    <a:pt x="355" y="93"/>
                    <a:pt x="355" y="93"/>
                  </a:cubicBezTo>
                  <a:cubicBezTo>
                    <a:pt x="359" y="99"/>
                    <a:pt x="359" y="99"/>
                    <a:pt x="359" y="99"/>
                  </a:cubicBezTo>
                  <a:cubicBezTo>
                    <a:pt x="361" y="97"/>
                    <a:pt x="361" y="97"/>
                    <a:pt x="361" y="97"/>
                  </a:cubicBezTo>
                  <a:cubicBezTo>
                    <a:pt x="360" y="94"/>
                    <a:pt x="360" y="94"/>
                    <a:pt x="360" y="94"/>
                  </a:cubicBezTo>
                  <a:cubicBezTo>
                    <a:pt x="362" y="93"/>
                    <a:pt x="362" y="93"/>
                    <a:pt x="362" y="93"/>
                  </a:cubicBezTo>
                  <a:cubicBezTo>
                    <a:pt x="362" y="90"/>
                    <a:pt x="362" y="90"/>
                    <a:pt x="362" y="90"/>
                  </a:cubicBezTo>
                  <a:cubicBezTo>
                    <a:pt x="362" y="85"/>
                    <a:pt x="362" y="85"/>
                    <a:pt x="362" y="85"/>
                  </a:cubicBezTo>
                  <a:cubicBezTo>
                    <a:pt x="363" y="82"/>
                    <a:pt x="363" y="82"/>
                    <a:pt x="363" y="82"/>
                  </a:cubicBezTo>
                  <a:cubicBezTo>
                    <a:pt x="363" y="80"/>
                    <a:pt x="363" y="80"/>
                    <a:pt x="363" y="80"/>
                  </a:cubicBezTo>
                  <a:cubicBezTo>
                    <a:pt x="365" y="78"/>
                    <a:pt x="365" y="78"/>
                    <a:pt x="365" y="78"/>
                  </a:cubicBezTo>
                  <a:cubicBezTo>
                    <a:pt x="367" y="77"/>
                    <a:pt x="367" y="77"/>
                    <a:pt x="367" y="77"/>
                  </a:cubicBezTo>
                  <a:cubicBezTo>
                    <a:pt x="366" y="77"/>
                    <a:pt x="366" y="77"/>
                    <a:pt x="366" y="76"/>
                  </a:cubicBezTo>
                  <a:cubicBezTo>
                    <a:pt x="366" y="76"/>
                    <a:pt x="366" y="75"/>
                    <a:pt x="367" y="75"/>
                  </a:cubicBezTo>
                  <a:cubicBezTo>
                    <a:pt x="369" y="75"/>
                    <a:pt x="370" y="76"/>
                    <a:pt x="370" y="78"/>
                  </a:cubicBezTo>
                  <a:close/>
                  <a:moveTo>
                    <a:pt x="171" y="149"/>
                  </a:moveTo>
                  <a:cubicBezTo>
                    <a:pt x="173" y="150"/>
                    <a:pt x="175" y="153"/>
                    <a:pt x="173" y="152"/>
                  </a:cubicBezTo>
                  <a:cubicBezTo>
                    <a:pt x="172" y="152"/>
                    <a:pt x="171" y="152"/>
                    <a:pt x="170" y="151"/>
                  </a:cubicBezTo>
                  <a:cubicBezTo>
                    <a:pt x="170" y="151"/>
                    <a:pt x="170" y="150"/>
                    <a:pt x="170" y="150"/>
                  </a:cubicBezTo>
                  <a:cubicBezTo>
                    <a:pt x="171" y="149"/>
                    <a:pt x="171" y="149"/>
                    <a:pt x="171" y="14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Freeform 1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32DFD6-5AE7-4443-BD21-FA54A7F9FB8E}"/>
                </a:ext>
              </a:extLst>
            </p:cNvPr>
            <p:cNvSpPr>
              <a:spLocks noEditPoints="1"/>
            </p:cNvSpPr>
            <p:nvPr/>
          </p:nvSpPr>
          <p:spPr bwMode="auto">
            <a:xfrm>
              <a:off x="2547938" y="4879976"/>
              <a:ext cx="206375" cy="1249363"/>
            </a:xfrm>
            <a:custGeom>
              <a:avLst/>
              <a:gdLst>
                <a:gd name="T0" fmla="*/ 38 w 55"/>
                <a:gd name="T1" fmla="*/ 0 h 333"/>
                <a:gd name="T2" fmla="*/ 35 w 55"/>
                <a:gd name="T3" fmla="*/ 30 h 333"/>
                <a:gd name="T4" fmla="*/ 32 w 55"/>
                <a:gd name="T5" fmla="*/ 61 h 333"/>
                <a:gd name="T6" fmla="*/ 30 w 55"/>
                <a:gd name="T7" fmla="*/ 83 h 333"/>
                <a:gd name="T8" fmla="*/ 29 w 55"/>
                <a:gd name="T9" fmla="*/ 114 h 333"/>
                <a:gd name="T10" fmla="*/ 21 w 55"/>
                <a:gd name="T11" fmla="*/ 146 h 333"/>
                <a:gd name="T12" fmla="*/ 15 w 55"/>
                <a:gd name="T13" fmla="*/ 168 h 333"/>
                <a:gd name="T14" fmla="*/ 14 w 55"/>
                <a:gd name="T15" fmla="*/ 190 h 333"/>
                <a:gd name="T16" fmla="*/ 20 w 55"/>
                <a:gd name="T17" fmla="*/ 202 h 333"/>
                <a:gd name="T18" fmla="*/ 19 w 55"/>
                <a:gd name="T19" fmla="*/ 219 h 333"/>
                <a:gd name="T20" fmla="*/ 15 w 55"/>
                <a:gd name="T21" fmla="*/ 235 h 333"/>
                <a:gd name="T22" fmla="*/ 9 w 55"/>
                <a:gd name="T23" fmla="*/ 240 h 333"/>
                <a:gd name="T24" fmla="*/ 3 w 55"/>
                <a:gd name="T25" fmla="*/ 248 h 333"/>
                <a:gd name="T26" fmla="*/ 10 w 55"/>
                <a:gd name="T27" fmla="*/ 254 h 333"/>
                <a:gd name="T28" fmla="*/ 10 w 55"/>
                <a:gd name="T29" fmla="*/ 271 h 333"/>
                <a:gd name="T30" fmla="*/ 7 w 55"/>
                <a:gd name="T31" fmla="*/ 279 h 333"/>
                <a:gd name="T32" fmla="*/ 12 w 55"/>
                <a:gd name="T33" fmla="*/ 289 h 333"/>
                <a:gd name="T34" fmla="*/ 3 w 55"/>
                <a:gd name="T35" fmla="*/ 297 h 333"/>
                <a:gd name="T36" fmla="*/ 8 w 55"/>
                <a:gd name="T37" fmla="*/ 302 h 333"/>
                <a:gd name="T38" fmla="*/ 17 w 55"/>
                <a:gd name="T39" fmla="*/ 291 h 333"/>
                <a:gd name="T40" fmla="*/ 16 w 55"/>
                <a:gd name="T41" fmla="*/ 296 h 333"/>
                <a:gd name="T42" fmla="*/ 13 w 55"/>
                <a:gd name="T43" fmla="*/ 310 h 333"/>
                <a:gd name="T44" fmla="*/ 21 w 55"/>
                <a:gd name="T45" fmla="*/ 314 h 333"/>
                <a:gd name="T46" fmla="*/ 27 w 55"/>
                <a:gd name="T47" fmla="*/ 311 h 333"/>
                <a:gd name="T48" fmla="*/ 33 w 55"/>
                <a:gd name="T49" fmla="*/ 295 h 333"/>
                <a:gd name="T50" fmla="*/ 15 w 55"/>
                <a:gd name="T51" fmla="*/ 266 h 333"/>
                <a:gd name="T52" fmla="*/ 23 w 55"/>
                <a:gd name="T53" fmla="*/ 234 h 333"/>
                <a:gd name="T54" fmla="*/ 25 w 55"/>
                <a:gd name="T55" fmla="*/ 199 h 333"/>
                <a:gd name="T56" fmla="*/ 27 w 55"/>
                <a:gd name="T57" fmla="*/ 158 h 333"/>
                <a:gd name="T58" fmla="*/ 36 w 55"/>
                <a:gd name="T59" fmla="*/ 117 h 333"/>
                <a:gd name="T60" fmla="*/ 46 w 55"/>
                <a:gd name="T61" fmla="*/ 68 h 333"/>
                <a:gd name="T62" fmla="*/ 48 w 55"/>
                <a:gd name="T63" fmla="*/ 321 h 333"/>
                <a:gd name="T64" fmla="*/ 36 w 55"/>
                <a:gd name="T65" fmla="*/ 308 h 333"/>
                <a:gd name="T66" fmla="*/ 31 w 55"/>
                <a:gd name="T67" fmla="*/ 318 h 333"/>
                <a:gd name="T68" fmla="*/ 25 w 55"/>
                <a:gd name="T69" fmla="*/ 312 h 333"/>
                <a:gd name="T70" fmla="*/ 23 w 55"/>
                <a:gd name="T71" fmla="*/ 321 h 333"/>
                <a:gd name="T72" fmla="*/ 38 w 55"/>
                <a:gd name="T73" fmla="*/ 323 h 333"/>
                <a:gd name="T74" fmla="*/ 51 w 55"/>
                <a:gd name="T75" fmla="*/ 322 h 333"/>
                <a:gd name="T76" fmla="*/ 49 w 55"/>
                <a:gd name="T77" fmla="*/ 331 h 333"/>
                <a:gd name="T78" fmla="*/ 38 w 55"/>
                <a:gd name="T79" fmla="*/ 324 h 333"/>
                <a:gd name="T80" fmla="*/ 39 w 55"/>
                <a:gd name="T81" fmla="*/ 326 h 333"/>
                <a:gd name="T82" fmla="*/ 30 w 55"/>
                <a:gd name="T83" fmla="*/ 323 h 333"/>
                <a:gd name="T84" fmla="*/ 20 w 55"/>
                <a:gd name="T85" fmla="*/ 305 h 333"/>
                <a:gd name="T86" fmla="*/ 23 w 55"/>
                <a:gd name="T87" fmla="*/ 301 h 333"/>
                <a:gd name="T88" fmla="*/ 6 w 55"/>
                <a:gd name="T89" fmla="*/ 290 h 333"/>
                <a:gd name="T90" fmla="*/ 6 w 55"/>
                <a:gd name="T91" fmla="*/ 283 h 333"/>
                <a:gd name="T92" fmla="*/ 10 w 55"/>
                <a:gd name="T93" fmla="*/ 283 h 333"/>
                <a:gd name="T94" fmla="*/ 6 w 55"/>
                <a:gd name="T95" fmla="*/ 279 h 333"/>
                <a:gd name="T96" fmla="*/ 2 w 55"/>
                <a:gd name="T97" fmla="*/ 266 h 333"/>
                <a:gd name="T98" fmla="*/ 5 w 55"/>
                <a:gd name="T99" fmla="*/ 276 h 333"/>
                <a:gd name="T100" fmla="*/ 9 w 55"/>
                <a:gd name="T101" fmla="*/ 231 h 333"/>
                <a:gd name="T102" fmla="*/ 13 w 55"/>
                <a:gd name="T103" fmla="*/ 237 h 333"/>
                <a:gd name="T104" fmla="*/ 12 w 55"/>
                <a:gd name="T105" fmla="*/ 228 h 333"/>
                <a:gd name="T106" fmla="*/ 10 w 55"/>
                <a:gd name="T107" fmla="*/ 225 h 333"/>
                <a:gd name="T108" fmla="*/ 15 w 55"/>
                <a:gd name="T109" fmla="*/ 214 h 333"/>
                <a:gd name="T110" fmla="*/ 14 w 55"/>
                <a:gd name="T111" fmla="*/ 20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333">
                  <a:moveTo>
                    <a:pt x="52" y="36"/>
                  </a:moveTo>
                  <a:cubicBezTo>
                    <a:pt x="48" y="35"/>
                    <a:pt x="48" y="35"/>
                    <a:pt x="48" y="35"/>
                  </a:cubicBezTo>
                  <a:cubicBezTo>
                    <a:pt x="47" y="29"/>
                    <a:pt x="47" y="29"/>
                    <a:pt x="47" y="29"/>
                  </a:cubicBezTo>
                  <a:cubicBezTo>
                    <a:pt x="47" y="29"/>
                    <a:pt x="48" y="24"/>
                    <a:pt x="47" y="23"/>
                  </a:cubicBezTo>
                  <a:cubicBezTo>
                    <a:pt x="46" y="22"/>
                    <a:pt x="46" y="18"/>
                    <a:pt x="45" y="17"/>
                  </a:cubicBezTo>
                  <a:cubicBezTo>
                    <a:pt x="44" y="15"/>
                    <a:pt x="44" y="11"/>
                    <a:pt x="44" y="11"/>
                  </a:cubicBezTo>
                  <a:cubicBezTo>
                    <a:pt x="44" y="11"/>
                    <a:pt x="42" y="8"/>
                    <a:pt x="40" y="7"/>
                  </a:cubicBezTo>
                  <a:cubicBezTo>
                    <a:pt x="39" y="6"/>
                    <a:pt x="38" y="0"/>
                    <a:pt x="38" y="0"/>
                  </a:cubicBezTo>
                  <a:cubicBezTo>
                    <a:pt x="38" y="0"/>
                    <a:pt x="37" y="0"/>
                    <a:pt x="36" y="2"/>
                  </a:cubicBezTo>
                  <a:cubicBezTo>
                    <a:pt x="36" y="3"/>
                    <a:pt x="34" y="4"/>
                    <a:pt x="34" y="4"/>
                  </a:cubicBezTo>
                  <a:cubicBezTo>
                    <a:pt x="34" y="4"/>
                    <a:pt x="35" y="5"/>
                    <a:pt x="35" y="5"/>
                  </a:cubicBezTo>
                  <a:cubicBezTo>
                    <a:pt x="35" y="6"/>
                    <a:pt x="35" y="7"/>
                    <a:pt x="35" y="8"/>
                  </a:cubicBezTo>
                  <a:cubicBezTo>
                    <a:pt x="35" y="12"/>
                    <a:pt x="37" y="16"/>
                    <a:pt x="36" y="21"/>
                  </a:cubicBezTo>
                  <a:cubicBezTo>
                    <a:pt x="36" y="22"/>
                    <a:pt x="35" y="25"/>
                    <a:pt x="35" y="27"/>
                  </a:cubicBezTo>
                  <a:cubicBezTo>
                    <a:pt x="35" y="28"/>
                    <a:pt x="37" y="28"/>
                    <a:pt x="36" y="30"/>
                  </a:cubicBezTo>
                  <a:cubicBezTo>
                    <a:pt x="35" y="30"/>
                    <a:pt x="35" y="30"/>
                    <a:pt x="35" y="30"/>
                  </a:cubicBezTo>
                  <a:cubicBezTo>
                    <a:pt x="35" y="31"/>
                    <a:pt x="35" y="32"/>
                    <a:pt x="35" y="33"/>
                  </a:cubicBezTo>
                  <a:cubicBezTo>
                    <a:pt x="34" y="33"/>
                    <a:pt x="34" y="33"/>
                    <a:pt x="34" y="33"/>
                  </a:cubicBezTo>
                  <a:cubicBezTo>
                    <a:pt x="34" y="36"/>
                    <a:pt x="34" y="40"/>
                    <a:pt x="34" y="44"/>
                  </a:cubicBezTo>
                  <a:cubicBezTo>
                    <a:pt x="32" y="44"/>
                    <a:pt x="32" y="44"/>
                    <a:pt x="32" y="44"/>
                  </a:cubicBezTo>
                  <a:cubicBezTo>
                    <a:pt x="32" y="47"/>
                    <a:pt x="33" y="47"/>
                    <a:pt x="34" y="48"/>
                  </a:cubicBezTo>
                  <a:cubicBezTo>
                    <a:pt x="34" y="48"/>
                    <a:pt x="34" y="49"/>
                    <a:pt x="34" y="49"/>
                  </a:cubicBezTo>
                  <a:cubicBezTo>
                    <a:pt x="33" y="49"/>
                    <a:pt x="34" y="50"/>
                    <a:pt x="33" y="51"/>
                  </a:cubicBezTo>
                  <a:cubicBezTo>
                    <a:pt x="33" y="53"/>
                    <a:pt x="31" y="57"/>
                    <a:pt x="32" y="61"/>
                  </a:cubicBezTo>
                  <a:cubicBezTo>
                    <a:pt x="32" y="62"/>
                    <a:pt x="33" y="63"/>
                    <a:pt x="33" y="64"/>
                  </a:cubicBezTo>
                  <a:cubicBezTo>
                    <a:pt x="33" y="65"/>
                    <a:pt x="32" y="68"/>
                    <a:pt x="31" y="70"/>
                  </a:cubicBezTo>
                  <a:cubicBezTo>
                    <a:pt x="33" y="70"/>
                    <a:pt x="31" y="71"/>
                    <a:pt x="31" y="70"/>
                  </a:cubicBezTo>
                  <a:cubicBezTo>
                    <a:pt x="31" y="71"/>
                    <a:pt x="31" y="73"/>
                    <a:pt x="31" y="73"/>
                  </a:cubicBezTo>
                  <a:cubicBezTo>
                    <a:pt x="31" y="74"/>
                    <a:pt x="32" y="75"/>
                    <a:pt x="31" y="75"/>
                  </a:cubicBezTo>
                  <a:cubicBezTo>
                    <a:pt x="31" y="76"/>
                    <a:pt x="31" y="77"/>
                    <a:pt x="31" y="78"/>
                  </a:cubicBezTo>
                  <a:cubicBezTo>
                    <a:pt x="30" y="78"/>
                    <a:pt x="30" y="78"/>
                    <a:pt x="30" y="78"/>
                  </a:cubicBezTo>
                  <a:cubicBezTo>
                    <a:pt x="29" y="80"/>
                    <a:pt x="30" y="81"/>
                    <a:pt x="30" y="83"/>
                  </a:cubicBezTo>
                  <a:cubicBezTo>
                    <a:pt x="30" y="83"/>
                    <a:pt x="29" y="83"/>
                    <a:pt x="29" y="83"/>
                  </a:cubicBezTo>
                  <a:cubicBezTo>
                    <a:pt x="29" y="84"/>
                    <a:pt x="29" y="86"/>
                    <a:pt x="29" y="87"/>
                  </a:cubicBezTo>
                  <a:cubicBezTo>
                    <a:pt x="29" y="88"/>
                    <a:pt x="27" y="91"/>
                    <a:pt x="27" y="92"/>
                  </a:cubicBezTo>
                  <a:cubicBezTo>
                    <a:pt x="27" y="95"/>
                    <a:pt x="29" y="96"/>
                    <a:pt x="29" y="98"/>
                  </a:cubicBezTo>
                  <a:cubicBezTo>
                    <a:pt x="29" y="99"/>
                    <a:pt x="29" y="102"/>
                    <a:pt x="29" y="104"/>
                  </a:cubicBezTo>
                  <a:cubicBezTo>
                    <a:pt x="29" y="104"/>
                    <a:pt x="28" y="104"/>
                    <a:pt x="28" y="105"/>
                  </a:cubicBezTo>
                  <a:cubicBezTo>
                    <a:pt x="27" y="106"/>
                    <a:pt x="27" y="107"/>
                    <a:pt x="27" y="109"/>
                  </a:cubicBezTo>
                  <a:cubicBezTo>
                    <a:pt x="27" y="110"/>
                    <a:pt x="28" y="113"/>
                    <a:pt x="29" y="114"/>
                  </a:cubicBezTo>
                  <a:cubicBezTo>
                    <a:pt x="29" y="114"/>
                    <a:pt x="29" y="123"/>
                    <a:pt x="28" y="124"/>
                  </a:cubicBezTo>
                  <a:cubicBezTo>
                    <a:pt x="26" y="126"/>
                    <a:pt x="26" y="126"/>
                    <a:pt x="26" y="126"/>
                  </a:cubicBezTo>
                  <a:cubicBezTo>
                    <a:pt x="26" y="126"/>
                    <a:pt x="26" y="130"/>
                    <a:pt x="26" y="129"/>
                  </a:cubicBezTo>
                  <a:cubicBezTo>
                    <a:pt x="25" y="130"/>
                    <a:pt x="26" y="129"/>
                    <a:pt x="26" y="130"/>
                  </a:cubicBezTo>
                  <a:cubicBezTo>
                    <a:pt x="26" y="131"/>
                    <a:pt x="24" y="133"/>
                    <a:pt x="24" y="133"/>
                  </a:cubicBezTo>
                  <a:cubicBezTo>
                    <a:pt x="23" y="135"/>
                    <a:pt x="24" y="136"/>
                    <a:pt x="24" y="138"/>
                  </a:cubicBezTo>
                  <a:cubicBezTo>
                    <a:pt x="23" y="140"/>
                    <a:pt x="21" y="142"/>
                    <a:pt x="20" y="144"/>
                  </a:cubicBezTo>
                  <a:cubicBezTo>
                    <a:pt x="20" y="145"/>
                    <a:pt x="21" y="146"/>
                    <a:pt x="21" y="146"/>
                  </a:cubicBezTo>
                  <a:cubicBezTo>
                    <a:pt x="22" y="148"/>
                    <a:pt x="21" y="151"/>
                    <a:pt x="21" y="152"/>
                  </a:cubicBezTo>
                  <a:cubicBezTo>
                    <a:pt x="21" y="153"/>
                    <a:pt x="19" y="153"/>
                    <a:pt x="19" y="154"/>
                  </a:cubicBezTo>
                  <a:cubicBezTo>
                    <a:pt x="19" y="155"/>
                    <a:pt x="19" y="156"/>
                    <a:pt x="19" y="156"/>
                  </a:cubicBezTo>
                  <a:cubicBezTo>
                    <a:pt x="18" y="160"/>
                    <a:pt x="16" y="156"/>
                    <a:pt x="18" y="163"/>
                  </a:cubicBezTo>
                  <a:cubicBezTo>
                    <a:pt x="17" y="163"/>
                    <a:pt x="16" y="162"/>
                    <a:pt x="15" y="163"/>
                  </a:cubicBezTo>
                  <a:cubicBezTo>
                    <a:pt x="15" y="163"/>
                    <a:pt x="15" y="163"/>
                    <a:pt x="14" y="164"/>
                  </a:cubicBezTo>
                  <a:cubicBezTo>
                    <a:pt x="14" y="165"/>
                    <a:pt x="15" y="165"/>
                    <a:pt x="15" y="166"/>
                  </a:cubicBezTo>
                  <a:cubicBezTo>
                    <a:pt x="15" y="166"/>
                    <a:pt x="14" y="167"/>
                    <a:pt x="15" y="168"/>
                  </a:cubicBezTo>
                  <a:cubicBezTo>
                    <a:pt x="15" y="168"/>
                    <a:pt x="16" y="169"/>
                    <a:pt x="16" y="169"/>
                  </a:cubicBezTo>
                  <a:cubicBezTo>
                    <a:pt x="16" y="170"/>
                    <a:pt x="16" y="172"/>
                    <a:pt x="16" y="172"/>
                  </a:cubicBezTo>
                  <a:cubicBezTo>
                    <a:pt x="16" y="172"/>
                    <a:pt x="15" y="173"/>
                    <a:pt x="15" y="173"/>
                  </a:cubicBezTo>
                  <a:cubicBezTo>
                    <a:pt x="15" y="173"/>
                    <a:pt x="16" y="174"/>
                    <a:pt x="16" y="174"/>
                  </a:cubicBezTo>
                  <a:cubicBezTo>
                    <a:pt x="16" y="175"/>
                    <a:pt x="15" y="175"/>
                    <a:pt x="16" y="175"/>
                  </a:cubicBezTo>
                  <a:cubicBezTo>
                    <a:pt x="16" y="175"/>
                    <a:pt x="17" y="183"/>
                    <a:pt x="17" y="185"/>
                  </a:cubicBezTo>
                  <a:cubicBezTo>
                    <a:pt x="17" y="185"/>
                    <a:pt x="15" y="185"/>
                    <a:pt x="15" y="185"/>
                  </a:cubicBezTo>
                  <a:cubicBezTo>
                    <a:pt x="15" y="187"/>
                    <a:pt x="14" y="189"/>
                    <a:pt x="14" y="190"/>
                  </a:cubicBezTo>
                  <a:cubicBezTo>
                    <a:pt x="14" y="191"/>
                    <a:pt x="13" y="195"/>
                    <a:pt x="13" y="195"/>
                  </a:cubicBezTo>
                  <a:cubicBezTo>
                    <a:pt x="13" y="196"/>
                    <a:pt x="14" y="200"/>
                    <a:pt x="14" y="201"/>
                  </a:cubicBezTo>
                  <a:cubicBezTo>
                    <a:pt x="15" y="201"/>
                    <a:pt x="16" y="201"/>
                    <a:pt x="16" y="201"/>
                  </a:cubicBezTo>
                  <a:cubicBezTo>
                    <a:pt x="16" y="201"/>
                    <a:pt x="16" y="199"/>
                    <a:pt x="17" y="199"/>
                  </a:cubicBezTo>
                  <a:cubicBezTo>
                    <a:pt x="17" y="199"/>
                    <a:pt x="18" y="199"/>
                    <a:pt x="19" y="198"/>
                  </a:cubicBezTo>
                  <a:cubicBezTo>
                    <a:pt x="19" y="199"/>
                    <a:pt x="19" y="199"/>
                    <a:pt x="19" y="200"/>
                  </a:cubicBezTo>
                  <a:cubicBezTo>
                    <a:pt x="20" y="200"/>
                    <a:pt x="20" y="200"/>
                    <a:pt x="20" y="200"/>
                  </a:cubicBezTo>
                  <a:cubicBezTo>
                    <a:pt x="20" y="200"/>
                    <a:pt x="21" y="201"/>
                    <a:pt x="20" y="202"/>
                  </a:cubicBezTo>
                  <a:cubicBezTo>
                    <a:pt x="20" y="202"/>
                    <a:pt x="19" y="202"/>
                    <a:pt x="19" y="202"/>
                  </a:cubicBezTo>
                  <a:cubicBezTo>
                    <a:pt x="19" y="205"/>
                    <a:pt x="19" y="209"/>
                    <a:pt x="19" y="212"/>
                  </a:cubicBezTo>
                  <a:cubicBezTo>
                    <a:pt x="18" y="213"/>
                    <a:pt x="18" y="211"/>
                    <a:pt x="18" y="211"/>
                  </a:cubicBezTo>
                  <a:cubicBezTo>
                    <a:pt x="18" y="211"/>
                    <a:pt x="18" y="212"/>
                    <a:pt x="18" y="213"/>
                  </a:cubicBezTo>
                  <a:cubicBezTo>
                    <a:pt x="17" y="213"/>
                    <a:pt x="16" y="214"/>
                    <a:pt x="17" y="215"/>
                  </a:cubicBezTo>
                  <a:cubicBezTo>
                    <a:pt x="18" y="215"/>
                    <a:pt x="18" y="215"/>
                    <a:pt x="18" y="215"/>
                  </a:cubicBezTo>
                  <a:cubicBezTo>
                    <a:pt x="18" y="216"/>
                    <a:pt x="17" y="217"/>
                    <a:pt x="18" y="217"/>
                  </a:cubicBezTo>
                  <a:cubicBezTo>
                    <a:pt x="18" y="218"/>
                    <a:pt x="19" y="219"/>
                    <a:pt x="19" y="219"/>
                  </a:cubicBezTo>
                  <a:cubicBezTo>
                    <a:pt x="18" y="220"/>
                    <a:pt x="17" y="220"/>
                    <a:pt x="16" y="221"/>
                  </a:cubicBezTo>
                  <a:cubicBezTo>
                    <a:pt x="16" y="221"/>
                    <a:pt x="16" y="223"/>
                    <a:pt x="16" y="223"/>
                  </a:cubicBezTo>
                  <a:cubicBezTo>
                    <a:pt x="17" y="223"/>
                    <a:pt x="16" y="223"/>
                    <a:pt x="17" y="224"/>
                  </a:cubicBezTo>
                  <a:cubicBezTo>
                    <a:pt x="16" y="224"/>
                    <a:pt x="16" y="224"/>
                    <a:pt x="14" y="224"/>
                  </a:cubicBezTo>
                  <a:cubicBezTo>
                    <a:pt x="14" y="224"/>
                    <a:pt x="15" y="226"/>
                    <a:pt x="16" y="226"/>
                  </a:cubicBezTo>
                  <a:cubicBezTo>
                    <a:pt x="14" y="226"/>
                    <a:pt x="14" y="226"/>
                    <a:pt x="14" y="226"/>
                  </a:cubicBezTo>
                  <a:cubicBezTo>
                    <a:pt x="14" y="230"/>
                    <a:pt x="15" y="231"/>
                    <a:pt x="14" y="234"/>
                  </a:cubicBezTo>
                  <a:cubicBezTo>
                    <a:pt x="15" y="235"/>
                    <a:pt x="15" y="234"/>
                    <a:pt x="15" y="235"/>
                  </a:cubicBezTo>
                  <a:cubicBezTo>
                    <a:pt x="14" y="236"/>
                    <a:pt x="14" y="236"/>
                    <a:pt x="14" y="236"/>
                  </a:cubicBezTo>
                  <a:cubicBezTo>
                    <a:pt x="14" y="238"/>
                    <a:pt x="14" y="240"/>
                    <a:pt x="14" y="242"/>
                  </a:cubicBezTo>
                  <a:cubicBezTo>
                    <a:pt x="13" y="242"/>
                    <a:pt x="13" y="243"/>
                    <a:pt x="12" y="243"/>
                  </a:cubicBezTo>
                  <a:cubicBezTo>
                    <a:pt x="12" y="243"/>
                    <a:pt x="12" y="243"/>
                    <a:pt x="12" y="243"/>
                  </a:cubicBezTo>
                  <a:cubicBezTo>
                    <a:pt x="12" y="243"/>
                    <a:pt x="13" y="241"/>
                    <a:pt x="10" y="241"/>
                  </a:cubicBezTo>
                  <a:cubicBezTo>
                    <a:pt x="10" y="241"/>
                    <a:pt x="10" y="243"/>
                    <a:pt x="10" y="243"/>
                  </a:cubicBezTo>
                  <a:cubicBezTo>
                    <a:pt x="10" y="243"/>
                    <a:pt x="8" y="243"/>
                    <a:pt x="9" y="242"/>
                  </a:cubicBezTo>
                  <a:cubicBezTo>
                    <a:pt x="9" y="242"/>
                    <a:pt x="9" y="241"/>
                    <a:pt x="9" y="240"/>
                  </a:cubicBezTo>
                  <a:cubicBezTo>
                    <a:pt x="9" y="241"/>
                    <a:pt x="8" y="242"/>
                    <a:pt x="7" y="242"/>
                  </a:cubicBezTo>
                  <a:cubicBezTo>
                    <a:pt x="7" y="242"/>
                    <a:pt x="7" y="240"/>
                    <a:pt x="7" y="240"/>
                  </a:cubicBezTo>
                  <a:cubicBezTo>
                    <a:pt x="7" y="240"/>
                    <a:pt x="6" y="240"/>
                    <a:pt x="6" y="239"/>
                  </a:cubicBezTo>
                  <a:cubicBezTo>
                    <a:pt x="5" y="240"/>
                    <a:pt x="5" y="240"/>
                    <a:pt x="5" y="240"/>
                  </a:cubicBezTo>
                  <a:cubicBezTo>
                    <a:pt x="2" y="241"/>
                    <a:pt x="3" y="241"/>
                    <a:pt x="4" y="243"/>
                  </a:cubicBezTo>
                  <a:cubicBezTo>
                    <a:pt x="3" y="244"/>
                    <a:pt x="2" y="245"/>
                    <a:pt x="2" y="246"/>
                  </a:cubicBezTo>
                  <a:cubicBezTo>
                    <a:pt x="2" y="246"/>
                    <a:pt x="2" y="248"/>
                    <a:pt x="2" y="248"/>
                  </a:cubicBezTo>
                  <a:cubicBezTo>
                    <a:pt x="3" y="248"/>
                    <a:pt x="3" y="248"/>
                    <a:pt x="3" y="248"/>
                  </a:cubicBezTo>
                  <a:cubicBezTo>
                    <a:pt x="3" y="248"/>
                    <a:pt x="1" y="245"/>
                    <a:pt x="5" y="246"/>
                  </a:cubicBezTo>
                  <a:cubicBezTo>
                    <a:pt x="5" y="247"/>
                    <a:pt x="5" y="247"/>
                    <a:pt x="5" y="247"/>
                  </a:cubicBezTo>
                  <a:cubicBezTo>
                    <a:pt x="4" y="247"/>
                    <a:pt x="4" y="247"/>
                    <a:pt x="4" y="247"/>
                  </a:cubicBezTo>
                  <a:cubicBezTo>
                    <a:pt x="4" y="247"/>
                    <a:pt x="4" y="248"/>
                    <a:pt x="4" y="248"/>
                  </a:cubicBezTo>
                  <a:cubicBezTo>
                    <a:pt x="5" y="248"/>
                    <a:pt x="6" y="248"/>
                    <a:pt x="7" y="249"/>
                  </a:cubicBezTo>
                  <a:cubicBezTo>
                    <a:pt x="7" y="248"/>
                    <a:pt x="7" y="247"/>
                    <a:pt x="7" y="247"/>
                  </a:cubicBezTo>
                  <a:cubicBezTo>
                    <a:pt x="8" y="247"/>
                    <a:pt x="9" y="247"/>
                    <a:pt x="10" y="247"/>
                  </a:cubicBezTo>
                  <a:cubicBezTo>
                    <a:pt x="11" y="250"/>
                    <a:pt x="12" y="251"/>
                    <a:pt x="10" y="254"/>
                  </a:cubicBezTo>
                  <a:cubicBezTo>
                    <a:pt x="11" y="255"/>
                    <a:pt x="11" y="254"/>
                    <a:pt x="12" y="255"/>
                  </a:cubicBezTo>
                  <a:cubicBezTo>
                    <a:pt x="12" y="255"/>
                    <a:pt x="11" y="255"/>
                    <a:pt x="11" y="256"/>
                  </a:cubicBezTo>
                  <a:cubicBezTo>
                    <a:pt x="10" y="256"/>
                    <a:pt x="10" y="256"/>
                    <a:pt x="9" y="256"/>
                  </a:cubicBezTo>
                  <a:cubicBezTo>
                    <a:pt x="9" y="258"/>
                    <a:pt x="9" y="261"/>
                    <a:pt x="9" y="263"/>
                  </a:cubicBezTo>
                  <a:cubicBezTo>
                    <a:pt x="9" y="263"/>
                    <a:pt x="10" y="264"/>
                    <a:pt x="10" y="264"/>
                  </a:cubicBezTo>
                  <a:cubicBezTo>
                    <a:pt x="9" y="264"/>
                    <a:pt x="9" y="264"/>
                    <a:pt x="9" y="264"/>
                  </a:cubicBezTo>
                  <a:cubicBezTo>
                    <a:pt x="9" y="266"/>
                    <a:pt x="9" y="268"/>
                    <a:pt x="9" y="271"/>
                  </a:cubicBezTo>
                  <a:cubicBezTo>
                    <a:pt x="9" y="270"/>
                    <a:pt x="10" y="271"/>
                    <a:pt x="10" y="271"/>
                  </a:cubicBezTo>
                  <a:cubicBezTo>
                    <a:pt x="10" y="271"/>
                    <a:pt x="10" y="269"/>
                    <a:pt x="10" y="269"/>
                  </a:cubicBezTo>
                  <a:cubicBezTo>
                    <a:pt x="11" y="269"/>
                    <a:pt x="12" y="269"/>
                    <a:pt x="12" y="269"/>
                  </a:cubicBezTo>
                  <a:cubicBezTo>
                    <a:pt x="12" y="269"/>
                    <a:pt x="11" y="270"/>
                    <a:pt x="11" y="271"/>
                  </a:cubicBezTo>
                  <a:cubicBezTo>
                    <a:pt x="11" y="272"/>
                    <a:pt x="11" y="272"/>
                    <a:pt x="11" y="272"/>
                  </a:cubicBezTo>
                  <a:cubicBezTo>
                    <a:pt x="11" y="273"/>
                    <a:pt x="9" y="272"/>
                    <a:pt x="9" y="273"/>
                  </a:cubicBezTo>
                  <a:cubicBezTo>
                    <a:pt x="9" y="274"/>
                    <a:pt x="9" y="275"/>
                    <a:pt x="9" y="275"/>
                  </a:cubicBezTo>
                  <a:cubicBezTo>
                    <a:pt x="9" y="276"/>
                    <a:pt x="8" y="277"/>
                    <a:pt x="7" y="277"/>
                  </a:cubicBezTo>
                  <a:cubicBezTo>
                    <a:pt x="7" y="278"/>
                    <a:pt x="8" y="278"/>
                    <a:pt x="7" y="279"/>
                  </a:cubicBezTo>
                  <a:cubicBezTo>
                    <a:pt x="9" y="280"/>
                    <a:pt x="10" y="279"/>
                    <a:pt x="11" y="280"/>
                  </a:cubicBezTo>
                  <a:cubicBezTo>
                    <a:pt x="12" y="281"/>
                    <a:pt x="10" y="281"/>
                    <a:pt x="10" y="281"/>
                  </a:cubicBezTo>
                  <a:cubicBezTo>
                    <a:pt x="10" y="281"/>
                    <a:pt x="10" y="282"/>
                    <a:pt x="10" y="282"/>
                  </a:cubicBezTo>
                  <a:cubicBezTo>
                    <a:pt x="11" y="282"/>
                    <a:pt x="11" y="283"/>
                    <a:pt x="12" y="284"/>
                  </a:cubicBezTo>
                  <a:cubicBezTo>
                    <a:pt x="12" y="284"/>
                    <a:pt x="13" y="283"/>
                    <a:pt x="13" y="284"/>
                  </a:cubicBezTo>
                  <a:cubicBezTo>
                    <a:pt x="12" y="284"/>
                    <a:pt x="11" y="285"/>
                    <a:pt x="10" y="286"/>
                  </a:cubicBezTo>
                  <a:cubicBezTo>
                    <a:pt x="10" y="285"/>
                    <a:pt x="10" y="287"/>
                    <a:pt x="10" y="287"/>
                  </a:cubicBezTo>
                  <a:cubicBezTo>
                    <a:pt x="10" y="288"/>
                    <a:pt x="12" y="288"/>
                    <a:pt x="12" y="289"/>
                  </a:cubicBezTo>
                  <a:cubicBezTo>
                    <a:pt x="13" y="290"/>
                    <a:pt x="13" y="291"/>
                    <a:pt x="13" y="291"/>
                  </a:cubicBezTo>
                  <a:cubicBezTo>
                    <a:pt x="12" y="292"/>
                    <a:pt x="11" y="291"/>
                    <a:pt x="11" y="291"/>
                  </a:cubicBezTo>
                  <a:cubicBezTo>
                    <a:pt x="11" y="291"/>
                    <a:pt x="11" y="293"/>
                    <a:pt x="11" y="293"/>
                  </a:cubicBezTo>
                  <a:cubicBezTo>
                    <a:pt x="9" y="293"/>
                    <a:pt x="9" y="292"/>
                    <a:pt x="8" y="293"/>
                  </a:cubicBezTo>
                  <a:cubicBezTo>
                    <a:pt x="8" y="293"/>
                    <a:pt x="9" y="294"/>
                    <a:pt x="7" y="294"/>
                  </a:cubicBezTo>
                  <a:cubicBezTo>
                    <a:pt x="7" y="294"/>
                    <a:pt x="5" y="292"/>
                    <a:pt x="5" y="292"/>
                  </a:cubicBezTo>
                  <a:cubicBezTo>
                    <a:pt x="3" y="292"/>
                    <a:pt x="2" y="295"/>
                    <a:pt x="3" y="295"/>
                  </a:cubicBezTo>
                  <a:cubicBezTo>
                    <a:pt x="3" y="296"/>
                    <a:pt x="3" y="296"/>
                    <a:pt x="3" y="297"/>
                  </a:cubicBezTo>
                  <a:cubicBezTo>
                    <a:pt x="4" y="298"/>
                    <a:pt x="6" y="299"/>
                    <a:pt x="6" y="300"/>
                  </a:cubicBezTo>
                  <a:cubicBezTo>
                    <a:pt x="6" y="300"/>
                    <a:pt x="6" y="302"/>
                    <a:pt x="6" y="302"/>
                  </a:cubicBezTo>
                  <a:cubicBezTo>
                    <a:pt x="6" y="303"/>
                    <a:pt x="8" y="305"/>
                    <a:pt x="9" y="306"/>
                  </a:cubicBezTo>
                  <a:cubicBezTo>
                    <a:pt x="10" y="306"/>
                    <a:pt x="11" y="306"/>
                    <a:pt x="12" y="306"/>
                  </a:cubicBezTo>
                  <a:cubicBezTo>
                    <a:pt x="13" y="306"/>
                    <a:pt x="13" y="306"/>
                    <a:pt x="13" y="306"/>
                  </a:cubicBezTo>
                  <a:cubicBezTo>
                    <a:pt x="13" y="305"/>
                    <a:pt x="13" y="305"/>
                    <a:pt x="13" y="305"/>
                  </a:cubicBezTo>
                  <a:cubicBezTo>
                    <a:pt x="13" y="305"/>
                    <a:pt x="10" y="302"/>
                    <a:pt x="9" y="302"/>
                  </a:cubicBezTo>
                  <a:cubicBezTo>
                    <a:pt x="9" y="302"/>
                    <a:pt x="8" y="303"/>
                    <a:pt x="8" y="302"/>
                  </a:cubicBezTo>
                  <a:cubicBezTo>
                    <a:pt x="8" y="302"/>
                    <a:pt x="7" y="301"/>
                    <a:pt x="7" y="301"/>
                  </a:cubicBezTo>
                  <a:cubicBezTo>
                    <a:pt x="8" y="301"/>
                    <a:pt x="10" y="302"/>
                    <a:pt x="11" y="302"/>
                  </a:cubicBezTo>
                  <a:cubicBezTo>
                    <a:pt x="11" y="298"/>
                    <a:pt x="11" y="297"/>
                    <a:pt x="9" y="294"/>
                  </a:cubicBezTo>
                  <a:cubicBezTo>
                    <a:pt x="10" y="294"/>
                    <a:pt x="10" y="295"/>
                    <a:pt x="10" y="295"/>
                  </a:cubicBezTo>
                  <a:cubicBezTo>
                    <a:pt x="10" y="295"/>
                    <a:pt x="12" y="294"/>
                    <a:pt x="13" y="293"/>
                  </a:cubicBezTo>
                  <a:cubicBezTo>
                    <a:pt x="13" y="294"/>
                    <a:pt x="13" y="295"/>
                    <a:pt x="13" y="295"/>
                  </a:cubicBezTo>
                  <a:cubicBezTo>
                    <a:pt x="13" y="295"/>
                    <a:pt x="14" y="295"/>
                    <a:pt x="14" y="296"/>
                  </a:cubicBezTo>
                  <a:cubicBezTo>
                    <a:pt x="16" y="295"/>
                    <a:pt x="16" y="294"/>
                    <a:pt x="17" y="291"/>
                  </a:cubicBezTo>
                  <a:cubicBezTo>
                    <a:pt x="18" y="291"/>
                    <a:pt x="18" y="293"/>
                    <a:pt x="19" y="293"/>
                  </a:cubicBezTo>
                  <a:cubicBezTo>
                    <a:pt x="20" y="293"/>
                    <a:pt x="19" y="292"/>
                    <a:pt x="20" y="292"/>
                  </a:cubicBezTo>
                  <a:cubicBezTo>
                    <a:pt x="20" y="293"/>
                    <a:pt x="20" y="293"/>
                    <a:pt x="20" y="293"/>
                  </a:cubicBezTo>
                  <a:cubicBezTo>
                    <a:pt x="20" y="294"/>
                    <a:pt x="18" y="294"/>
                    <a:pt x="18" y="294"/>
                  </a:cubicBezTo>
                  <a:cubicBezTo>
                    <a:pt x="17" y="294"/>
                    <a:pt x="17" y="294"/>
                    <a:pt x="17" y="294"/>
                  </a:cubicBezTo>
                  <a:cubicBezTo>
                    <a:pt x="17" y="295"/>
                    <a:pt x="17" y="297"/>
                    <a:pt x="17" y="298"/>
                  </a:cubicBezTo>
                  <a:cubicBezTo>
                    <a:pt x="16" y="298"/>
                    <a:pt x="16" y="298"/>
                    <a:pt x="16" y="298"/>
                  </a:cubicBezTo>
                  <a:cubicBezTo>
                    <a:pt x="16" y="297"/>
                    <a:pt x="16" y="296"/>
                    <a:pt x="16" y="296"/>
                  </a:cubicBezTo>
                  <a:cubicBezTo>
                    <a:pt x="14" y="296"/>
                    <a:pt x="13" y="296"/>
                    <a:pt x="12" y="297"/>
                  </a:cubicBezTo>
                  <a:cubicBezTo>
                    <a:pt x="13" y="300"/>
                    <a:pt x="14" y="301"/>
                    <a:pt x="14" y="304"/>
                  </a:cubicBezTo>
                  <a:cubicBezTo>
                    <a:pt x="16" y="305"/>
                    <a:pt x="14" y="304"/>
                    <a:pt x="17" y="305"/>
                  </a:cubicBezTo>
                  <a:cubicBezTo>
                    <a:pt x="16" y="306"/>
                    <a:pt x="16" y="306"/>
                    <a:pt x="16" y="306"/>
                  </a:cubicBezTo>
                  <a:cubicBezTo>
                    <a:pt x="15" y="306"/>
                    <a:pt x="16" y="306"/>
                    <a:pt x="15" y="305"/>
                  </a:cubicBezTo>
                  <a:cubicBezTo>
                    <a:pt x="14" y="305"/>
                    <a:pt x="14" y="305"/>
                    <a:pt x="14" y="305"/>
                  </a:cubicBezTo>
                  <a:cubicBezTo>
                    <a:pt x="14" y="307"/>
                    <a:pt x="13" y="308"/>
                    <a:pt x="13" y="309"/>
                  </a:cubicBezTo>
                  <a:cubicBezTo>
                    <a:pt x="13" y="309"/>
                    <a:pt x="12" y="310"/>
                    <a:pt x="13" y="310"/>
                  </a:cubicBezTo>
                  <a:cubicBezTo>
                    <a:pt x="13" y="311"/>
                    <a:pt x="14" y="310"/>
                    <a:pt x="14" y="310"/>
                  </a:cubicBezTo>
                  <a:cubicBezTo>
                    <a:pt x="14" y="311"/>
                    <a:pt x="14" y="311"/>
                    <a:pt x="15" y="311"/>
                  </a:cubicBezTo>
                  <a:cubicBezTo>
                    <a:pt x="15" y="312"/>
                    <a:pt x="15" y="312"/>
                    <a:pt x="15" y="312"/>
                  </a:cubicBezTo>
                  <a:cubicBezTo>
                    <a:pt x="16" y="312"/>
                    <a:pt x="16" y="311"/>
                    <a:pt x="17" y="311"/>
                  </a:cubicBezTo>
                  <a:cubicBezTo>
                    <a:pt x="18" y="312"/>
                    <a:pt x="15" y="313"/>
                    <a:pt x="17" y="314"/>
                  </a:cubicBezTo>
                  <a:cubicBezTo>
                    <a:pt x="18" y="315"/>
                    <a:pt x="18" y="314"/>
                    <a:pt x="19" y="314"/>
                  </a:cubicBezTo>
                  <a:cubicBezTo>
                    <a:pt x="19" y="314"/>
                    <a:pt x="19" y="315"/>
                    <a:pt x="19" y="315"/>
                  </a:cubicBezTo>
                  <a:cubicBezTo>
                    <a:pt x="19" y="315"/>
                    <a:pt x="20" y="315"/>
                    <a:pt x="21" y="314"/>
                  </a:cubicBezTo>
                  <a:cubicBezTo>
                    <a:pt x="21" y="314"/>
                    <a:pt x="21" y="314"/>
                    <a:pt x="21" y="314"/>
                  </a:cubicBezTo>
                  <a:cubicBezTo>
                    <a:pt x="20" y="311"/>
                    <a:pt x="20" y="313"/>
                    <a:pt x="21" y="310"/>
                  </a:cubicBezTo>
                  <a:cubicBezTo>
                    <a:pt x="20" y="310"/>
                    <a:pt x="19" y="309"/>
                    <a:pt x="19" y="309"/>
                  </a:cubicBezTo>
                  <a:cubicBezTo>
                    <a:pt x="14" y="306"/>
                    <a:pt x="18" y="307"/>
                    <a:pt x="20" y="309"/>
                  </a:cubicBezTo>
                  <a:cubicBezTo>
                    <a:pt x="21" y="308"/>
                    <a:pt x="20" y="307"/>
                    <a:pt x="20" y="307"/>
                  </a:cubicBezTo>
                  <a:cubicBezTo>
                    <a:pt x="21" y="307"/>
                    <a:pt x="21" y="306"/>
                    <a:pt x="22" y="306"/>
                  </a:cubicBezTo>
                  <a:cubicBezTo>
                    <a:pt x="22" y="308"/>
                    <a:pt x="21" y="309"/>
                    <a:pt x="24" y="310"/>
                  </a:cubicBezTo>
                  <a:cubicBezTo>
                    <a:pt x="25" y="311"/>
                    <a:pt x="26" y="311"/>
                    <a:pt x="27" y="311"/>
                  </a:cubicBezTo>
                  <a:cubicBezTo>
                    <a:pt x="27" y="311"/>
                    <a:pt x="28" y="311"/>
                    <a:pt x="28" y="310"/>
                  </a:cubicBezTo>
                  <a:cubicBezTo>
                    <a:pt x="29" y="309"/>
                    <a:pt x="28" y="307"/>
                    <a:pt x="28" y="305"/>
                  </a:cubicBezTo>
                  <a:cubicBezTo>
                    <a:pt x="28" y="305"/>
                    <a:pt x="29" y="302"/>
                    <a:pt x="30" y="302"/>
                  </a:cubicBezTo>
                  <a:cubicBezTo>
                    <a:pt x="30" y="302"/>
                    <a:pt x="29" y="301"/>
                    <a:pt x="29" y="300"/>
                  </a:cubicBezTo>
                  <a:cubicBezTo>
                    <a:pt x="32" y="300"/>
                    <a:pt x="35" y="300"/>
                    <a:pt x="37" y="300"/>
                  </a:cubicBezTo>
                  <a:cubicBezTo>
                    <a:pt x="39" y="295"/>
                    <a:pt x="39" y="297"/>
                    <a:pt x="44" y="297"/>
                  </a:cubicBezTo>
                  <a:cubicBezTo>
                    <a:pt x="44" y="296"/>
                    <a:pt x="44" y="296"/>
                    <a:pt x="44" y="296"/>
                  </a:cubicBezTo>
                  <a:cubicBezTo>
                    <a:pt x="44" y="296"/>
                    <a:pt x="36" y="295"/>
                    <a:pt x="33" y="295"/>
                  </a:cubicBezTo>
                  <a:cubicBezTo>
                    <a:pt x="31" y="295"/>
                    <a:pt x="25" y="295"/>
                    <a:pt x="25" y="295"/>
                  </a:cubicBezTo>
                  <a:cubicBezTo>
                    <a:pt x="25" y="295"/>
                    <a:pt x="21" y="291"/>
                    <a:pt x="20" y="289"/>
                  </a:cubicBezTo>
                  <a:cubicBezTo>
                    <a:pt x="19" y="287"/>
                    <a:pt x="18" y="286"/>
                    <a:pt x="19" y="284"/>
                  </a:cubicBezTo>
                  <a:cubicBezTo>
                    <a:pt x="20" y="283"/>
                    <a:pt x="20" y="282"/>
                    <a:pt x="19" y="280"/>
                  </a:cubicBezTo>
                  <a:cubicBezTo>
                    <a:pt x="18" y="278"/>
                    <a:pt x="17" y="281"/>
                    <a:pt x="16" y="281"/>
                  </a:cubicBezTo>
                  <a:cubicBezTo>
                    <a:pt x="14" y="281"/>
                    <a:pt x="14" y="279"/>
                    <a:pt x="14" y="277"/>
                  </a:cubicBezTo>
                  <a:cubicBezTo>
                    <a:pt x="14" y="274"/>
                    <a:pt x="15" y="274"/>
                    <a:pt x="16" y="272"/>
                  </a:cubicBezTo>
                  <a:cubicBezTo>
                    <a:pt x="17" y="270"/>
                    <a:pt x="16" y="269"/>
                    <a:pt x="15" y="266"/>
                  </a:cubicBezTo>
                  <a:cubicBezTo>
                    <a:pt x="14" y="263"/>
                    <a:pt x="18" y="263"/>
                    <a:pt x="20" y="262"/>
                  </a:cubicBezTo>
                  <a:cubicBezTo>
                    <a:pt x="21" y="261"/>
                    <a:pt x="21" y="260"/>
                    <a:pt x="21" y="258"/>
                  </a:cubicBezTo>
                  <a:cubicBezTo>
                    <a:pt x="20" y="256"/>
                    <a:pt x="20" y="255"/>
                    <a:pt x="21" y="253"/>
                  </a:cubicBezTo>
                  <a:cubicBezTo>
                    <a:pt x="22" y="252"/>
                    <a:pt x="23" y="251"/>
                    <a:pt x="23" y="251"/>
                  </a:cubicBezTo>
                  <a:cubicBezTo>
                    <a:pt x="23" y="251"/>
                    <a:pt x="23" y="250"/>
                    <a:pt x="23" y="248"/>
                  </a:cubicBezTo>
                  <a:cubicBezTo>
                    <a:pt x="23" y="247"/>
                    <a:pt x="23" y="245"/>
                    <a:pt x="24" y="242"/>
                  </a:cubicBezTo>
                  <a:cubicBezTo>
                    <a:pt x="24" y="240"/>
                    <a:pt x="24" y="240"/>
                    <a:pt x="24" y="238"/>
                  </a:cubicBezTo>
                  <a:cubicBezTo>
                    <a:pt x="23" y="236"/>
                    <a:pt x="22" y="234"/>
                    <a:pt x="23" y="234"/>
                  </a:cubicBezTo>
                  <a:cubicBezTo>
                    <a:pt x="24" y="233"/>
                    <a:pt x="24" y="231"/>
                    <a:pt x="25" y="231"/>
                  </a:cubicBezTo>
                  <a:cubicBezTo>
                    <a:pt x="27" y="231"/>
                    <a:pt x="25" y="230"/>
                    <a:pt x="25" y="229"/>
                  </a:cubicBezTo>
                  <a:cubicBezTo>
                    <a:pt x="24" y="228"/>
                    <a:pt x="25" y="226"/>
                    <a:pt x="26" y="225"/>
                  </a:cubicBezTo>
                  <a:cubicBezTo>
                    <a:pt x="27" y="224"/>
                    <a:pt x="25" y="222"/>
                    <a:pt x="25" y="220"/>
                  </a:cubicBezTo>
                  <a:cubicBezTo>
                    <a:pt x="25" y="218"/>
                    <a:pt x="24" y="217"/>
                    <a:pt x="25" y="216"/>
                  </a:cubicBezTo>
                  <a:cubicBezTo>
                    <a:pt x="25" y="214"/>
                    <a:pt x="23" y="213"/>
                    <a:pt x="23" y="211"/>
                  </a:cubicBezTo>
                  <a:cubicBezTo>
                    <a:pt x="22" y="209"/>
                    <a:pt x="25" y="207"/>
                    <a:pt x="25" y="204"/>
                  </a:cubicBezTo>
                  <a:cubicBezTo>
                    <a:pt x="25" y="202"/>
                    <a:pt x="25" y="201"/>
                    <a:pt x="25" y="199"/>
                  </a:cubicBezTo>
                  <a:cubicBezTo>
                    <a:pt x="25" y="197"/>
                    <a:pt x="25" y="198"/>
                    <a:pt x="23" y="197"/>
                  </a:cubicBezTo>
                  <a:cubicBezTo>
                    <a:pt x="21" y="196"/>
                    <a:pt x="23" y="193"/>
                    <a:pt x="23" y="191"/>
                  </a:cubicBezTo>
                  <a:cubicBezTo>
                    <a:pt x="23" y="189"/>
                    <a:pt x="20" y="187"/>
                    <a:pt x="22" y="185"/>
                  </a:cubicBezTo>
                  <a:cubicBezTo>
                    <a:pt x="24" y="183"/>
                    <a:pt x="24" y="182"/>
                    <a:pt x="24" y="180"/>
                  </a:cubicBezTo>
                  <a:cubicBezTo>
                    <a:pt x="24" y="178"/>
                    <a:pt x="25" y="173"/>
                    <a:pt x="26" y="171"/>
                  </a:cubicBezTo>
                  <a:cubicBezTo>
                    <a:pt x="28" y="169"/>
                    <a:pt x="28" y="171"/>
                    <a:pt x="28" y="169"/>
                  </a:cubicBezTo>
                  <a:cubicBezTo>
                    <a:pt x="28" y="167"/>
                    <a:pt x="26" y="166"/>
                    <a:pt x="27" y="164"/>
                  </a:cubicBezTo>
                  <a:cubicBezTo>
                    <a:pt x="27" y="162"/>
                    <a:pt x="27" y="160"/>
                    <a:pt x="27" y="158"/>
                  </a:cubicBezTo>
                  <a:cubicBezTo>
                    <a:pt x="27" y="156"/>
                    <a:pt x="30" y="153"/>
                    <a:pt x="30" y="153"/>
                  </a:cubicBezTo>
                  <a:cubicBezTo>
                    <a:pt x="30" y="153"/>
                    <a:pt x="32" y="154"/>
                    <a:pt x="32" y="152"/>
                  </a:cubicBezTo>
                  <a:cubicBezTo>
                    <a:pt x="33" y="150"/>
                    <a:pt x="33" y="150"/>
                    <a:pt x="32" y="148"/>
                  </a:cubicBezTo>
                  <a:cubicBezTo>
                    <a:pt x="32" y="146"/>
                    <a:pt x="31" y="145"/>
                    <a:pt x="32" y="143"/>
                  </a:cubicBezTo>
                  <a:cubicBezTo>
                    <a:pt x="33" y="141"/>
                    <a:pt x="35" y="137"/>
                    <a:pt x="35" y="134"/>
                  </a:cubicBezTo>
                  <a:cubicBezTo>
                    <a:pt x="35" y="131"/>
                    <a:pt x="36" y="130"/>
                    <a:pt x="35" y="128"/>
                  </a:cubicBezTo>
                  <a:cubicBezTo>
                    <a:pt x="34" y="125"/>
                    <a:pt x="34" y="125"/>
                    <a:pt x="36" y="123"/>
                  </a:cubicBezTo>
                  <a:cubicBezTo>
                    <a:pt x="37" y="121"/>
                    <a:pt x="36" y="120"/>
                    <a:pt x="36" y="117"/>
                  </a:cubicBezTo>
                  <a:cubicBezTo>
                    <a:pt x="36" y="114"/>
                    <a:pt x="36" y="114"/>
                    <a:pt x="36" y="110"/>
                  </a:cubicBezTo>
                  <a:cubicBezTo>
                    <a:pt x="36" y="106"/>
                    <a:pt x="37" y="106"/>
                    <a:pt x="38" y="104"/>
                  </a:cubicBezTo>
                  <a:cubicBezTo>
                    <a:pt x="39" y="102"/>
                    <a:pt x="38" y="101"/>
                    <a:pt x="38" y="98"/>
                  </a:cubicBezTo>
                  <a:cubicBezTo>
                    <a:pt x="38" y="95"/>
                    <a:pt x="39" y="93"/>
                    <a:pt x="39" y="89"/>
                  </a:cubicBezTo>
                  <a:cubicBezTo>
                    <a:pt x="39" y="85"/>
                    <a:pt x="41" y="86"/>
                    <a:pt x="42" y="83"/>
                  </a:cubicBezTo>
                  <a:cubicBezTo>
                    <a:pt x="44" y="80"/>
                    <a:pt x="44" y="80"/>
                    <a:pt x="45" y="78"/>
                  </a:cubicBezTo>
                  <a:cubicBezTo>
                    <a:pt x="46" y="76"/>
                    <a:pt x="46" y="75"/>
                    <a:pt x="46" y="72"/>
                  </a:cubicBezTo>
                  <a:cubicBezTo>
                    <a:pt x="45" y="70"/>
                    <a:pt x="45" y="69"/>
                    <a:pt x="46" y="68"/>
                  </a:cubicBezTo>
                  <a:cubicBezTo>
                    <a:pt x="48" y="67"/>
                    <a:pt x="46" y="65"/>
                    <a:pt x="46" y="63"/>
                  </a:cubicBezTo>
                  <a:cubicBezTo>
                    <a:pt x="45" y="61"/>
                    <a:pt x="45" y="57"/>
                    <a:pt x="46" y="56"/>
                  </a:cubicBezTo>
                  <a:cubicBezTo>
                    <a:pt x="46" y="54"/>
                    <a:pt x="49" y="54"/>
                    <a:pt x="50" y="52"/>
                  </a:cubicBezTo>
                  <a:cubicBezTo>
                    <a:pt x="51" y="50"/>
                    <a:pt x="54" y="50"/>
                    <a:pt x="54" y="48"/>
                  </a:cubicBezTo>
                  <a:cubicBezTo>
                    <a:pt x="55" y="46"/>
                    <a:pt x="55" y="43"/>
                    <a:pt x="53" y="42"/>
                  </a:cubicBezTo>
                  <a:cubicBezTo>
                    <a:pt x="51" y="41"/>
                    <a:pt x="52" y="36"/>
                    <a:pt x="52" y="36"/>
                  </a:cubicBezTo>
                  <a:close/>
                  <a:moveTo>
                    <a:pt x="51" y="322"/>
                  </a:moveTo>
                  <a:cubicBezTo>
                    <a:pt x="48" y="322"/>
                    <a:pt x="44" y="321"/>
                    <a:pt x="48" y="321"/>
                  </a:cubicBezTo>
                  <a:cubicBezTo>
                    <a:pt x="46" y="320"/>
                    <a:pt x="44" y="321"/>
                    <a:pt x="44" y="321"/>
                  </a:cubicBezTo>
                  <a:cubicBezTo>
                    <a:pt x="42" y="300"/>
                    <a:pt x="42" y="300"/>
                    <a:pt x="42" y="300"/>
                  </a:cubicBezTo>
                  <a:cubicBezTo>
                    <a:pt x="42" y="300"/>
                    <a:pt x="40" y="301"/>
                    <a:pt x="40" y="301"/>
                  </a:cubicBezTo>
                  <a:cubicBezTo>
                    <a:pt x="39" y="300"/>
                    <a:pt x="39" y="300"/>
                    <a:pt x="38" y="299"/>
                  </a:cubicBezTo>
                  <a:cubicBezTo>
                    <a:pt x="38" y="300"/>
                    <a:pt x="36" y="302"/>
                    <a:pt x="35" y="302"/>
                  </a:cubicBezTo>
                  <a:cubicBezTo>
                    <a:pt x="34" y="302"/>
                    <a:pt x="33" y="301"/>
                    <a:pt x="33" y="301"/>
                  </a:cubicBezTo>
                  <a:cubicBezTo>
                    <a:pt x="32" y="301"/>
                    <a:pt x="32" y="301"/>
                    <a:pt x="31" y="301"/>
                  </a:cubicBezTo>
                  <a:cubicBezTo>
                    <a:pt x="31" y="306"/>
                    <a:pt x="28" y="308"/>
                    <a:pt x="36" y="308"/>
                  </a:cubicBezTo>
                  <a:cubicBezTo>
                    <a:pt x="34" y="309"/>
                    <a:pt x="33" y="310"/>
                    <a:pt x="31" y="310"/>
                  </a:cubicBezTo>
                  <a:cubicBezTo>
                    <a:pt x="32" y="312"/>
                    <a:pt x="32" y="314"/>
                    <a:pt x="32" y="314"/>
                  </a:cubicBezTo>
                  <a:cubicBezTo>
                    <a:pt x="33" y="315"/>
                    <a:pt x="34" y="314"/>
                    <a:pt x="35" y="314"/>
                  </a:cubicBezTo>
                  <a:cubicBezTo>
                    <a:pt x="36" y="315"/>
                    <a:pt x="37" y="317"/>
                    <a:pt x="38" y="317"/>
                  </a:cubicBezTo>
                  <a:cubicBezTo>
                    <a:pt x="38" y="317"/>
                    <a:pt x="37" y="317"/>
                    <a:pt x="36" y="317"/>
                  </a:cubicBezTo>
                  <a:cubicBezTo>
                    <a:pt x="36" y="317"/>
                    <a:pt x="35" y="316"/>
                    <a:pt x="35" y="316"/>
                  </a:cubicBezTo>
                  <a:cubicBezTo>
                    <a:pt x="32" y="317"/>
                    <a:pt x="33" y="316"/>
                    <a:pt x="32" y="318"/>
                  </a:cubicBezTo>
                  <a:cubicBezTo>
                    <a:pt x="31" y="318"/>
                    <a:pt x="31" y="318"/>
                    <a:pt x="31" y="318"/>
                  </a:cubicBezTo>
                  <a:cubicBezTo>
                    <a:pt x="30" y="317"/>
                    <a:pt x="31" y="317"/>
                    <a:pt x="31" y="316"/>
                  </a:cubicBezTo>
                  <a:cubicBezTo>
                    <a:pt x="30" y="315"/>
                    <a:pt x="30" y="315"/>
                    <a:pt x="30" y="315"/>
                  </a:cubicBezTo>
                  <a:cubicBezTo>
                    <a:pt x="30" y="313"/>
                    <a:pt x="30" y="313"/>
                    <a:pt x="30" y="311"/>
                  </a:cubicBezTo>
                  <a:cubicBezTo>
                    <a:pt x="30" y="311"/>
                    <a:pt x="28" y="311"/>
                    <a:pt x="28" y="311"/>
                  </a:cubicBezTo>
                  <a:cubicBezTo>
                    <a:pt x="28" y="312"/>
                    <a:pt x="27" y="314"/>
                    <a:pt x="27" y="314"/>
                  </a:cubicBezTo>
                  <a:cubicBezTo>
                    <a:pt x="27" y="313"/>
                    <a:pt x="27" y="313"/>
                    <a:pt x="27" y="313"/>
                  </a:cubicBezTo>
                  <a:cubicBezTo>
                    <a:pt x="26" y="314"/>
                    <a:pt x="25" y="314"/>
                    <a:pt x="25" y="314"/>
                  </a:cubicBezTo>
                  <a:cubicBezTo>
                    <a:pt x="25" y="314"/>
                    <a:pt x="25" y="312"/>
                    <a:pt x="25" y="312"/>
                  </a:cubicBezTo>
                  <a:cubicBezTo>
                    <a:pt x="24" y="312"/>
                    <a:pt x="23" y="312"/>
                    <a:pt x="22" y="312"/>
                  </a:cubicBezTo>
                  <a:cubicBezTo>
                    <a:pt x="23" y="314"/>
                    <a:pt x="22" y="316"/>
                    <a:pt x="26" y="316"/>
                  </a:cubicBezTo>
                  <a:cubicBezTo>
                    <a:pt x="28" y="315"/>
                    <a:pt x="28" y="315"/>
                    <a:pt x="28" y="315"/>
                  </a:cubicBezTo>
                  <a:cubicBezTo>
                    <a:pt x="29" y="315"/>
                    <a:pt x="28" y="316"/>
                    <a:pt x="28" y="317"/>
                  </a:cubicBezTo>
                  <a:cubicBezTo>
                    <a:pt x="25" y="317"/>
                    <a:pt x="24" y="318"/>
                    <a:pt x="22" y="318"/>
                  </a:cubicBezTo>
                  <a:cubicBezTo>
                    <a:pt x="23" y="319"/>
                    <a:pt x="21" y="319"/>
                    <a:pt x="21" y="319"/>
                  </a:cubicBezTo>
                  <a:cubicBezTo>
                    <a:pt x="21" y="319"/>
                    <a:pt x="21" y="320"/>
                    <a:pt x="21" y="320"/>
                  </a:cubicBezTo>
                  <a:cubicBezTo>
                    <a:pt x="21" y="320"/>
                    <a:pt x="23" y="320"/>
                    <a:pt x="23" y="321"/>
                  </a:cubicBezTo>
                  <a:cubicBezTo>
                    <a:pt x="24" y="320"/>
                    <a:pt x="21" y="319"/>
                    <a:pt x="25" y="319"/>
                  </a:cubicBezTo>
                  <a:cubicBezTo>
                    <a:pt x="25" y="320"/>
                    <a:pt x="25" y="320"/>
                    <a:pt x="25" y="320"/>
                  </a:cubicBezTo>
                  <a:cubicBezTo>
                    <a:pt x="26" y="320"/>
                    <a:pt x="27" y="320"/>
                    <a:pt x="29" y="320"/>
                  </a:cubicBezTo>
                  <a:cubicBezTo>
                    <a:pt x="29" y="320"/>
                    <a:pt x="29" y="321"/>
                    <a:pt x="29" y="322"/>
                  </a:cubicBezTo>
                  <a:cubicBezTo>
                    <a:pt x="30" y="322"/>
                    <a:pt x="32" y="321"/>
                    <a:pt x="32" y="321"/>
                  </a:cubicBezTo>
                  <a:cubicBezTo>
                    <a:pt x="34" y="321"/>
                    <a:pt x="35" y="323"/>
                    <a:pt x="33" y="322"/>
                  </a:cubicBezTo>
                  <a:cubicBezTo>
                    <a:pt x="33" y="323"/>
                    <a:pt x="34" y="323"/>
                    <a:pt x="33" y="323"/>
                  </a:cubicBezTo>
                  <a:cubicBezTo>
                    <a:pt x="35" y="323"/>
                    <a:pt x="36" y="324"/>
                    <a:pt x="38" y="323"/>
                  </a:cubicBezTo>
                  <a:cubicBezTo>
                    <a:pt x="39" y="322"/>
                    <a:pt x="39" y="322"/>
                    <a:pt x="39" y="322"/>
                  </a:cubicBezTo>
                  <a:cubicBezTo>
                    <a:pt x="41" y="322"/>
                    <a:pt x="43" y="321"/>
                    <a:pt x="45" y="321"/>
                  </a:cubicBezTo>
                  <a:cubicBezTo>
                    <a:pt x="45" y="322"/>
                    <a:pt x="45" y="323"/>
                    <a:pt x="45" y="324"/>
                  </a:cubicBezTo>
                  <a:cubicBezTo>
                    <a:pt x="46" y="324"/>
                    <a:pt x="48" y="325"/>
                    <a:pt x="48" y="325"/>
                  </a:cubicBezTo>
                  <a:cubicBezTo>
                    <a:pt x="48" y="325"/>
                    <a:pt x="47" y="327"/>
                    <a:pt x="48" y="327"/>
                  </a:cubicBezTo>
                  <a:cubicBezTo>
                    <a:pt x="51" y="325"/>
                    <a:pt x="51" y="325"/>
                    <a:pt x="52" y="321"/>
                  </a:cubicBezTo>
                  <a:cubicBezTo>
                    <a:pt x="51" y="321"/>
                    <a:pt x="51" y="321"/>
                    <a:pt x="51" y="321"/>
                  </a:cubicBezTo>
                  <a:lnTo>
                    <a:pt x="51" y="322"/>
                  </a:lnTo>
                  <a:close/>
                  <a:moveTo>
                    <a:pt x="5" y="245"/>
                  </a:moveTo>
                  <a:cubicBezTo>
                    <a:pt x="6" y="246"/>
                    <a:pt x="5" y="246"/>
                    <a:pt x="5" y="246"/>
                  </a:cubicBezTo>
                  <a:cubicBezTo>
                    <a:pt x="5" y="246"/>
                    <a:pt x="4" y="245"/>
                    <a:pt x="5" y="245"/>
                  </a:cubicBezTo>
                  <a:close/>
                  <a:moveTo>
                    <a:pt x="47" y="332"/>
                  </a:moveTo>
                  <a:cubicBezTo>
                    <a:pt x="47" y="332"/>
                    <a:pt x="47" y="332"/>
                    <a:pt x="47" y="333"/>
                  </a:cubicBezTo>
                  <a:cubicBezTo>
                    <a:pt x="48" y="332"/>
                    <a:pt x="49" y="332"/>
                    <a:pt x="47" y="332"/>
                  </a:cubicBezTo>
                  <a:close/>
                  <a:moveTo>
                    <a:pt x="48" y="329"/>
                  </a:moveTo>
                  <a:cubicBezTo>
                    <a:pt x="49" y="331"/>
                    <a:pt x="49" y="331"/>
                    <a:pt x="49" y="331"/>
                  </a:cubicBezTo>
                  <a:cubicBezTo>
                    <a:pt x="52" y="331"/>
                    <a:pt x="49" y="330"/>
                    <a:pt x="48" y="329"/>
                  </a:cubicBezTo>
                  <a:close/>
                  <a:moveTo>
                    <a:pt x="42" y="327"/>
                  </a:moveTo>
                  <a:cubicBezTo>
                    <a:pt x="43" y="328"/>
                    <a:pt x="43" y="329"/>
                    <a:pt x="43" y="330"/>
                  </a:cubicBezTo>
                  <a:cubicBezTo>
                    <a:pt x="44" y="330"/>
                    <a:pt x="45" y="330"/>
                    <a:pt x="45" y="331"/>
                  </a:cubicBezTo>
                  <a:cubicBezTo>
                    <a:pt x="45" y="330"/>
                    <a:pt x="45" y="328"/>
                    <a:pt x="45" y="328"/>
                  </a:cubicBezTo>
                  <a:cubicBezTo>
                    <a:pt x="44" y="327"/>
                    <a:pt x="44" y="328"/>
                    <a:pt x="42" y="327"/>
                  </a:cubicBezTo>
                  <a:close/>
                  <a:moveTo>
                    <a:pt x="42" y="322"/>
                  </a:moveTo>
                  <a:cubicBezTo>
                    <a:pt x="41" y="322"/>
                    <a:pt x="39" y="324"/>
                    <a:pt x="38" y="324"/>
                  </a:cubicBezTo>
                  <a:cubicBezTo>
                    <a:pt x="37" y="325"/>
                    <a:pt x="35" y="324"/>
                    <a:pt x="34" y="324"/>
                  </a:cubicBezTo>
                  <a:cubicBezTo>
                    <a:pt x="34" y="325"/>
                    <a:pt x="33" y="325"/>
                    <a:pt x="33" y="325"/>
                  </a:cubicBezTo>
                  <a:cubicBezTo>
                    <a:pt x="33" y="326"/>
                    <a:pt x="34" y="326"/>
                    <a:pt x="33" y="327"/>
                  </a:cubicBezTo>
                  <a:cubicBezTo>
                    <a:pt x="35" y="327"/>
                    <a:pt x="36" y="327"/>
                    <a:pt x="38" y="328"/>
                  </a:cubicBezTo>
                  <a:cubicBezTo>
                    <a:pt x="38" y="328"/>
                    <a:pt x="38" y="329"/>
                    <a:pt x="38" y="329"/>
                  </a:cubicBezTo>
                  <a:cubicBezTo>
                    <a:pt x="38" y="328"/>
                    <a:pt x="39" y="328"/>
                    <a:pt x="40" y="328"/>
                  </a:cubicBezTo>
                  <a:cubicBezTo>
                    <a:pt x="40" y="328"/>
                    <a:pt x="39" y="327"/>
                    <a:pt x="39" y="327"/>
                  </a:cubicBezTo>
                  <a:cubicBezTo>
                    <a:pt x="39" y="326"/>
                    <a:pt x="39" y="326"/>
                    <a:pt x="39" y="326"/>
                  </a:cubicBezTo>
                  <a:cubicBezTo>
                    <a:pt x="41" y="326"/>
                    <a:pt x="42" y="326"/>
                    <a:pt x="44" y="326"/>
                  </a:cubicBezTo>
                  <a:cubicBezTo>
                    <a:pt x="44" y="325"/>
                    <a:pt x="45" y="325"/>
                    <a:pt x="44" y="325"/>
                  </a:cubicBezTo>
                  <a:cubicBezTo>
                    <a:pt x="43" y="324"/>
                    <a:pt x="46" y="323"/>
                    <a:pt x="42" y="322"/>
                  </a:cubicBezTo>
                  <a:close/>
                  <a:moveTo>
                    <a:pt x="28" y="322"/>
                  </a:moveTo>
                  <a:cubicBezTo>
                    <a:pt x="28" y="323"/>
                    <a:pt x="27" y="323"/>
                    <a:pt x="27" y="323"/>
                  </a:cubicBezTo>
                  <a:cubicBezTo>
                    <a:pt x="27" y="323"/>
                    <a:pt x="27" y="324"/>
                    <a:pt x="27" y="324"/>
                  </a:cubicBezTo>
                  <a:cubicBezTo>
                    <a:pt x="28" y="325"/>
                    <a:pt x="30" y="325"/>
                    <a:pt x="30" y="325"/>
                  </a:cubicBezTo>
                  <a:cubicBezTo>
                    <a:pt x="30" y="325"/>
                    <a:pt x="30" y="324"/>
                    <a:pt x="30" y="323"/>
                  </a:cubicBezTo>
                  <a:cubicBezTo>
                    <a:pt x="31" y="324"/>
                    <a:pt x="31" y="323"/>
                    <a:pt x="31" y="322"/>
                  </a:cubicBezTo>
                  <a:cubicBezTo>
                    <a:pt x="30" y="322"/>
                    <a:pt x="29" y="323"/>
                    <a:pt x="28" y="322"/>
                  </a:cubicBezTo>
                  <a:close/>
                  <a:moveTo>
                    <a:pt x="25" y="321"/>
                  </a:moveTo>
                  <a:cubicBezTo>
                    <a:pt x="25" y="322"/>
                    <a:pt x="25" y="322"/>
                    <a:pt x="25" y="322"/>
                  </a:cubicBezTo>
                  <a:cubicBezTo>
                    <a:pt x="23" y="323"/>
                    <a:pt x="27" y="322"/>
                    <a:pt x="26" y="322"/>
                  </a:cubicBezTo>
                  <a:cubicBezTo>
                    <a:pt x="26" y="321"/>
                    <a:pt x="26" y="321"/>
                    <a:pt x="25" y="321"/>
                  </a:cubicBezTo>
                  <a:close/>
                  <a:moveTo>
                    <a:pt x="20" y="302"/>
                  </a:moveTo>
                  <a:cubicBezTo>
                    <a:pt x="21" y="302"/>
                    <a:pt x="21" y="304"/>
                    <a:pt x="20" y="305"/>
                  </a:cubicBezTo>
                  <a:cubicBezTo>
                    <a:pt x="17" y="306"/>
                    <a:pt x="19" y="302"/>
                    <a:pt x="20" y="302"/>
                  </a:cubicBezTo>
                  <a:close/>
                  <a:moveTo>
                    <a:pt x="26" y="301"/>
                  </a:moveTo>
                  <a:cubicBezTo>
                    <a:pt x="26" y="302"/>
                    <a:pt x="27" y="302"/>
                    <a:pt x="27" y="302"/>
                  </a:cubicBezTo>
                  <a:cubicBezTo>
                    <a:pt x="27" y="303"/>
                    <a:pt x="27" y="303"/>
                    <a:pt x="27" y="304"/>
                  </a:cubicBezTo>
                  <a:cubicBezTo>
                    <a:pt x="27" y="304"/>
                    <a:pt x="25" y="306"/>
                    <a:pt x="25" y="306"/>
                  </a:cubicBezTo>
                  <a:cubicBezTo>
                    <a:pt x="21" y="307"/>
                    <a:pt x="26" y="301"/>
                    <a:pt x="26" y="301"/>
                  </a:cubicBezTo>
                  <a:close/>
                  <a:moveTo>
                    <a:pt x="22" y="300"/>
                  </a:moveTo>
                  <a:cubicBezTo>
                    <a:pt x="24" y="300"/>
                    <a:pt x="26" y="301"/>
                    <a:pt x="23" y="301"/>
                  </a:cubicBezTo>
                  <a:cubicBezTo>
                    <a:pt x="23" y="301"/>
                    <a:pt x="21" y="300"/>
                    <a:pt x="22" y="300"/>
                  </a:cubicBezTo>
                  <a:close/>
                  <a:moveTo>
                    <a:pt x="5" y="283"/>
                  </a:moveTo>
                  <a:cubicBezTo>
                    <a:pt x="4" y="284"/>
                    <a:pt x="5" y="284"/>
                    <a:pt x="5" y="285"/>
                  </a:cubicBezTo>
                  <a:cubicBezTo>
                    <a:pt x="5" y="285"/>
                    <a:pt x="3" y="287"/>
                    <a:pt x="3" y="287"/>
                  </a:cubicBezTo>
                  <a:cubicBezTo>
                    <a:pt x="3" y="287"/>
                    <a:pt x="3" y="289"/>
                    <a:pt x="4" y="288"/>
                  </a:cubicBezTo>
                  <a:cubicBezTo>
                    <a:pt x="4" y="289"/>
                    <a:pt x="4" y="291"/>
                    <a:pt x="4" y="291"/>
                  </a:cubicBezTo>
                  <a:cubicBezTo>
                    <a:pt x="4" y="291"/>
                    <a:pt x="5" y="291"/>
                    <a:pt x="6" y="291"/>
                  </a:cubicBezTo>
                  <a:cubicBezTo>
                    <a:pt x="6" y="290"/>
                    <a:pt x="6" y="290"/>
                    <a:pt x="6" y="290"/>
                  </a:cubicBezTo>
                  <a:cubicBezTo>
                    <a:pt x="6" y="290"/>
                    <a:pt x="7" y="290"/>
                    <a:pt x="7" y="290"/>
                  </a:cubicBezTo>
                  <a:cubicBezTo>
                    <a:pt x="7" y="290"/>
                    <a:pt x="8" y="288"/>
                    <a:pt x="7" y="289"/>
                  </a:cubicBezTo>
                  <a:cubicBezTo>
                    <a:pt x="7" y="289"/>
                    <a:pt x="7" y="287"/>
                    <a:pt x="7" y="287"/>
                  </a:cubicBezTo>
                  <a:cubicBezTo>
                    <a:pt x="7" y="287"/>
                    <a:pt x="9" y="287"/>
                    <a:pt x="8" y="287"/>
                  </a:cubicBezTo>
                  <a:cubicBezTo>
                    <a:pt x="9" y="287"/>
                    <a:pt x="8" y="288"/>
                    <a:pt x="8" y="289"/>
                  </a:cubicBezTo>
                  <a:cubicBezTo>
                    <a:pt x="10" y="288"/>
                    <a:pt x="9" y="286"/>
                    <a:pt x="9" y="286"/>
                  </a:cubicBezTo>
                  <a:cubicBezTo>
                    <a:pt x="8" y="286"/>
                    <a:pt x="8" y="286"/>
                    <a:pt x="8" y="286"/>
                  </a:cubicBezTo>
                  <a:cubicBezTo>
                    <a:pt x="8" y="285"/>
                    <a:pt x="6" y="283"/>
                    <a:pt x="6" y="283"/>
                  </a:cubicBezTo>
                  <a:cubicBezTo>
                    <a:pt x="5" y="282"/>
                    <a:pt x="5" y="283"/>
                    <a:pt x="5" y="283"/>
                  </a:cubicBezTo>
                  <a:close/>
                  <a:moveTo>
                    <a:pt x="2" y="282"/>
                  </a:moveTo>
                  <a:cubicBezTo>
                    <a:pt x="2" y="282"/>
                    <a:pt x="1" y="283"/>
                    <a:pt x="1" y="284"/>
                  </a:cubicBezTo>
                  <a:cubicBezTo>
                    <a:pt x="1" y="283"/>
                    <a:pt x="2" y="284"/>
                    <a:pt x="3" y="284"/>
                  </a:cubicBezTo>
                  <a:cubicBezTo>
                    <a:pt x="2" y="283"/>
                    <a:pt x="3" y="282"/>
                    <a:pt x="2" y="282"/>
                  </a:cubicBezTo>
                  <a:close/>
                  <a:moveTo>
                    <a:pt x="7" y="281"/>
                  </a:moveTo>
                  <a:cubicBezTo>
                    <a:pt x="7" y="281"/>
                    <a:pt x="7" y="282"/>
                    <a:pt x="7" y="282"/>
                  </a:cubicBezTo>
                  <a:cubicBezTo>
                    <a:pt x="7" y="283"/>
                    <a:pt x="12" y="285"/>
                    <a:pt x="10" y="283"/>
                  </a:cubicBezTo>
                  <a:cubicBezTo>
                    <a:pt x="9" y="282"/>
                    <a:pt x="8" y="282"/>
                    <a:pt x="7" y="281"/>
                  </a:cubicBezTo>
                  <a:close/>
                  <a:moveTo>
                    <a:pt x="3" y="277"/>
                  </a:moveTo>
                  <a:cubicBezTo>
                    <a:pt x="3" y="278"/>
                    <a:pt x="1" y="279"/>
                    <a:pt x="1" y="279"/>
                  </a:cubicBezTo>
                  <a:cubicBezTo>
                    <a:pt x="1" y="280"/>
                    <a:pt x="2" y="280"/>
                    <a:pt x="1" y="281"/>
                  </a:cubicBezTo>
                  <a:cubicBezTo>
                    <a:pt x="2" y="281"/>
                    <a:pt x="2" y="281"/>
                    <a:pt x="2" y="281"/>
                  </a:cubicBezTo>
                  <a:cubicBezTo>
                    <a:pt x="2" y="281"/>
                    <a:pt x="3" y="281"/>
                    <a:pt x="3" y="281"/>
                  </a:cubicBezTo>
                  <a:cubicBezTo>
                    <a:pt x="3" y="281"/>
                    <a:pt x="3" y="281"/>
                    <a:pt x="4" y="281"/>
                  </a:cubicBezTo>
                  <a:cubicBezTo>
                    <a:pt x="4" y="280"/>
                    <a:pt x="5" y="280"/>
                    <a:pt x="6" y="279"/>
                  </a:cubicBezTo>
                  <a:cubicBezTo>
                    <a:pt x="5" y="278"/>
                    <a:pt x="4" y="278"/>
                    <a:pt x="3" y="277"/>
                  </a:cubicBezTo>
                  <a:close/>
                  <a:moveTo>
                    <a:pt x="3" y="258"/>
                  </a:moveTo>
                  <a:cubicBezTo>
                    <a:pt x="3" y="259"/>
                    <a:pt x="3" y="260"/>
                    <a:pt x="3" y="262"/>
                  </a:cubicBezTo>
                  <a:cubicBezTo>
                    <a:pt x="2" y="262"/>
                    <a:pt x="2" y="261"/>
                    <a:pt x="2" y="261"/>
                  </a:cubicBezTo>
                  <a:cubicBezTo>
                    <a:pt x="2" y="261"/>
                    <a:pt x="0" y="261"/>
                    <a:pt x="1" y="262"/>
                  </a:cubicBezTo>
                  <a:cubicBezTo>
                    <a:pt x="0" y="264"/>
                    <a:pt x="0" y="264"/>
                    <a:pt x="0" y="264"/>
                  </a:cubicBezTo>
                  <a:cubicBezTo>
                    <a:pt x="0" y="265"/>
                    <a:pt x="1" y="266"/>
                    <a:pt x="1" y="267"/>
                  </a:cubicBezTo>
                  <a:cubicBezTo>
                    <a:pt x="1" y="267"/>
                    <a:pt x="1" y="266"/>
                    <a:pt x="2" y="266"/>
                  </a:cubicBezTo>
                  <a:cubicBezTo>
                    <a:pt x="2" y="266"/>
                    <a:pt x="2" y="269"/>
                    <a:pt x="1" y="268"/>
                  </a:cubicBezTo>
                  <a:cubicBezTo>
                    <a:pt x="1" y="269"/>
                    <a:pt x="1" y="269"/>
                    <a:pt x="1" y="269"/>
                  </a:cubicBezTo>
                  <a:cubicBezTo>
                    <a:pt x="2" y="270"/>
                    <a:pt x="2" y="269"/>
                    <a:pt x="3" y="270"/>
                  </a:cubicBezTo>
                  <a:cubicBezTo>
                    <a:pt x="2" y="270"/>
                    <a:pt x="1" y="272"/>
                    <a:pt x="1" y="272"/>
                  </a:cubicBezTo>
                  <a:cubicBezTo>
                    <a:pt x="1" y="272"/>
                    <a:pt x="1" y="272"/>
                    <a:pt x="1" y="272"/>
                  </a:cubicBezTo>
                  <a:cubicBezTo>
                    <a:pt x="0" y="274"/>
                    <a:pt x="2" y="276"/>
                    <a:pt x="3" y="277"/>
                  </a:cubicBezTo>
                  <a:cubicBezTo>
                    <a:pt x="2" y="277"/>
                    <a:pt x="4" y="277"/>
                    <a:pt x="4" y="276"/>
                  </a:cubicBezTo>
                  <a:cubicBezTo>
                    <a:pt x="4" y="276"/>
                    <a:pt x="5" y="276"/>
                    <a:pt x="5" y="276"/>
                  </a:cubicBezTo>
                  <a:cubicBezTo>
                    <a:pt x="5" y="276"/>
                    <a:pt x="5" y="277"/>
                    <a:pt x="6" y="277"/>
                  </a:cubicBezTo>
                  <a:cubicBezTo>
                    <a:pt x="7" y="278"/>
                    <a:pt x="6" y="277"/>
                    <a:pt x="7" y="277"/>
                  </a:cubicBezTo>
                  <a:cubicBezTo>
                    <a:pt x="7" y="275"/>
                    <a:pt x="8" y="272"/>
                    <a:pt x="8" y="271"/>
                  </a:cubicBezTo>
                  <a:cubicBezTo>
                    <a:pt x="9" y="267"/>
                    <a:pt x="8" y="262"/>
                    <a:pt x="7" y="258"/>
                  </a:cubicBezTo>
                  <a:cubicBezTo>
                    <a:pt x="5" y="258"/>
                    <a:pt x="4" y="258"/>
                    <a:pt x="3" y="258"/>
                  </a:cubicBezTo>
                  <a:close/>
                  <a:moveTo>
                    <a:pt x="11" y="230"/>
                  </a:moveTo>
                  <a:cubicBezTo>
                    <a:pt x="11" y="230"/>
                    <a:pt x="10" y="231"/>
                    <a:pt x="10" y="231"/>
                  </a:cubicBezTo>
                  <a:cubicBezTo>
                    <a:pt x="9" y="232"/>
                    <a:pt x="9" y="231"/>
                    <a:pt x="9" y="231"/>
                  </a:cubicBezTo>
                  <a:cubicBezTo>
                    <a:pt x="8" y="232"/>
                    <a:pt x="8" y="232"/>
                    <a:pt x="7" y="232"/>
                  </a:cubicBezTo>
                  <a:cubicBezTo>
                    <a:pt x="8" y="233"/>
                    <a:pt x="7" y="234"/>
                    <a:pt x="8" y="235"/>
                  </a:cubicBezTo>
                  <a:cubicBezTo>
                    <a:pt x="8" y="235"/>
                    <a:pt x="9" y="235"/>
                    <a:pt x="10" y="236"/>
                  </a:cubicBezTo>
                  <a:cubicBezTo>
                    <a:pt x="9" y="237"/>
                    <a:pt x="8" y="236"/>
                    <a:pt x="7" y="237"/>
                  </a:cubicBezTo>
                  <a:cubicBezTo>
                    <a:pt x="7" y="237"/>
                    <a:pt x="7" y="238"/>
                    <a:pt x="7" y="238"/>
                  </a:cubicBezTo>
                  <a:cubicBezTo>
                    <a:pt x="7" y="239"/>
                    <a:pt x="7" y="239"/>
                    <a:pt x="8" y="239"/>
                  </a:cubicBezTo>
                  <a:cubicBezTo>
                    <a:pt x="8" y="239"/>
                    <a:pt x="9" y="238"/>
                    <a:pt x="9" y="238"/>
                  </a:cubicBezTo>
                  <a:cubicBezTo>
                    <a:pt x="11" y="237"/>
                    <a:pt x="11" y="237"/>
                    <a:pt x="13" y="237"/>
                  </a:cubicBezTo>
                  <a:cubicBezTo>
                    <a:pt x="13" y="236"/>
                    <a:pt x="13" y="236"/>
                    <a:pt x="13" y="236"/>
                  </a:cubicBezTo>
                  <a:cubicBezTo>
                    <a:pt x="12" y="235"/>
                    <a:pt x="12" y="235"/>
                    <a:pt x="10" y="235"/>
                  </a:cubicBezTo>
                  <a:cubicBezTo>
                    <a:pt x="10" y="235"/>
                    <a:pt x="10" y="234"/>
                    <a:pt x="10" y="234"/>
                  </a:cubicBezTo>
                  <a:cubicBezTo>
                    <a:pt x="12" y="233"/>
                    <a:pt x="12" y="234"/>
                    <a:pt x="13" y="233"/>
                  </a:cubicBezTo>
                  <a:cubicBezTo>
                    <a:pt x="12" y="232"/>
                    <a:pt x="13" y="231"/>
                    <a:pt x="12" y="230"/>
                  </a:cubicBezTo>
                  <a:lnTo>
                    <a:pt x="11" y="230"/>
                  </a:lnTo>
                  <a:close/>
                  <a:moveTo>
                    <a:pt x="11" y="227"/>
                  </a:moveTo>
                  <a:cubicBezTo>
                    <a:pt x="11" y="228"/>
                    <a:pt x="11" y="228"/>
                    <a:pt x="12" y="228"/>
                  </a:cubicBezTo>
                  <a:cubicBezTo>
                    <a:pt x="12" y="228"/>
                    <a:pt x="12" y="227"/>
                    <a:pt x="11" y="227"/>
                  </a:cubicBezTo>
                  <a:close/>
                  <a:moveTo>
                    <a:pt x="10" y="225"/>
                  </a:moveTo>
                  <a:cubicBezTo>
                    <a:pt x="9" y="226"/>
                    <a:pt x="9" y="226"/>
                    <a:pt x="9" y="226"/>
                  </a:cubicBezTo>
                  <a:cubicBezTo>
                    <a:pt x="10" y="226"/>
                    <a:pt x="10" y="227"/>
                    <a:pt x="11" y="227"/>
                  </a:cubicBezTo>
                  <a:cubicBezTo>
                    <a:pt x="10" y="226"/>
                    <a:pt x="11" y="225"/>
                    <a:pt x="10" y="225"/>
                  </a:cubicBezTo>
                  <a:close/>
                  <a:moveTo>
                    <a:pt x="10" y="222"/>
                  </a:moveTo>
                  <a:cubicBezTo>
                    <a:pt x="10" y="222"/>
                    <a:pt x="9" y="224"/>
                    <a:pt x="9" y="224"/>
                  </a:cubicBezTo>
                  <a:cubicBezTo>
                    <a:pt x="10" y="224"/>
                    <a:pt x="10" y="224"/>
                    <a:pt x="10" y="225"/>
                  </a:cubicBezTo>
                  <a:cubicBezTo>
                    <a:pt x="10" y="224"/>
                    <a:pt x="11" y="222"/>
                    <a:pt x="10" y="222"/>
                  </a:cubicBezTo>
                  <a:close/>
                  <a:moveTo>
                    <a:pt x="14" y="202"/>
                  </a:moveTo>
                  <a:cubicBezTo>
                    <a:pt x="13" y="202"/>
                    <a:pt x="13" y="202"/>
                    <a:pt x="13" y="202"/>
                  </a:cubicBezTo>
                  <a:cubicBezTo>
                    <a:pt x="12" y="203"/>
                    <a:pt x="12" y="202"/>
                    <a:pt x="11" y="202"/>
                  </a:cubicBezTo>
                  <a:cubicBezTo>
                    <a:pt x="11" y="207"/>
                    <a:pt x="11" y="210"/>
                    <a:pt x="10" y="215"/>
                  </a:cubicBezTo>
                  <a:cubicBezTo>
                    <a:pt x="11" y="216"/>
                    <a:pt x="11" y="215"/>
                    <a:pt x="11" y="216"/>
                  </a:cubicBezTo>
                  <a:cubicBezTo>
                    <a:pt x="12" y="216"/>
                    <a:pt x="13" y="216"/>
                    <a:pt x="13" y="216"/>
                  </a:cubicBezTo>
                  <a:cubicBezTo>
                    <a:pt x="14" y="215"/>
                    <a:pt x="15" y="215"/>
                    <a:pt x="15" y="214"/>
                  </a:cubicBezTo>
                  <a:cubicBezTo>
                    <a:pt x="15" y="214"/>
                    <a:pt x="14" y="213"/>
                    <a:pt x="15" y="213"/>
                  </a:cubicBezTo>
                  <a:cubicBezTo>
                    <a:pt x="16" y="213"/>
                    <a:pt x="16" y="213"/>
                    <a:pt x="16" y="213"/>
                  </a:cubicBezTo>
                  <a:cubicBezTo>
                    <a:pt x="16" y="210"/>
                    <a:pt x="14" y="211"/>
                    <a:pt x="16" y="209"/>
                  </a:cubicBezTo>
                  <a:cubicBezTo>
                    <a:pt x="16" y="209"/>
                    <a:pt x="14" y="209"/>
                    <a:pt x="14" y="208"/>
                  </a:cubicBezTo>
                  <a:cubicBezTo>
                    <a:pt x="14" y="207"/>
                    <a:pt x="14" y="207"/>
                    <a:pt x="15" y="205"/>
                  </a:cubicBezTo>
                  <a:cubicBezTo>
                    <a:pt x="16" y="205"/>
                    <a:pt x="16" y="205"/>
                    <a:pt x="16" y="205"/>
                  </a:cubicBezTo>
                  <a:cubicBezTo>
                    <a:pt x="16" y="204"/>
                    <a:pt x="15" y="203"/>
                    <a:pt x="16" y="202"/>
                  </a:cubicBezTo>
                  <a:lnTo>
                    <a:pt x="14" y="20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Freeform 1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C3728A-3B0C-4D3E-92EB-07EB80464D92}"/>
                </a:ext>
              </a:extLst>
            </p:cNvPr>
            <p:cNvSpPr>
              <a:spLocks noEditPoints="1"/>
            </p:cNvSpPr>
            <p:nvPr/>
          </p:nvSpPr>
          <p:spPr bwMode="auto">
            <a:xfrm>
              <a:off x="4640263" y="3668713"/>
              <a:ext cx="247650" cy="479425"/>
            </a:xfrm>
            <a:custGeom>
              <a:avLst/>
              <a:gdLst>
                <a:gd name="T0" fmla="*/ 8 w 66"/>
                <a:gd name="T1" fmla="*/ 85 h 128"/>
                <a:gd name="T2" fmla="*/ 10 w 66"/>
                <a:gd name="T3" fmla="*/ 92 h 128"/>
                <a:gd name="T4" fmla="*/ 9 w 66"/>
                <a:gd name="T5" fmla="*/ 96 h 128"/>
                <a:gd name="T6" fmla="*/ 11 w 66"/>
                <a:gd name="T7" fmla="*/ 106 h 128"/>
                <a:gd name="T8" fmla="*/ 4 w 66"/>
                <a:gd name="T9" fmla="*/ 109 h 128"/>
                <a:gd name="T10" fmla="*/ 7 w 66"/>
                <a:gd name="T11" fmla="*/ 118 h 128"/>
                <a:gd name="T12" fmla="*/ 7 w 66"/>
                <a:gd name="T13" fmla="*/ 128 h 128"/>
                <a:gd name="T14" fmla="*/ 13 w 66"/>
                <a:gd name="T15" fmla="*/ 128 h 128"/>
                <a:gd name="T16" fmla="*/ 18 w 66"/>
                <a:gd name="T17" fmla="*/ 126 h 128"/>
                <a:gd name="T18" fmla="*/ 30 w 66"/>
                <a:gd name="T19" fmla="*/ 121 h 128"/>
                <a:gd name="T20" fmla="*/ 33 w 66"/>
                <a:gd name="T21" fmla="*/ 115 h 128"/>
                <a:gd name="T22" fmla="*/ 44 w 66"/>
                <a:gd name="T23" fmla="*/ 110 h 128"/>
                <a:gd name="T24" fmla="*/ 50 w 66"/>
                <a:gd name="T25" fmla="*/ 105 h 128"/>
                <a:gd name="T26" fmla="*/ 55 w 66"/>
                <a:gd name="T27" fmla="*/ 100 h 128"/>
                <a:gd name="T28" fmla="*/ 54 w 66"/>
                <a:gd name="T29" fmla="*/ 95 h 128"/>
                <a:gd name="T30" fmla="*/ 53 w 66"/>
                <a:gd name="T31" fmla="*/ 90 h 128"/>
                <a:gd name="T32" fmla="*/ 52 w 66"/>
                <a:gd name="T33" fmla="*/ 85 h 128"/>
                <a:gd name="T34" fmla="*/ 50 w 66"/>
                <a:gd name="T35" fmla="*/ 82 h 128"/>
                <a:gd name="T36" fmla="*/ 53 w 66"/>
                <a:gd name="T37" fmla="*/ 77 h 128"/>
                <a:gd name="T38" fmla="*/ 56 w 66"/>
                <a:gd name="T39" fmla="*/ 69 h 128"/>
                <a:gd name="T40" fmla="*/ 58 w 66"/>
                <a:gd name="T41" fmla="*/ 62 h 128"/>
                <a:gd name="T42" fmla="*/ 66 w 66"/>
                <a:gd name="T43" fmla="*/ 62 h 128"/>
                <a:gd name="T44" fmla="*/ 12 w 66"/>
                <a:gd name="T45" fmla="*/ 0 h 128"/>
                <a:gd name="T46" fmla="*/ 9 w 66"/>
                <a:gd name="T47" fmla="*/ 20 h 128"/>
                <a:gd name="T48" fmla="*/ 10 w 66"/>
                <a:gd name="T49" fmla="*/ 33 h 128"/>
                <a:gd name="T50" fmla="*/ 0 w 66"/>
                <a:gd name="T51" fmla="*/ 67 h 128"/>
                <a:gd name="T52" fmla="*/ 4 w 66"/>
                <a:gd name="T53" fmla="*/ 81 h 128"/>
                <a:gd name="T54" fmla="*/ 3 w 66"/>
                <a:gd name="T55" fmla="*/ 74 h 128"/>
                <a:gd name="T56" fmla="*/ 6 w 66"/>
                <a:gd name="T57" fmla="*/ 78 h 128"/>
                <a:gd name="T58" fmla="*/ 11 w 66"/>
                <a:gd name="T59" fmla="*/ 81 h 128"/>
                <a:gd name="T60" fmla="*/ 9 w 66"/>
                <a:gd name="T61" fmla="*/ 80 h 128"/>
                <a:gd name="T62" fmla="*/ 1 w 66"/>
                <a:gd name="T63" fmla="*/ 7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28">
                  <a:moveTo>
                    <a:pt x="4" y="81"/>
                  </a:moveTo>
                  <a:cubicBezTo>
                    <a:pt x="4" y="81"/>
                    <a:pt x="7" y="84"/>
                    <a:pt x="8" y="85"/>
                  </a:cubicBezTo>
                  <a:cubicBezTo>
                    <a:pt x="9" y="86"/>
                    <a:pt x="8" y="88"/>
                    <a:pt x="9" y="89"/>
                  </a:cubicBezTo>
                  <a:cubicBezTo>
                    <a:pt x="10" y="90"/>
                    <a:pt x="10" y="91"/>
                    <a:pt x="10" y="92"/>
                  </a:cubicBezTo>
                  <a:cubicBezTo>
                    <a:pt x="10" y="93"/>
                    <a:pt x="10" y="94"/>
                    <a:pt x="10" y="94"/>
                  </a:cubicBezTo>
                  <a:cubicBezTo>
                    <a:pt x="10" y="94"/>
                    <a:pt x="9" y="95"/>
                    <a:pt x="9" y="96"/>
                  </a:cubicBezTo>
                  <a:cubicBezTo>
                    <a:pt x="9" y="98"/>
                    <a:pt x="10" y="101"/>
                    <a:pt x="10" y="102"/>
                  </a:cubicBezTo>
                  <a:cubicBezTo>
                    <a:pt x="11" y="103"/>
                    <a:pt x="10" y="104"/>
                    <a:pt x="11" y="106"/>
                  </a:cubicBezTo>
                  <a:cubicBezTo>
                    <a:pt x="12" y="107"/>
                    <a:pt x="12" y="108"/>
                    <a:pt x="12" y="108"/>
                  </a:cubicBezTo>
                  <a:cubicBezTo>
                    <a:pt x="12" y="108"/>
                    <a:pt x="5" y="108"/>
                    <a:pt x="4" y="109"/>
                  </a:cubicBezTo>
                  <a:cubicBezTo>
                    <a:pt x="3" y="110"/>
                    <a:pt x="2" y="112"/>
                    <a:pt x="3" y="112"/>
                  </a:cubicBezTo>
                  <a:cubicBezTo>
                    <a:pt x="4" y="113"/>
                    <a:pt x="6" y="117"/>
                    <a:pt x="7" y="118"/>
                  </a:cubicBezTo>
                  <a:cubicBezTo>
                    <a:pt x="8" y="119"/>
                    <a:pt x="9" y="124"/>
                    <a:pt x="9" y="124"/>
                  </a:cubicBezTo>
                  <a:cubicBezTo>
                    <a:pt x="7" y="128"/>
                    <a:pt x="7" y="128"/>
                    <a:pt x="7" y="128"/>
                  </a:cubicBezTo>
                  <a:cubicBezTo>
                    <a:pt x="10" y="127"/>
                    <a:pt x="10" y="127"/>
                    <a:pt x="10" y="127"/>
                  </a:cubicBezTo>
                  <a:cubicBezTo>
                    <a:pt x="13" y="128"/>
                    <a:pt x="13" y="128"/>
                    <a:pt x="13" y="128"/>
                  </a:cubicBezTo>
                  <a:cubicBezTo>
                    <a:pt x="15" y="125"/>
                    <a:pt x="15" y="125"/>
                    <a:pt x="15" y="125"/>
                  </a:cubicBezTo>
                  <a:cubicBezTo>
                    <a:pt x="15" y="125"/>
                    <a:pt x="16" y="126"/>
                    <a:pt x="18" y="126"/>
                  </a:cubicBezTo>
                  <a:cubicBezTo>
                    <a:pt x="19" y="126"/>
                    <a:pt x="23" y="125"/>
                    <a:pt x="25" y="125"/>
                  </a:cubicBezTo>
                  <a:cubicBezTo>
                    <a:pt x="27" y="124"/>
                    <a:pt x="28" y="124"/>
                    <a:pt x="30" y="121"/>
                  </a:cubicBezTo>
                  <a:cubicBezTo>
                    <a:pt x="32" y="119"/>
                    <a:pt x="33" y="120"/>
                    <a:pt x="35" y="119"/>
                  </a:cubicBezTo>
                  <a:cubicBezTo>
                    <a:pt x="36" y="118"/>
                    <a:pt x="32" y="117"/>
                    <a:pt x="33" y="115"/>
                  </a:cubicBezTo>
                  <a:cubicBezTo>
                    <a:pt x="35" y="113"/>
                    <a:pt x="39" y="113"/>
                    <a:pt x="40" y="112"/>
                  </a:cubicBezTo>
                  <a:cubicBezTo>
                    <a:pt x="42" y="110"/>
                    <a:pt x="42" y="110"/>
                    <a:pt x="44" y="110"/>
                  </a:cubicBezTo>
                  <a:cubicBezTo>
                    <a:pt x="46" y="110"/>
                    <a:pt x="45" y="108"/>
                    <a:pt x="46" y="107"/>
                  </a:cubicBezTo>
                  <a:cubicBezTo>
                    <a:pt x="47" y="106"/>
                    <a:pt x="49" y="106"/>
                    <a:pt x="50" y="105"/>
                  </a:cubicBezTo>
                  <a:cubicBezTo>
                    <a:pt x="51" y="105"/>
                    <a:pt x="51" y="105"/>
                    <a:pt x="52" y="103"/>
                  </a:cubicBezTo>
                  <a:cubicBezTo>
                    <a:pt x="53" y="101"/>
                    <a:pt x="55" y="100"/>
                    <a:pt x="55" y="100"/>
                  </a:cubicBezTo>
                  <a:cubicBezTo>
                    <a:pt x="55" y="100"/>
                    <a:pt x="56" y="99"/>
                    <a:pt x="55" y="98"/>
                  </a:cubicBezTo>
                  <a:cubicBezTo>
                    <a:pt x="53" y="96"/>
                    <a:pt x="53" y="96"/>
                    <a:pt x="54" y="95"/>
                  </a:cubicBezTo>
                  <a:cubicBezTo>
                    <a:pt x="54" y="93"/>
                    <a:pt x="54" y="92"/>
                    <a:pt x="54" y="92"/>
                  </a:cubicBezTo>
                  <a:cubicBezTo>
                    <a:pt x="53" y="90"/>
                    <a:pt x="53" y="90"/>
                    <a:pt x="53" y="90"/>
                  </a:cubicBezTo>
                  <a:cubicBezTo>
                    <a:pt x="53" y="89"/>
                    <a:pt x="55" y="88"/>
                    <a:pt x="55" y="87"/>
                  </a:cubicBezTo>
                  <a:cubicBezTo>
                    <a:pt x="54" y="85"/>
                    <a:pt x="53" y="85"/>
                    <a:pt x="52" y="85"/>
                  </a:cubicBezTo>
                  <a:cubicBezTo>
                    <a:pt x="51" y="85"/>
                    <a:pt x="49" y="86"/>
                    <a:pt x="49" y="85"/>
                  </a:cubicBezTo>
                  <a:cubicBezTo>
                    <a:pt x="49" y="83"/>
                    <a:pt x="49" y="83"/>
                    <a:pt x="50" y="82"/>
                  </a:cubicBezTo>
                  <a:cubicBezTo>
                    <a:pt x="51" y="81"/>
                    <a:pt x="52" y="81"/>
                    <a:pt x="52" y="79"/>
                  </a:cubicBezTo>
                  <a:cubicBezTo>
                    <a:pt x="52" y="77"/>
                    <a:pt x="52" y="78"/>
                    <a:pt x="53" y="77"/>
                  </a:cubicBezTo>
                  <a:cubicBezTo>
                    <a:pt x="55" y="76"/>
                    <a:pt x="55" y="74"/>
                    <a:pt x="55" y="72"/>
                  </a:cubicBezTo>
                  <a:cubicBezTo>
                    <a:pt x="55" y="71"/>
                    <a:pt x="54" y="70"/>
                    <a:pt x="56" y="69"/>
                  </a:cubicBezTo>
                  <a:cubicBezTo>
                    <a:pt x="57" y="68"/>
                    <a:pt x="58" y="68"/>
                    <a:pt x="57" y="66"/>
                  </a:cubicBezTo>
                  <a:cubicBezTo>
                    <a:pt x="56" y="65"/>
                    <a:pt x="58" y="64"/>
                    <a:pt x="58" y="62"/>
                  </a:cubicBezTo>
                  <a:cubicBezTo>
                    <a:pt x="59" y="60"/>
                    <a:pt x="60" y="61"/>
                    <a:pt x="61" y="62"/>
                  </a:cubicBezTo>
                  <a:cubicBezTo>
                    <a:pt x="63" y="62"/>
                    <a:pt x="66" y="62"/>
                    <a:pt x="66" y="62"/>
                  </a:cubicBezTo>
                  <a:cubicBezTo>
                    <a:pt x="66" y="32"/>
                    <a:pt x="66" y="32"/>
                    <a:pt x="66" y="32"/>
                  </a:cubicBezTo>
                  <a:cubicBezTo>
                    <a:pt x="12" y="0"/>
                    <a:pt x="12" y="0"/>
                    <a:pt x="12" y="0"/>
                  </a:cubicBezTo>
                  <a:cubicBezTo>
                    <a:pt x="6" y="5"/>
                    <a:pt x="6" y="5"/>
                    <a:pt x="6" y="5"/>
                  </a:cubicBezTo>
                  <a:cubicBezTo>
                    <a:pt x="9" y="20"/>
                    <a:pt x="9" y="20"/>
                    <a:pt x="9" y="20"/>
                  </a:cubicBezTo>
                  <a:cubicBezTo>
                    <a:pt x="9" y="20"/>
                    <a:pt x="13" y="25"/>
                    <a:pt x="12" y="27"/>
                  </a:cubicBezTo>
                  <a:cubicBezTo>
                    <a:pt x="10" y="29"/>
                    <a:pt x="10" y="31"/>
                    <a:pt x="10" y="33"/>
                  </a:cubicBezTo>
                  <a:cubicBezTo>
                    <a:pt x="9" y="36"/>
                    <a:pt x="10" y="59"/>
                    <a:pt x="10" y="59"/>
                  </a:cubicBezTo>
                  <a:cubicBezTo>
                    <a:pt x="0" y="67"/>
                    <a:pt x="0" y="67"/>
                    <a:pt x="0" y="67"/>
                  </a:cubicBezTo>
                  <a:cubicBezTo>
                    <a:pt x="0" y="74"/>
                    <a:pt x="0" y="74"/>
                    <a:pt x="0" y="74"/>
                  </a:cubicBezTo>
                  <a:lnTo>
                    <a:pt x="4" y="81"/>
                  </a:lnTo>
                  <a:close/>
                  <a:moveTo>
                    <a:pt x="1" y="74"/>
                  </a:moveTo>
                  <a:cubicBezTo>
                    <a:pt x="1" y="74"/>
                    <a:pt x="2" y="74"/>
                    <a:pt x="3" y="74"/>
                  </a:cubicBezTo>
                  <a:cubicBezTo>
                    <a:pt x="3" y="74"/>
                    <a:pt x="3" y="76"/>
                    <a:pt x="3" y="76"/>
                  </a:cubicBezTo>
                  <a:cubicBezTo>
                    <a:pt x="4" y="77"/>
                    <a:pt x="5" y="77"/>
                    <a:pt x="6" y="78"/>
                  </a:cubicBezTo>
                  <a:cubicBezTo>
                    <a:pt x="7" y="78"/>
                    <a:pt x="9" y="78"/>
                    <a:pt x="11" y="78"/>
                  </a:cubicBezTo>
                  <a:cubicBezTo>
                    <a:pt x="11" y="78"/>
                    <a:pt x="11" y="80"/>
                    <a:pt x="11" y="81"/>
                  </a:cubicBezTo>
                  <a:cubicBezTo>
                    <a:pt x="11" y="80"/>
                    <a:pt x="11" y="81"/>
                    <a:pt x="11" y="81"/>
                  </a:cubicBezTo>
                  <a:cubicBezTo>
                    <a:pt x="10" y="81"/>
                    <a:pt x="9" y="80"/>
                    <a:pt x="9" y="80"/>
                  </a:cubicBezTo>
                  <a:cubicBezTo>
                    <a:pt x="7" y="79"/>
                    <a:pt x="6" y="80"/>
                    <a:pt x="4" y="81"/>
                  </a:cubicBezTo>
                  <a:cubicBezTo>
                    <a:pt x="4" y="79"/>
                    <a:pt x="1" y="74"/>
                    <a:pt x="1" y="7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Freeform 1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CBA85B-D86D-4D88-A08C-E87311B2F365}"/>
                </a:ext>
              </a:extLst>
            </p:cNvPr>
            <p:cNvSpPr>
              <a:spLocks/>
            </p:cNvSpPr>
            <p:nvPr/>
          </p:nvSpPr>
          <p:spPr bwMode="auto">
            <a:xfrm>
              <a:off x="4640263" y="4043363"/>
              <a:ext cx="315912" cy="228600"/>
            </a:xfrm>
            <a:custGeom>
              <a:avLst/>
              <a:gdLst>
                <a:gd name="T0" fmla="*/ 30 w 84"/>
                <a:gd name="T1" fmla="*/ 56 h 61"/>
                <a:gd name="T2" fmla="*/ 30 w 84"/>
                <a:gd name="T3" fmla="*/ 50 h 61"/>
                <a:gd name="T4" fmla="*/ 34 w 84"/>
                <a:gd name="T5" fmla="*/ 46 h 61"/>
                <a:gd name="T6" fmla="*/ 36 w 84"/>
                <a:gd name="T7" fmla="*/ 43 h 61"/>
                <a:gd name="T8" fmla="*/ 41 w 84"/>
                <a:gd name="T9" fmla="*/ 43 h 61"/>
                <a:gd name="T10" fmla="*/ 45 w 84"/>
                <a:gd name="T11" fmla="*/ 47 h 61"/>
                <a:gd name="T12" fmla="*/ 50 w 84"/>
                <a:gd name="T13" fmla="*/ 47 h 61"/>
                <a:gd name="T14" fmla="*/ 54 w 84"/>
                <a:gd name="T15" fmla="*/ 48 h 61"/>
                <a:gd name="T16" fmla="*/ 58 w 84"/>
                <a:gd name="T17" fmla="*/ 49 h 61"/>
                <a:gd name="T18" fmla="*/ 59 w 84"/>
                <a:gd name="T19" fmla="*/ 45 h 61"/>
                <a:gd name="T20" fmla="*/ 63 w 84"/>
                <a:gd name="T21" fmla="*/ 47 h 61"/>
                <a:gd name="T22" fmla="*/ 67 w 84"/>
                <a:gd name="T23" fmla="*/ 46 h 61"/>
                <a:gd name="T24" fmla="*/ 68 w 84"/>
                <a:gd name="T25" fmla="*/ 44 h 61"/>
                <a:gd name="T26" fmla="*/ 71 w 84"/>
                <a:gd name="T27" fmla="*/ 44 h 61"/>
                <a:gd name="T28" fmla="*/ 74 w 84"/>
                <a:gd name="T29" fmla="*/ 42 h 61"/>
                <a:gd name="T30" fmla="*/ 79 w 84"/>
                <a:gd name="T31" fmla="*/ 42 h 61"/>
                <a:gd name="T32" fmla="*/ 81 w 84"/>
                <a:gd name="T33" fmla="*/ 43 h 61"/>
                <a:gd name="T34" fmla="*/ 84 w 84"/>
                <a:gd name="T35" fmla="*/ 43 h 61"/>
                <a:gd name="T36" fmla="*/ 83 w 84"/>
                <a:gd name="T37" fmla="*/ 40 h 61"/>
                <a:gd name="T38" fmla="*/ 82 w 84"/>
                <a:gd name="T39" fmla="*/ 36 h 61"/>
                <a:gd name="T40" fmla="*/ 78 w 84"/>
                <a:gd name="T41" fmla="*/ 32 h 61"/>
                <a:gd name="T42" fmla="*/ 75 w 84"/>
                <a:gd name="T43" fmla="*/ 28 h 61"/>
                <a:gd name="T44" fmla="*/ 73 w 84"/>
                <a:gd name="T45" fmla="*/ 27 h 61"/>
                <a:gd name="T46" fmla="*/ 70 w 84"/>
                <a:gd name="T47" fmla="*/ 25 h 61"/>
                <a:gd name="T48" fmla="*/ 67 w 84"/>
                <a:gd name="T49" fmla="*/ 24 h 61"/>
                <a:gd name="T50" fmla="*/ 64 w 84"/>
                <a:gd name="T51" fmla="*/ 21 h 61"/>
                <a:gd name="T52" fmla="*/ 61 w 84"/>
                <a:gd name="T53" fmla="*/ 15 h 61"/>
                <a:gd name="T54" fmla="*/ 60 w 84"/>
                <a:gd name="T55" fmla="*/ 11 h 61"/>
                <a:gd name="T56" fmla="*/ 59 w 84"/>
                <a:gd name="T57" fmla="*/ 8 h 61"/>
                <a:gd name="T58" fmla="*/ 59 w 84"/>
                <a:gd name="T59" fmla="*/ 4 h 61"/>
                <a:gd name="T60" fmla="*/ 55 w 84"/>
                <a:gd name="T61" fmla="*/ 0 h 61"/>
                <a:gd name="T62" fmla="*/ 52 w 84"/>
                <a:gd name="T63" fmla="*/ 3 h 61"/>
                <a:gd name="T64" fmla="*/ 50 w 84"/>
                <a:gd name="T65" fmla="*/ 5 h 61"/>
                <a:gd name="T66" fmla="*/ 46 w 84"/>
                <a:gd name="T67" fmla="*/ 7 h 61"/>
                <a:gd name="T68" fmla="*/ 44 w 84"/>
                <a:gd name="T69" fmla="*/ 10 h 61"/>
                <a:gd name="T70" fmla="*/ 40 w 84"/>
                <a:gd name="T71" fmla="*/ 12 h 61"/>
                <a:gd name="T72" fmla="*/ 33 w 84"/>
                <a:gd name="T73" fmla="*/ 15 h 61"/>
                <a:gd name="T74" fmla="*/ 35 w 84"/>
                <a:gd name="T75" fmla="*/ 19 h 61"/>
                <a:gd name="T76" fmla="*/ 30 w 84"/>
                <a:gd name="T77" fmla="*/ 21 h 61"/>
                <a:gd name="T78" fmla="*/ 25 w 84"/>
                <a:gd name="T79" fmla="*/ 25 h 61"/>
                <a:gd name="T80" fmla="*/ 18 w 84"/>
                <a:gd name="T81" fmla="*/ 26 h 61"/>
                <a:gd name="T82" fmla="*/ 15 w 84"/>
                <a:gd name="T83" fmla="*/ 25 h 61"/>
                <a:gd name="T84" fmla="*/ 13 w 84"/>
                <a:gd name="T85" fmla="*/ 28 h 61"/>
                <a:gd name="T86" fmla="*/ 10 w 84"/>
                <a:gd name="T87" fmla="*/ 27 h 61"/>
                <a:gd name="T88" fmla="*/ 7 w 84"/>
                <a:gd name="T89" fmla="*/ 28 h 61"/>
                <a:gd name="T90" fmla="*/ 3 w 84"/>
                <a:gd name="T91" fmla="*/ 36 h 61"/>
                <a:gd name="T92" fmla="*/ 2 w 84"/>
                <a:gd name="T93" fmla="*/ 39 h 61"/>
                <a:gd name="T94" fmla="*/ 4 w 84"/>
                <a:gd name="T95" fmla="*/ 41 h 61"/>
                <a:gd name="T96" fmla="*/ 7 w 84"/>
                <a:gd name="T97" fmla="*/ 48 h 61"/>
                <a:gd name="T98" fmla="*/ 10 w 84"/>
                <a:gd name="T99" fmla="*/ 52 h 61"/>
                <a:gd name="T100" fmla="*/ 13 w 84"/>
                <a:gd name="T101" fmla="*/ 56 h 61"/>
                <a:gd name="T102" fmla="*/ 17 w 84"/>
                <a:gd name="T103" fmla="*/ 61 h 61"/>
                <a:gd name="T104" fmla="*/ 20 w 84"/>
                <a:gd name="T105" fmla="*/ 59 h 61"/>
                <a:gd name="T106" fmla="*/ 22 w 84"/>
                <a:gd name="T107" fmla="*/ 57 h 61"/>
                <a:gd name="T108" fmla="*/ 26 w 84"/>
                <a:gd name="T109" fmla="*/ 57 h 61"/>
                <a:gd name="T110" fmla="*/ 30 w 84"/>
                <a:gd name="T11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61">
                  <a:moveTo>
                    <a:pt x="30" y="56"/>
                  </a:moveTo>
                  <a:cubicBezTo>
                    <a:pt x="30" y="50"/>
                    <a:pt x="30" y="50"/>
                    <a:pt x="30" y="50"/>
                  </a:cubicBezTo>
                  <a:cubicBezTo>
                    <a:pt x="30" y="50"/>
                    <a:pt x="34" y="48"/>
                    <a:pt x="34" y="46"/>
                  </a:cubicBezTo>
                  <a:cubicBezTo>
                    <a:pt x="34" y="44"/>
                    <a:pt x="35" y="43"/>
                    <a:pt x="36" y="43"/>
                  </a:cubicBezTo>
                  <a:cubicBezTo>
                    <a:pt x="37" y="43"/>
                    <a:pt x="39" y="42"/>
                    <a:pt x="41" y="43"/>
                  </a:cubicBezTo>
                  <a:cubicBezTo>
                    <a:pt x="43" y="44"/>
                    <a:pt x="44" y="46"/>
                    <a:pt x="45" y="47"/>
                  </a:cubicBezTo>
                  <a:cubicBezTo>
                    <a:pt x="46" y="47"/>
                    <a:pt x="49" y="47"/>
                    <a:pt x="50" y="47"/>
                  </a:cubicBezTo>
                  <a:cubicBezTo>
                    <a:pt x="52" y="47"/>
                    <a:pt x="52" y="48"/>
                    <a:pt x="54" y="48"/>
                  </a:cubicBezTo>
                  <a:cubicBezTo>
                    <a:pt x="56" y="49"/>
                    <a:pt x="58" y="49"/>
                    <a:pt x="58" y="49"/>
                  </a:cubicBezTo>
                  <a:cubicBezTo>
                    <a:pt x="58" y="49"/>
                    <a:pt x="58" y="45"/>
                    <a:pt x="59" y="45"/>
                  </a:cubicBezTo>
                  <a:cubicBezTo>
                    <a:pt x="61" y="45"/>
                    <a:pt x="61" y="47"/>
                    <a:pt x="63" y="47"/>
                  </a:cubicBezTo>
                  <a:cubicBezTo>
                    <a:pt x="66" y="46"/>
                    <a:pt x="67" y="46"/>
                    <a:pt x="67" y="46"/>
                  </a:cubicBezTo>
                  <a:cubicBezTo>
                    <a:pt x="67" y="46"/>
                    <a:pt x="66" y="44"/>
                    <a:pt x="68" y="44"/>
                  </a:cubicBezTo>
                  <a:cubicBezTo>
                    <a:pt x="70" y="43"/>
                    <a:pt x="69" y="46"/>
                    <a:pt x="71" y="44"/>
                  </a:cubicBezTo>
                  <a:cubicBezTo>
                    <a:pt x="73" y="42"/>
                    <a:pt x="72" y="42"/>
                    <a:pt x="74" y="42"/>
                  </a:cubicBezTo>
                  <a:cubicBezTo>
                    <a:pt x="75" y="42"/>
                    <a:pt x="77" y="42"/>
                    <a:pt x="79" y="42"/>
                  </a:cubicBezTo>
                  <a:cubicBezTo>
                    <a:pt x="81" y="42"/>
                    <a:pt x="80" y="43"/>
                    <a:pt x="81" y="43"/>
                  </a:cubicBezTo>
                  <a:cubicBezTo>
                    <a:pt x="82" y="43"/>
                    <a:pt x="84" y="43"/>
                    <a:pt x="84" y="43"/>
                  </a:cubicBezTo>
                  <a:cubicBezTo>
                    <a:pt x="84" y="43"/>
                    <a:pt x="84" y="40"/>
                    <a:pt x="83" y="40"/>
                  </a:cubicBezTo>
                  <a:cubicBezTo>
                    <a:pt x="82" y="40"/>
                    <a:pt x="83" y="38"/>
                    <a:pt x="82" y="36"/>
                  </a:cubicBezTo>
                  <a:cubicBezTo>
                    <a:pt x="81" y="34"/>
                    <a:pt x="80" y="33"/>
                    <a:pt x="78" y="32"/>
                  </a:cubicBezTo>
                  <a:cubicBezTo>
                    <a:pt x="76" y="32"/>
                    <a:pt x="76" y="29"/>
                    <a:pt x="75" y="28"/>
                  </a:cubicBezTo>
                  <a:cubicBezTo>
                    <a:pt x="74" y="27"/>
                    <a:pt x="74" y="27"/>
                    <a:pt x="73" y="27"/>
                  </a:cubicBezTo>
                  <a:cubicBezTo>
                    <a:pt x="71" y="27"/>
                    <a:pt x="70" y="26"/>
                    <a:pt x="70" y="25"/>
                  </a:cubicBezTo>
                  <a:cubicBezTo>
                    <a:pt x="69" y="24"/>
                    <a:pt x="68" y="24"/>
                    <a:pt x="67" y="24"/>
                  </a:cubicBezTo>
                  <a:cubicBezTo>
                    <a:pt x="65" y="24"/>
                    <a:pt x="65" y="21"/>
                    <a:pt x="64" y="21"/>
                  </a:cubicBezTo>
                  <a:cubicBezTo>
                    <a:pt x="63" y="20"/>
                    <a:pt x="60" y="17"/>
                    <a:pt x="61" y="15"/>
                  </a:cubicBezTo>
                  <a:cubicBezTo>
                    <a:pt x="62" y="13"/>
                    <a:pt x="62" y="13"/>
                    <a:pt x="60" y="11"/>
                  </a:cubicBezTo>
                  <a:cubicBezTo>
                    <a:pt x="58" y="10"/>
                    <a:pt x="58" y="10"/>
                    <a:pt x="59" y="8"/>
                  </a:cubicBezTo>
                  <a:cubicBezTo>
                    <a:pt x="59" y="7"/>
                    <a:pt x="59" y="4"/>
                    <a:pt x="59" y="4"/>
                  </a:cubicBezTo>
                  <a:cubicBezTo>
                    <a:pt x="55" y="0"/>
                    <a:pt x="55" y="0"/>
                    <a:pt x="55" y="0"/>
                  </a:cubicBezTo>
                  <a:cubicBezTo>
                    <a:pt x="55" y="0"/>
                    <a:pt x="53" y="1"/>
                    <a:pt x="52" y="3"/>
                  </a:cubicBezTo>
                  <a:cubicBezTo>
                    <a:pt x="51" y="5"/>
                    <a:pt x="51" y="5"/>
                    <a:pt x="50" y="5"/>
                  </a:cubicBezTo>
                  <a:cubicBezTo>
                    <a:pt x="49" y="6"/>
                    <a:pt x="47" y="6"/>
                    <a:pt x="46" y="7"/>
                  </a:cubicBezTo>
                  <a:cubicBezTo>
                    <a:pt x="45" y="8"/>
                    <a:pt x="46" y="10"/>
                    <a:pt x="44" y="10"/>
                  </a:cubicBezTo>
                  <a:cubicBezTo>
                    <a:pt x="42" y="10"/>
                    <a:pt x="42" y="10"/>
                    <a:pt x="40" y="12"/>
                  </a:cubicBezTo>
                  <a:cubicBezTo>
                    <a:pt x="39" y="13"/>
                    <a:pt x="35" y="13"/>
                    <a:pt x="33" y="15"/>
                  </a:cubicBezTo>
                  <a:cubicBezTo>
                    <a:pt x="32" y="17"/>
                    <a:pt x="36" y="18"/>
                    <a:pt x="35" y="19"/>
                  </a:cubicBezTo>
                  <a:cubicBezTo>
                    <a:pt x="33" y="20"/>
                    <a:pt x="32" y="19"/>
                    <a:pt x="30" y="21"/>
                  </a:cubicBezTo>
                  <a:cubicBezTo>
                    <a:pt x="28" y="24"/>
                    <a:pt x="27" y="24"/>
                    <a:pt x="25" y="25"/>
                  </a:cubicBezTo>
                  <a:cubicBezTo>
                    <a:pt x="23" y="25"/>
                    <a:pt x="19" y="26"/>
                    <a:pt x="18" y="26"/>
                  </a:cubicBezTo>
                  <a:cubicBezTo>
                    <a:pt x="16" y="26"/>
                    <a:pt x="15" y="25"/>
                    <a:pt x="15" y="25"/>
                  </a:cubicBezTo>
                  <a:cubicBezTo>
                    <a:pt x="13" y="28"/>
                    <a:pt x="13" y="28"/>
                    <a:pt x="13" y="28"/>
                  </a:cubicBezTo>
                  <a:cubicBezTo>
                    <a:pt x="10" y="27"/>
                    <a:pt x="10" y="27"/>
                    <a:pt x="10" y="27"/>
                  </a:cubicBezTo>
                  <a:cubicBezTo>
                    <a:pt x="7" y="28"/>
                    <a:pt x="7" y="28"/>
                    <a:pt x="7" y="28"/>
                  </a:cubicBezTo>
                  <a:cubicBezTo>
                    <a:pt x="7" y="28"/>
                    <a:pt x="5" y="35"/>
                    <a:pt x="3" y="36"/>
                  </a:cubicBezTo>
                  <a:cubicBezTo>
                    <a:pt x="1" y="37"/>
                    <a:pt x="0" y="38"/>
                    <a:pt x="2" y="39"/>
                  </a:cubicBezTo>
                  <a:cubicBezTo>
                    <a:pt x="3" y="39"/>
                    <a:pt x="4" y="39"/>
                    <a:pt x="4" y="41"/>
                  </a:cubicBezTo>
                  <a:cubicBezTo>
                    <a:pt x="5" y="43"/>
                    <a:pt x="6" y="45"/>
                    <a:pt x="7" y="48"/>
                  </a:cubicBezTo>
                  <a:cubicBezTo>
                    <a:pt x="8" y="50"/>
                    <a:pt x="8" y="50"/>
                    <a:pt x="10" y="52"/>
                  </a:cubicBezTo>
                  <a:cubicBezTo>
                    <a:pt x="12" y="54"/>
                    <a:pt x="12" y="54"/>
                    <a:pt x="13" y="56"/>
                  </a:cubicBezTo>
                  <a:cubicBezTo>
                    <a:pt x="15" y="59"/>
                    <a:pt x="17" y="61"/>
                    <a:pt x="17" y="61"/>
                  </a:cubicBezTo>
                  <a:cubicBezTo>
                    <a:pt x="17" y="61"/>
                    <a:pt x="20" y="61"/>
                    <a:pt x="20" y="59"/>
                  </a:cubicBezTo>
                  <a:cubicBezTo>
                    <a:pt x="21" y="57"/>
                    <a:pt x="20" y="57"/>
                    <a:pt x="22" y="57"/>
                  </a:cubicBezTo>
                  <a:cubicBezTo>
                    <a:pt x="24" y="56"/>
                    <a:pt x="24" y="58"/>
                    <a:pt x="26" y="57"/>
                  </a:cubicBezTo>
                  <a:cubicBezTo>
                    <a:pt x="27" y="57"/>
                    <a:pt x="30" y="56"/>
                    <a:pt x="30" y="5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1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7E763D-56AB-46C5-B834-FC0EAE3C2408}"/>
                </a:ext>
              </a:extLst>
            </p:cNvPr>
            <p:cNvSpPr>
              <a:spLocks noEditPoints="1"/>
            </p:cNvSpPr>
            <p:nvPr/>
          </p:nvSpPr>
          <p:spPr bwMode="auto">
            <a:xfrm>
              <a:off x="1422400" y="1398588"/>
              <a:ext cx="1477962" cy="436563"/>
            </a:xfrm>
            <a:custGeom>
              <a:avLst/>
              <a:gdLst>
                <a:gd name="T0" fmla="*/ 86 w 394"/>
                <a:gd name="T1" fmla="*/ 78 h 116"/>
                <a:gd name="T2" fmla="*/ 3 w 394"/>
                <a:gd name="T3" fmla="*/ 89 h 116"/>
                <a:gd name="T4" fmla="*/ 29 w 394"/>
                <a:gd name="T5" fmla="*/ 91 h 116"/>
                <a:gd name="T6" fmla="*/ 50 w 394"/>
                <a:gd name="T7" fmla="*/ 78 h 116"/>
                <a:gd name="T8" fmla="*/ 75 w 394"/>
                <a:gd name="T9" fmla="*/ 97 h 116"/>
                <a:gd name="T10" fmla="*/ 44 w 394"/>
                <a:gd name="T11" fmla="*/ 103 h 116"/>
                <a:gd name="T12" fmla="*/ 71 w 394"/>
                <a:gd name="T13" fmla="*/ 102 h 116"/>
                <a:gd name="T14" fmla="*/ 80 w 394"/>
                <a:gd name="T15" fmla="*/ 108 h 116"/>
                <a:gd name="T16" fmla="*/ 107 w 394"/>
                <a:gd name="T17" fmla="*/ 96 h 116"/>
                <a:gd name="T18" fmla="*/ 51 w 394"/>
                <a:gd name="T19" fmla="*/ 87 h 116"/>
                <a:gd name="T20" fmla="*/ 126 w 394"/>
                <a:gd name="T21" fmla="*/ 106 h 116"/>
                <a:gd name="T22" fmla="*/ 118 w 394"/>
                <a:gd name="T23" fmla="*/ 67 h 116"/>
                <a:gd name="T24" fmla="*/ 143 w 394"/>
                <a:gd name="T25" fmla="*/ 61 h 116"/>
                <a:gd name="T26" fmla="*/ 88 w 394"/>
                <a:gd name="T27" fmla="*/ 66 h 116"/>
                <a:gd name="T28" fmla="*/ 139 w 394"/>
                <a:gd name="T29" fmla="*/ 73 h 116"/>
                <a:gd name="T30" fmla="*/ 148 w 394"/>
                <a:gd name="T31" fmla="*/ 94 h 116"/>
                <a:gd name="T32" fmla="*/ 148 w 394"/>
                <a:gd name="T33" fmla="*/ 101 h 116"/>
                <a:gd name="T34" fmla="*/ 164 w 394"/>
                <a:gd name="T35" fmla="*/ 94 h 116"/>
                <a:gd name="T36" fmla="*/ 124 w 394"/>
                <a:gd name="T37" fmla="*/ 92 h 116"/>
                <a:gd name="T38" fmla="*/ 132 w 394"/>
                <a:gd name="T39" fmla="*/ 91 h 116"/>
                <a:gd name="T40" fmla="*/ 155 w 394"/>
                <a:gd name="T41" fmla="*/ 42 h 116"/>
                <a:gd name="T42" fmla="*/ 177 w 394"/>
                <a:gd name="T43" fmla="*/ 64 h 116"/>
                <a:gd name="T44" fmla="*/ 187 w 394"/>
                <a:gd name="T45" fmla="*/ 72 h 116"/>
                <a:gd name="T46" fmla="*/ 264 w 394"/>
                <a:gd name="T47" fmla="*/ 75 h 116"/>
                <a:gd name="T48" fmla="*/ 201 w 394"/>
                <a:gd name="T49" fmla="*/ 110 h 116"/>
                <a:gd name="T50" fmla="*/ 238 w 394"/>
                <a:gd name="T51" fmla="*/ 112 h 116"/>
                <a:gd name="T52" fmla="*/ 276 w 394"/>
                <a:gd name="T53" fmla="*/ 101 h 116"/>
                <a:gd name="T54" fmla="*/ 223 w 394"/>
                <a:gd name="T55" fmla="*/ 100 h 116"/>
                <a:gd name="T56" fmla="*/ 190 w 394"/>
                <a:gd name="T57" fmla="*/ 83 h 116"/>
                <a:gd name="T58" fmla="*/ 277 w 394"/>
                <a:gd name="T59" fmla="*/ 96 h 116"/>
                <a:gd name="T60" fmla="*/ 173 w 394"/>
                <a:gd name="T61" fmla="*/ 99 h 116"/>
                <a:gd name="T62" fmla="*/ 186 w 394"/>
                <a:gd name="T63" fmla="*/ 99 h 116"/>
                <a:gd name="T64" fmla="*/ 240 w 394"/>
                <a:gd name="T65" fmla="*/ 22 h 116"/>
                <a:gd name="T66" fmla="*/ 254 w 394"/>
                <a:gd name="T67" fmla="*/ 83 h 116"/>
                <a:gd name="T68" fmla="*/ 205 w 394"/>
                <a:gd name="T69" fmla="*/ 22 h 116"/>
                <a:gd name="T70" fmla="*/ 209 w 394"/>
                <a:gd name="T71" fmla="*/ 33 h 116"/>
                <a:gd name="T72" fmla="*/ 251 w 394"/>
                <a:gd name="T73" fmla="*/ 31 h 116"/>
                <a:gd name="T74" fmla="*/ 294 w 394"/>
                <a:gd name="T75" fmla="*/ 35 h 116"/>
                <a:gd name="T76" fmla="*/ 264 w 394"/>
                <a:gd name="T77" fmla="*/ 48 h 116"/>
                <a:gd name="T78" fmla="*/ 227 w 394"/>
                <a:gd name="T79" fmla="*/ 37 h 116"/>
                <a:gd name="T80" fmla="*/ 178 w 394"/>
                <a:gd name="T81" fmla="*/ 29 h 116"/>
                <a:gd name="T82" fmla="*/ 189 w 394"/>
                <a:gd name="T83" fmla="*/ 44 h 116"/>
                <a:gd name="T84" fmla="*/ 205 w 394"/>
                <a:gd name="T85" fmla="*/ 55 h 116"/>
                <a:gd name="T86" fmla="*/ 216 w 394"/>
                <a:gd name="T87" fmla="*/ 68 h 116"/>
                <a:gd name="T88" fmla="*/ 245 w 394"/>
                <a:gd name="T89" fmla="*/ 48 h 116"/>
                <a:gd name="T90" fmla="*/ 227 w 394"/>
                <a:gd name="T91" fmla="*/ 69 h 116"/>
                <a:gd name="T92" fmla="*/ 253 w 394"/>
                <a:gd name="T93" fmla="*/ 79 h 116"/>
                <a:gd name="T94" fmla="*/ 218 w 394"/>
                <a:gd name="T95" fmla="*/ 89 h 116"/>
                <a:gd name="T96" fmla="*/ 244 w 394"/>
                <a:gd name="T97" fmla="*/ 86 h 116"/>
                <a:gd name="T98" fmla="*/ 271 w 394"/>
                <a:gd name="T99" fmla="*/ 93 h 116"/>
                <a:gd name="T100" fmla="*/ 301 w 394"/>
                <a:gd name="T101" fmla="*/ 71 h 116"/>
                <a:gd name="T102" fmla="*/ 292 w 394"/>
                <a:gd name="T103" fmla="*/ 56 h 116"/>
                <a:gd name="T104" fmla="*/ 302 w 394"/>
                <a:gd name="T105" fmla="*/ 49 h 116"/>
                <a:gd name="T106" fmla="*/ 339 w 394"/>
                <a:gd name="T107" fmla="*/ 39 h 116"/>
                <a:gd name="T108" fmla="*/ 370 w 394"/>
                <a:gd name="T109" fmla="*/ 24 h 116"/>
                <a:gd name="T110" fmla="*/ 386 w 394"/>
                <a:gd name="T111" fmla="*/ 9 h 116"/>
                <a:gd name="T112" fmla="*/ 357 w 394"/>
                <a:gd name="T113" fmla="*/ 5 h 116"/>
                <a:gd name="T114" fmla="*/ 291 w 394"/>
                <a:gd name="T115" fmla="*/ 7 h 116"/>
                <a:gd name="T116" fmla="*/ 276 w 394"/>
                <a:gd name="T117" fmla="*/ 11 h 116"/>
                <a:gd name="T118" fmla="*/ 254 w 394"/>
                <a:gd name="T119" fmla="*/ 14 h 116"/>
                <a:gd name="T120" fmla="*/ 245 w 394"/>
                <a:gd name="T121" fmla="*/ 19 h 116"/>
                <a:gd name="T122" fmla="*/ 76 w 394"/>
                <a:gd name="T123" fmla="*/ 6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4" h="116">
                  <a:moveTo>
                    <a:pt x="57" y="66"/>
                  </a:moveTo>
                  <a:cubicBezTo>
                    <a:pt x="53" y="66"/>
                    <a:pt x="52" y="71"/>
                    <a:pt x="55" y="73"/>
                  </a:cubicBezTo>
                  <a:cubicBezTo>
                    <a:pt x="56" y="73"/>
                    <a:pt x="58" y="73"/>
                    <a:pt x="59" y="73"/>
                  </a:cubicBezTo>
                  <a:cubicBezTo>
                    <a:pt x="60" y="73"/>
                    <a:pt x="61" y="71"/>
                    <a:pt x="61" y="71"/>
                  </a:cubicBezTo>
                  <a:cubicBezTo>
                    <a:pt x="62" y="69"/>
                    <a:pt x="59" y="66"/>
                    <a:pt x="57" y="66"/>
                  </a:cubicBezTo>
                  <a:close/>
                  <a:moveTo>
                    <a:pt x="84" y="67"/>
                  </a:moveTo>
                  <a:cubicBezTo>
                    <a:pt x="84" y="67"/>
                    <a:pt x="83" y="69"/>
                    <a:pt x="82" y="69"/>
                  </a:cubicBezTo>
                  <a:cubicBezTo>
                    <a:pt x="81" y="69"/>
                    <a:pt x="81" y="68"/>
                    <a:pt x="79" y="68"/>
                  </a:cubicBezTo>
                  <a:cubicBezTo>
                    <a:pt x="78" y="69"/>
                    <a:pt x="78" y="69"/>
                    <a:pt x="78" y="69"/>
                  </a:cubicBezTo>
                  <a:cubicBezTo>
                    <a:pt x="77" y="70"/>
                    <a:pt x="76" y="69"/>
                    <a:pt x="75" y="70"/>
                  </a:cubicBezTo>
                  <a:cubicBezTo>
                    <a:pt x="75" y="70"/>
                    <a:pt x="75" y="71"/>
                    <a:pt x="75" y="71"/>
                  </a:cubicBezTo>
                  <a:cubicBezTo>
                    <a:pt x="73" y="72"/>
                    <a:pt x="70" y="72"/>
                    <a:pt x="67" y="73"/>
                  </a:cubicBezTo>
                  <a:cubicBezTo>
                    <a:pt x="67" y="75"/>
                    <a:pt x="67" y="78"/>
                    <a:pt x="67" y="80"/>
                  </a:cubicBezTo>
                  <a:cubicBezTo>
                    <a:pt x="67" y="80"/>
                    <a:pt x="69" y="80"/>
                    <a:pt x="69" y="80"/>
                  </a:cubicBezTo>
                  <a:cubicBezTo>
                    <a:pt x="70" y="81"/>
                    <a:pt x="72" y="83"/>
                    <a:pt x="74" y="83"/>
                  </a:cubicBezTo>
                  <a:cubicBezTo>
                    <a:pt x="76" y="83"/>
                    <a:pt x="79" y="81"/>
                    <a:pt x="80" y="80"/>
                  </a:cubicBezTo>
                  <a:cubicBezTo>
                    <a:pt x="81" y="80"/>
                    <a:pt x="82" y="81"/>
                    <a:pt x="83" y="80"/>
                  </a:cubicBezTo>
                  <a:cubicBezTo>
                    <a:pt x="84" y="80"/>
                    <a:pt x="85" y="78"/>
                    <a:pt x="86" y="78"/>
                  </a:cubicBezTo>
                  <a:cubicBezTo>
                    <a:pt x="85" y="77"/>
                    <a:pt x="86" y="76"/>
                    <a:pt x="86" y="75"/>
                  </a:cubicBezTo>
                  <a:cubicBezTo>
                    <a:pt x="86" y="75"/>
                    <a:pt x="82" y="74"/>
                    <a:pt x="84" y="73"/>
                  </a:cubicBezTo>
                  <a:cubicBezTo>
                    <a:pt x="84" y="73"/>
                    <a:pt x="87" y="73"/>
                    <a:pt x="88" y="73"/>
                  </a:cubicBezTo>
                  <a:cubicBezTo>
                    <a:pt x="89" y="72"/>
                    <a:pt x="89" y="70"/>
                    <a:pt x="90" y="68"/>
                  </a:cubicBezTo>
                  <a:cubicBezTo>
                    <a:pt x="89" y="68"/>
                    <a:pt x="88" y="68"/>
                    <a:pt x="87" y="68"/>
                  </a:cubicBezTo>
                  <a:cubicBezTo>
                    <a:pt x="86" y="68"/>
                    <a:pt x="86" y="67"/>
                    <a:pt x="84" y="67"/>
                  </a:cubicBezTo>
                  <a:close/>
                  <a:moveTo>
                    <a:pt x="44" y="69"/>
                  </a:moveTo>
                  <a:cubicBezTo>
                    <a:pt x="44" y="69"/>
                    <a:pt x="43" y="70"/>
                    <a:pt x="43" y="70"/>
                  </a:cubicBezTo>
                  <a:cubicBezTo>
                    <a:pt x="42" y="71"/>
                    <a:pt x="41" y="70"/>
                    <a:pt x="40" y="71"/>
                  </a:cubicBezTo>
                  <a:cubicBezTo>
                    <a:pt x="43" y="72"/>
                    <a:pt x="41" y="73"/>
                    <a:pt x="40" y="74"/>
                  </a:cubicBezTo>
                  <a:cubicBezTo>
                    <a:pt x="36" y="73"/>
                    <a:pt x="31" y="72"/>
                    <a:pt x="26" y="74"/>
                  </a:cubicBezTo>
                  <a:cubicBezTo>
                    <a:pt x="24" y="74"/>
                    <a:pt x="21" y="78"/>
                    <a:pt x="19" y="79"/>
                  </a:cubicBezTo>
                  <a:cubicBezTo>
                    <a:pt x="17" y="81"/>
                    <a:pt x="16" y="81"/>
                    <a:pt x="13" y="81"/>
                  </a:cubicBezTo>
                  <a:cubicBezTo>
                    <a:pt x="13" y="82"/>
                    <a:pt x="13" y="83"/>
                    <a:pt x="12" y="83"/>
                  </a:cubicBezTo>
                  <a:cubicBezTo>
                    <a:pt x="12" y="83"/>
                    <a:pt x="11" y="83"/>
                    <a:pt x="10" y="83"/>
                  </a:cubicBezTo>
                  <a:cubicBezTo>
                    <a:pt x="9" y="84"/>
                    <a:pt x="9" y="86"/>
                    <a:pt x="9" y="87"/>
                  </a:cubicBezTo>
                  <a:cubicBezTo>
                    <a:pt x="7" y="87"/>
                    <a:pt x="6" y="87"/>
                    <a:pt x="5" y="87"/>
                  </a:cubicBezTo>
                  <a:cubicBezTo>
                    <a:pt x="4" y="88"/>
                    <a:pt x="4" y="89"/>
                    <a:pt x="3" y="89"/>
                  </a:cubicBezTo>
                  <a:cubicBezTo>
                    <a:pt x="2" y="89"/>
                    <a:pt x="1" y="89"/>
                    <a:pt x="0" y="89"/>
                  </a:cubicBezTo>
                  <a:cubicBezTo>
                    <a:pt x="0" y="89"/>
                    <a:pt x="0" y="91"/>
                    <a:pt x="0" y="91"/>
                  </a:cubicBezTo>
                  <a:cubicBezTo>
                    <a:pt x="0" y="91"/>
                    <a:pt x="2" y="91"/>
                    <a:pt x="3" y="91"/>
                  </a:cubicBezTo>
                  <a:cubicBezTo>
                    <a:pt x="3" y="91"/>
                    <a:pt x="6" y="96"/>
                    <a:pt x="6" y="97"/>
                  </a:cubicBezTo>
                  <a:cubicBezTo>
                    <a:pt x="7" y="97"/>
                    <a:pt x="7" y="97"/>
                    <a:pt x="8" y="97"/>
                  </a:cubicBezTo>
                  <a:cubicBezTo>
                    <a:pt x="8" y="97"/>
                    <a:pt x="9" y="95"/>
                    <a:pt x="9" y="95"/>
                  </a:cubicBezTo>
                  <a:cubicBezTo>
                    <a:pt x="12" y="94"/>
                    <a:pt x="12" y="96"/>
                    <a:pt x="13" y="97"/>
                  </a:cubicBezTo>
                  <a:cubicBezTo>
                    <a:pt x="13" y="97"/>
                    <a:pt x="15" y="96"/>
                    <a:pt x="14" y="96"/>
                  </a:cubicBezTo>
                  <a:cubicBezTo>
                    <a:pt x="14" y="96"/>
                    <a:pt x="15" y="96"/>
                    <a:pt x="16" y="96"/>
                  </a:cubicBezTo>
                  <a:cubicBezTo>
                    <a:pt x="16" y="95"/>
                    <a:pt x="16" y="95"/>
                    <a:pt x="17" y="94"/>
                  </a:cubicBezTo>
                  <a:cubicBezTo>
                    <a:pt x="18" y="95"/>
                    <a:pt x="17" y="95"/>
                    <a:pt x="18" y="96"/>
                  </a:cubicBezTo>
                  <a:cubicBezTo>
                    <a:pt x="18" y="93"/>
                    <a:pt x="18" y="93"/>
                    <a:pt x="18" y="93"/>
                  </a:cubicBezTo>
                  <a:cubicBezTo>
                    <a:pt x="17" y="93"/>
                    <a:pt x="17" y="90"/>
                    <a:pt x="19" y="91"/>
                  </a:cubicBezTo>
                  <a:cubicBezTo>
                    <a:pt x="19" y="92"/>
                    <a:pt x="20" y="96"/>
                    <a:pt x="20" y="97"/>
                  </a:cubicBezTo>
                  <a:cubicBezTo>
                    <a:pt x="21" y="97"/>
                    <a:pt x="21" y="97"/>
                    <a:pt x="21" y="97"/>
                  </a:cubicBezTo>
                  <a:cubicBezTo>
                    <a:pt x="25" y="95"/>
                    <a:pt x="26" y="93"/>
                    <a:pt x="26" y="89"/>
                  </a:cubicBezTo>
                  <a:cubicBezTo>
                    <a:pt x="26" y="89"/>
                    <a:pt x="27" y="91"/>
                    <a:pt x="27" y="91"/>
                  </a:cubicBezTo>
                  <a:cubicBezTo>
                    <a:pt x="26" y="92"/>
                    <a:pt x="29" y="91"/>
                    <a:pt x="29" y="91"/>
                  </a:cubicBezTo>
                  <a:cubicBezTo>
                    <a:pt x="29" y="91"/>
                    <a:pt x="29" y="90"/>
                    <a:pt x="29" y="90"/>
                  </a:cubicBezTo>
                  <a:cubicBezTo>
                    <a:pt x="29" y="89"/>
                    <a:pt x="30" y="90"/>
                    <a:pt x="31" y="89"/>
                  </a:cubicBezTo>
                  <a:cubicBezTo>
                    <a:pt x="30" y="87"/>
                    <a:pt x="31" y="87"/>
                    <a:pt x="30" y="85"/>
                  </a:cubicBezTo>
                  <a:cubicBezTo>
                    <a:pt x="30" y="85"/>
                    <a:pt x="31" y="84"/>
                    <a:pt x="31" y="85"/>
                  </a:cubicBezTo>
                  <a:cubicBezTo>
                    <a:pt x="31" y="84"/>
                    <a:pt x="31" y="84"/>
                    <a:pt x="31" y="84"/>
                  </a:cubicBezTo>
                  <a:cubicBezTo>
                    <a:pt x="32" y="84"/>
                    <a:pt x="31" y="84"/>
                    <a:pt x="32" y="85"/>
                  </a:cubicBezTo>
                  <a:cubicBezTo>
                    <a:pt x="32" y="85"/>
                    <a:pt x="33" y="85"/>
                    <a:pt x="33" y="85"/>
                  </a:cubicBezTo>
                  <a:cubicBezTo>
                    <a:pt x="34" y="84"/>
                    <a:pt x="33" y="83"/>
                    <a:pt x="34" y="82"/>
                  </a:cubicBezTo>
                  <a:cubicBezTo>
                    <a:pt x="34" y="82"/>
                    <a:pt x="35" y="82"/>
                    <a:pt x="35" y="81"/>
                  </a:cubicBezTo>
                  <a:cubicBezTo>
                    <a:pt x="36" y="81"/>
                    <a:pt x="36" y="81"/>
                    <a:pt x="37" y="81"/>
                  </a:cubicBezTo>
                  <a:cubicBezTo>
                    <a:pt x="36" y="84"/>
                    <a:pt x="35" y="85"/>
                    <a:pt x="34" y="87"/>
                  </a:cubicBezTo>
                  <a:cubicBezTo>
                    <a:pt x="35" y="88"/>
                    <a:pt x="37" y="89"/>
                    <a:pt x="38" y="89"/>
                  </a:cubicBezTo>
                  <a:cubicBezTo>
                    <a:pt x="40" y="85"/>
                    <a:pt x="39" y="88"/>
                    <a:pt x="42" y="86"/>
                  </a:cubicBezTo>
                  <a:cubicBezTo>
                    <a:pt x="46" y="85"/>
                    <a:pt x="43" y="79"/>
                    <a:pt x="45" y="79"/>
                  </a:cubicBezTo>
                  <a:cubicBezTo>
                    <a:pt x="50" y="81"/>
                    <a:pt x="50" y="81"/>
                    <a:pt x="50" y="81"/>
                  </a:cubicBezTo>
                  <a:cubicBezTo>
                    <a:pt x="49" y="80"/>
                    <a:pt x="49" y="80"/>
                    <a:pt x="49" y="80"/>
                  </a:cubicBezTo>
                  <a:cubicBezTo>
                    <a:pt x="49" y="79"/>
                    <a:pt x="49" y="79"/>
                    <a:pt x="49" y="78"/>
                  </a:cubicBezTo>
                  <a:cubicBezTo>
                    <a:pt x="49" y="78"/>
                    <a:pt x="50" y="78"/>
                    <a:pt x="50" y="78"/>
                  </a:cubicBezTo>
                  <a:cubicBezTo>
                    <a:pt x="51" y="77"/>
                    <a:pt x="51" y="75"/>
                    <a:pt x="52" y="74"/>
                  </a:cubicBezTo>
                  <a:cubicBezTo>
                    <a:pt x="50" y="72"/>
                    <a:pt x="48" y="68"/>
                    <a:pt x="44" y="69"/>
                  </a:cubicBezTo>
                  <a:close/>
                  <a:moveTo>
                    <a:pt x="89" y="80"/>
                  </a:moveTo>
                  <a:cubicBezTo>
                    <a:pt x="89" y="82"/>
                    <a:pt x="89" y="82"/>
                    <a:pt x="89" y="82"/>
                  </a:cubicBezTo>
                  <a:cubicBezTo>
                    <a:pt x="88" y="82"/>
                    <a:pt x="88" y="82"/>
                    <a:pt x="88" y="82"/>
                  </a:cubicBezTo>
                  <a:cubicBezTo>
                    <a:pt x="89" y="82"/>
                    <a:pt x="87" y="81"/>
                    <a:pt x="87" y="81"/>
                  </a:cubicBezTo>
                  <a:cubicBezTo>
                    <a:pt x="88" y="83"/>
                    <a:pt x="87" y="84"/>
                    <a:pt x="88" y="86"/>
                  </a:cubicBezTo>
                  <a:cubicBezTo>
                    <a:pt x="87" y="86"/>
                    <a:pt x="87" y="85"/>
                    <a:pt x="87" y="86"/>
                  </a:cubicBezTo>
                  <a:cubicBezTo>
                    <a:pt x="88" y="86"/>
                    <a:pt x="87" y="90"/>
                    <a:pt x="87" y="91"/>
                  </a:cubicBezTo>
                  <a:cubicBezTo>
                    <a:pt x="88" y="92"/>
                    <a:pt x="90" y="93"/>
                    <a:pt x="91" y="93"/>
                  </a:cubicBezTo>
                  <a:cubicBezTo>
                    <a:pt x="90" y="94"/>
                    <a:pt x="90" y="95"/>
                    <a:pt x="89" y="97"/>
                  </a:cubicBezTo>
                  <a:cubicBezTo>
                    <a:pt x="90" y="97"/>
                    <a:pt x="91" y="96"/>
                    <a:pt x="91" y="97"/>
                  </a:cubicBezTo>
                  <a:cubicBezTo>
                    <a:pt x="92" y="97"/>
                    <a:pt x="92" y="97"/>
                    <a:pt x="92" y="98"/>
                  </a:cubicBezTo>
                  <a:cubicBezTo>
                    <a:pt x="92" y="98"/>
                    <a:pt x="92" y="99"/>
                    <a:pt x="92" y="99"/>
                  </a:cubicBezTo>
                  <a:cubicBezTo>
                    <a:pt x="89" y="99"/>
                    <a:pt x="85" y="99"/>
                    <a:pt x="83" y="98"/>
                  </a:cubicBezTo>
                  <a:cubicBezTo>
                    <a:pt x="82" y="98"/>
                    <a:pt x="79" y="99"/>
                    <a:pt x="78" y="98"/>
                  </a:cubicBezTo>
                  <a:cubicBezTo>
                    <a:pt x="78" y="98"/>
                    <a:pt x="78" y="97"/>
                    <a:pt x="78" y="97"/>
                  </a:cubicBezTo>
                  <a:cubicBezTo>
                    <a:pt x="77" y="96"/>
                    <a:pt x="76" y="97"/>
                    <a:pt x="75" y="97"/>
                  </a:cubicBezTo>
                  <a:cubicBezTo>
                    <a:pt x="75" y="96"/>
                    <a:pt x="74" y="95"/>
                    <a:pt x="74" y="95"/>
                  </a:cubicBezTo>
                  <a:cubicBezTo>
                    <a:pt x="74" y="95"/>
                    <a:pt x="74" y="95"/>
                    <a:pt x="74" y="95"/>
                  </a:cubicBezTo>
                  <a:cubicBezTo>
                    <a:pt x="72" y="94"/>
                    <a:pt x="70" y="95"/>
                    <a:pt x="68" y="94"/>
                  </a:cubicBezTo>
                  <a:cubicBezTo>
                    <a:pt x="67" y="94"/>
                    <a:pt x="66" y="92"/>
                    <a:pt x="66" y="92"/>
                  </a:cubicBezTo>
                  <a:cubicBezTo>
                    <a:pt x="63" y="91"/>
                    <a:pt x="60" y="92"/>
                    <a:pt x="59" y="92"/>
                  </a:cubicBezTo>
                  <a:cubicBezTo>
                    <a:pt x="59" y="92"/>
                    <a:pt x="58" y="90"/>
                    <a:pt x="58" y="90"/>
                  </a:cubicBezTo>
                  <a:cubicBezTo>
                    <a:pt x="57" y="90"/>
                    <a:pt x="55" y="90"/>
                    <a:pt x="54" y="90"/>
                  </a:cubicBezTo>
                  <a:cubicBezTo>
                    <a:pt x="54" y="92"/>
                    <a:pt x="54" y="92"/>
                    <a:pt x="54" y="92"/>
                  </a:cubicBezTo>
                  <a:cubicBezTo>
                    <a:pt x="52" y="92"/>
                    <a:pt x="51" y="91"/>
                    <a:pt x="49" y="91"/>
                  </a:cubicBezTo>
                  <a:cubicBezTo>
                    <a:pt x="49" y="95"/>
                    <a:pt x="47" y="96"/>
                    <a:pt x="52" y="97"/>
                  </a:cubicBezTo>
                  <a:cubicBezTo>
                    <a:pt x="51" y="97"/>
                    <a:pt x="50" y="98"/>
                    <a:pt x="49" y="98"/>
                  </a:cubicBezTo>
                  <a:cubicBezTo>
                    <a:pt x="48" y="98"/>
                    <a:pt x="47" y="97"/>
                    <a:pt x="46" y="98"/>
                  </a:cubicBezTo>
                  <a:cubicBezTo>
                    <a:pt x="46" y="98"/>
                    <a:pt x="46" y="98"/>
                    <a:pt x="45" y="98"/>
                  </a:cubicBezTo>
                  <a:cubicBezTo>
                    <a:pt x="46" y="100"/>
                    <a:pt x="46" y="100"/>
                    <a:pt x="46" y="100"/>
                  </a:cubicBezTo>
                  <a:cubicBezTo>
                    <a:pt x="48" y="100"/>
                    <a:pt x="53" y="100"/>
                    <a:pt x="50" y="101"/>
                  </a:cubicBezTo>
                  <a:cubicBezTo>
                    <a:pt x="49" y="102"/>
                    <a:pt x="49" y="102"/>
                    <a:pt x="49" y="102"/>
                  </a:cubicBezTo>
                  <a:cubicBezTo>
                    <a:pt x="48" y="102"/>
                    <a:pt x="46" y="102"/>
                    <a:pt x="45" y="102"/>
                  </a:cubicBezTo>
                  <a:cubicBezTo>
                    <a:pt x="44" y="103"/>
                    <a:pt x="45" y="103"/>
                    <a:pt x="44" y="103"/>
                  </a:cubicBezTo>
                  <a:cubicBezTo>
                    <a:pt x="44" y="103"/>
                    <a:pt x="44" y="105"/>
                    <a:pt x="44" y="105"/>
                  </a:cubicBezTo>
                  <a:cubicBezTo>
                    <a:pt x="47" y="106"/>
                    <a:pt x="49" y="105"/>
                    <a:pt x="52" y="104"/>
                  </a:cubicBezTo>
                  <a:cubicBezTo>
                    <a:pt x="52" y="105"/>
                    <a:pt x="52" y="104"/>
                    <a:pt x="53" y="105"/>
                  </a:cubicBezTo>
                  <a:cubicBezTo>
                    <a:pt x="53" y="105"/>
                    <a:pt x="52" y="107"/>
                    <a:pt x="53" y="107"/>
                  </a:cubicBezTo>
                  <a:cubicBezTo>
                    <a:pt x="53" y="107"/>
                    <a:pt x="54" y="106"/>
                    <a:pt x="54" y="107"/>
                  </a:cubicBezTo>
                  <a:cubicBezTo>
                    <a:pt x="54" y="106"/>
                    <a:pt x="54" y="104"/>
                    <a:pt x="54" y="104"/>
                  </a:cubicBezTo>
                  <a:cubicBezTo>
                    <a:pt x="54" y="104"/>
                    <a:pt x="56" y="104"/>
                    <a:pt x="56" y="104"/>
                  </a:cubicBezTo>
                  <a:cubicBezTo>
                    <a:pt x="56" y="104"/>
                    <a:pt x="56" y="107"/>
                    <a:pt x="56" y="107"/>
                  </a:cubicBezTo>
                  <a:cubicBezTo>
                    <a:pt x="56" y="107"/>
                    <a:pt x="57" y="107"/>
                    <a:pt x="57" y="107"/>
                  </a:cubicBezTo>
                  <a:cubicBezTo>
                    <a:pt x="58" y="107"/>
                    <a:pt x="58" y="106"/>
                    <a:pt x="58" y="105"/>
                  </a:cubicBezTo>
                  <a:cubicBezTo>
                    <a:pt x="59" y="105"/>
                    <a:pt x="59" y="105"/>
                    <a:pt x="59" y="105"/>
                  </a:cubicBezTo>
                  <a:cubicBezTo>
                    <a:pt x="60" y="103"/>
                    <a:pt x="58" y="102"/>
                    <a:pt x="60" y="101"/>
                  </a:cubicBezTo>
                  <a:cubicBezTo>
                    <a:pt x="60" y="101"/>
                    <a:pt x="60" y="99"/>
                    <a:pt x="59" y="100"/>
                  </a:cubicBezTo>
                  <a:cubicBezTo>
                    <a:pt x="59" y="100"/>
                    <a:pt x="59" y="98"/>
                    <a:pt x="59" y="98"/>
                  </a:cubicBezTo>
                  <a:cubicBezTo>
                    <a:pt x="60" y="98"/>
                    <a:pt x="61" y="98"/>
                    <a:pt x="61" y="98"/>
                  </a:cubicBezTo>
                  <a:cubicBezTo>
                    <a:pt x="61" y="99"/>
                    <a:pt x="61" y="102"/>
                    <a:pt x="61" y="105"/>
                  </a:cubicBezTo>
                  <a:cubicBezTo>
                    <a:pt x="65" y="104"/>
                    <a:pt x="67" y="105"/>
                    <a:pt x="70" y="103"/>
                  </a:cubicBezTo>
                  <a:cubicBezTo>
                    <a:pt x="71" y="103"/>
                    <a:pt x="71" y="102"/>
                    <a:pt x="71" y="102"/>
                  </a:cubicBezTo>
                  <a:cubicBezTo>
                    <a:pt x="72" y="102"/>
                    <a:pt x="73" y="102"/>
                    <a:pt x="74" y="102"/>
                  </a:cubicBezTo>
                  <a:cubicBezTo>
                    <a:pt x="74" y="102"/>
                    <a:pt x="75" y="103"/>
                    <a:pt x="75" y="103"/>
                  </a:cubicBezTo>
                  <a:cubicBezTo>
                    <a:pt x="75" y="103"/>
                    <a:pt x="77" y="103"/>
                    <a:pt x="76" y="103"/>
                  </a:cubicBezTo>
                  <a:cubicBezTo>
                    <a:pt x="79" y="104"/>
                    <a:pt x="79" y="103"/>
                    <a:pt x="81" y="102"/>
                  </a:cubicBezTo>
                  <a:cubicBezTo>
                    <a:pt x="81" y="102"/>
                    <a:pt x="81" y="101"/>
                    <a:pt x="81" y="101"/>
                  </a:cubicBezTo>
                  <a:cubicBezTo>
                    <a:pt x="82" y="101"/>
                    <a:pt x="83" y="101"/>
                    <a:pt x="83" y="100"/>
                  </a:cubicBezTo>
                  <a:cubicBezTo>
                    <a:pt x="83" y="101"/>
                    <a:pt x="83" y="102"/>
                    <a:pt x="83" y="102"/>
                  </a:cubicBezTo>
                  <a:cubicBezTo>
                    <a:pt x="83" y="103"/>
                    <a:pt x="80" y="106"/>
                    <a:pt x="79" y="107"/>
                  </a:cubicBezTo>
                  <a:cubicBezTo>
                    <a:pt x="76" y="108"/>
                    <a:pt x="74" y="106"/>
                    <a:pt x="71" y="107"/>
                  </a:cubicBezTo>
                  <a:cubicBezTo>
                    <a:pt x="71" y="107"/>
                    <a:pt x="69" y="108"/>
                    <a:pt x="68" y="108"/>
                  </a:cubicBezTo>
                  <a:cubicBezTo>
                    <a:pt x="68" y="108"/>
                    <a:pt x="67" y="109"/>
                    <a:pt x="67" y="110"/>
                  </a:cubicBezTo>
                  <a:cubicBezTo>
                    <a:pt x="66" y="110"/>
                    <a:pt x="65" y="109"/>
                    <a:pt x="65" y="110"/>
                  </a:cubicBezTo>
                  <a:cubicBezTo>
                    <a:pt x="62" y="110"/>
                    <a:pt x="61" y="113"/>
                    <a:pt x="63" y="114"/>
                  </a:cubicBezTo>
                  <a:cubicBezTo>
                    <a:pt x="63" y="115"/>
                    <a:pt x="65" y="116"/>
                    <a:pt x="65" y="116"/>
                  </a:cubicBezTo>
                  <a:cubicBezTo>
                    <a:pt x="67" y="116"/>
                    <a:pt x="72" y="115"/>
                    <a:pt x="73" y="115"/>
                  </a:cubicBezTo>
                  <a:cubicBezTo>
                    <a:pt x="73" y="114"/>
                    <a:pt x="74" y="113"/>
                    <a:pt x="74" y="113"/>
                  </a:cubicBezTo>
                  <a:cubicBezTo>
                    <a:pt x="76" y="112"/>
                    <a:pt x="76" y="113"/>
                    <a:pt x="78" y="111"/>
                  </a:cubicBezTo>
                  <a:cubicBezTo>
                    <a:pt x="78" y="111"/>
                    <a:pt x="79" y="108"/>
                    <a:pt x="80" y="108"/>
                  </a:cubicBezTo>
                  <a:cubicBezTo>
                    <a:pt x="82" y="108"/>
                    <a:pt x="83" y="109"/>
                    <a:pt x="84" y="109"/>
                  </a:cubicBezTo>
                  <a:cubicBezTo>
                    <a:pt x="85" y="109"/>
                    <a:pt x="86" y="107"/>
                    <a:pt x="86" y="107"/>
                  </a:cubicBezTo>
                  <a:cubicBezTo>
                    <a:pt x="88" y="107"/>
                    <a:pt x="90" y="108"/>
                    <a:pt x="91" y="107"/>
                  </a:cubicBezTo>
                  <a:cubicBezTo>
                    <a:pt x="92" y="106"/>
                    <a:pt x="92" y="105"/>
                    <a:pt x="92" y="105"/>
                  </a:cubicBezTo>
                  <a:cubicBezTo>
                    <a:pt x="93" y="105"/>
                    <a:pt x="94" y="105"/>
                    <a:pt x="94" y="105"/>
                  </a:cubicBezTo>
                  <a:cubicBezTo>
                    <a:pt x="96" y="107"/>
                    <a:pt x="94" y="108"/>
                    <a:pt x="98" y="108"/>
                  </a:cubicBezTo>
                  <a:cubicBezTo>
                    <a:pt x="100" y="107"/>
                    <a:pt x="101" y="105"/>
                    <a:pt x="101" y="105"/>
                  </a:cubicBezTo>
                  <a:cubicBezTo>
                    <a:pt x="102" y="105"/>
                    <a:pt x="103" y="106"/>
                    <a:pt x="103" y="106"/>
                  </a:cubicBezTo>
                  <a:cubicBezTo>
                    <a:pt x="107" y="106"/>
                    <a:pt x="108" y="105"/>
                    <a:pt x="110" y="106"/>
                  </a:cubicBezTo>
                  <a:cubicBezTo>
                    <a:pt x="111" y="106"/>
                    <a:pt x="111" y="106"/>
                    <a:pt x="111" y="106"/>
                  </a:cubicBezTo>
                  <a:cubicBezTo>
                    <a:pt x="111" y="105"/>
                    <a:pt x="112" y="104"/>
                    <a:pt x="112" y="104"/>
                  </a:cubicBezTo>
                  <a:cubicBezTo>
                    <a:pt x="113" y="103"/>
                    <a:pt x="113" y="104"/>
                    <a:pt x="114" y="103"/>
                  </a:cubicBezTo>
                  <a:cubicBezTo>
                    <a:pt x="113" y="99"/>
                    <a:pt x="113" y="94"/>
                    <a:pt x="111" y="92"/>
                  </a:cubicBezTo>
                  <a:cubicBezTo>
                    <a:pt x="111" y="91"/>
                    <a:pt x="109" y="91"/>
                    <a:pt x="109" y="90"/>
                  </a:cubicBezTo>
                  <a:cubicBezTo>
                    <a:pt x="109" y="89"/>
                    <a:pt x="107" y="90"/>
                    <a:pt x="107" y="90"/>
                  </a:cubicBezTo>
                  <a:cubicBezTo>
                    <a:pt x="107" y="91"/>
                    <a:pt x="107" y="92"/>
                    <a:pt x="107" y="93"/>
                  </a:cubicBezTo>
                  <a:cubicBezTo>
                    <a:pt x="108" y="94"/>
                    <a:pt x="108" y="94"/>
                    <a:pt x="108" y="94"/>
                  </a:cubicBezTo>
                  <a:cubicBezTo>
                    <a:pt x="108" y="95"/>
                    <a:pt x="107" y="95"/>
                    <a:pt x="107" y="96"/>
                  </a:cubicBezTo>
                  <a:cubicBezTo>
                    <a:pt x="107" y="96"/>
                    <a:pt x="107" y="97"/>
                    <a:pt x="107" y="98"/>
                  </a:cubicBezTo>
                  <a:cubicBezTo>
                    <a:pt x="107" y="97"/>
                    <a:pt x="106" y="98"/>
                    <a:pt x="106" y="98"/>
                  </a:cubicBezTo>
                  <a:cubicBezTo>
                    <a:pt x="105" y="97"/>
                    <a:pt x="105" y="96"/>
                    <a:pt x="105" y="94"/>
                  </a:cubicBezTo>
                  <a:cubicBezTo>
                    <a:pt x="104" y="95"/>
                    <a:pt x="103" y="95"/>
                    <a:pt x="102" y="95"/>
                  </a:cubicBezTo>
                  <a:cubicBezTo>
                    <a:pt x="102" y="93"/>
                    <a:pt x="103" y="92"/>
                    <a:pt x="103" y="90"/>
                  </a:cubicBezTo>
                  <a:cubicBezTo>
                    <a:pt x="102" y="89"/>
                    <a:pt x="102" y="89"/>
                    <a:pt x="102" y="89"/>
                  </a:cubicBezTo>
                  <a:cubicBezTo>
                    <a:pt x="102" y="90"/>
                    <a:pt x="101" y="89"/>
                    <a:pt x="100" y="89"/>
                  </a:cubicBezTo>
                  <a:cubicBezTo>
                    <a:pt x="100" y="89"/>
                    <a:pt x="100" y="91"/>
                    <a:pt x="100" y="91"/>
                  </a:cubicBezTo>
                  <a:cubicBezTo>
                    <a:pt x="99" y="91"/>
                    <a:pt x="98" y="91"/>
                    <a:pt x="98" y="91"/>
                  </a:cubicBezTo>
                  <a:cubicBezTo>
                    <a:pt x="97" y="90"/>
                    <a:pt x="96" y="89"/>
                    <a:pt x="95" y="88"/>
                  </a:cubicBezTo>
                  <a:cubicBezTo>
                    <a:pt x="94" y="87"/>
                    <a:pt x="93" y="88"/>
                    <a:pt x="92" y="86"/>
                  </a:cubicBezTo>
                  <a:cubicBezTo>
                    <a:pt x="91" y="85"/>
                    <a:pt x="92" y="81"/>
                    <a:pt x="89" y="80"/>
                  </a:cubicBezTo>
                  <a:close/>
                  <a:moveTo>
                    <a:pt x="56" y="82"/>
                  </a:moveTo>
                  <a:cubicBezTo>
                    <a:pt x="56" y="82"/>
                    <a:pt x="56" y="83"/>
                    <a:pt x="56" y="83"/>
                  </a:cubicBezTo>
                  <a:cubicBezTo>
                    <a:pt x="55" y="83"/>
                    <a:pt x="56" y="85"/>
                    <a:pt x="55" y="85"/>
                  </a:cubicBezTo>
                  <a:cubicBezTo>
                    <a:pt x="57" y="85"/>
                    <a:pt x="57" y="84"/>
                    <a:pt x="58" y="85"/>
                  </a:cubicBezTo>
                  <a:cubicBezTo>
                    <a:pt x="58" y="84"/>
                    <a:pt x="59" y="80"/>
                    <a:pt x="56" y="82"/>
                  </a:cubicBezTo>
                  <a:close/>
                  <a:moveTo>
                    <a:pt x="51" y="87"/>
                  </a:moveTo>
                  <a:cubicBezTo>
                    <a:pt x="49" y="89"/>
                    <a:pt x="51" y="90"/>
                    <a:pt x="52" y="90"/>
                  </a:cubicBezTo>
                  <a:cubicBezTo>
                    <a:pt x="53" y="88"/>
                    <a:pt x="53" y="88"/>
                    <a:pt x="53" y="88"/>
                  </a:cubicBezTo>
                  <a:lnTo>
                    <a:pt x="51" y="87"/>
                  </a:lnTo>
                  <a:close/>
                  <a:moveTo>
                    <a:pt x="39" y="92"/>
                  </a:moveTo>
                  <a:cubicBezTo>
                    <a:pt x="38" y="92"/>
                    <a:pt x="37" y="93"/>
                    <a:pt x="37" y="93"/>
                  </a:cubicBezTo>
                  <a:cubicBezTo>
                    <a:pt x="37" y="94"/>
                    <a:pt x="38" y="95"/>
                    <a:pt x="37" y="95"/>
                  </a:cubicBezTo>
                  <a:cubicBezTo>
                    <a:pt x="37" y="96"/>
                    <a:pt x="34" y="97"/>
                    <a:pt x="34" y="97"/>
                  </a:cubicBezTo>
                  <a:cubicBezTo>
                    <a:pt x="33" y="98"/>
                    <a:pt x="33" y="99"/>
                    <a:pt x="32" y="99"/>
                  </a:cubicBezTo>
                  <a:cubicBezTo>
                    <a:pt x="32" y="99"/>
                    <a:pt x="32" y="101"/>
                    <a:pt x="32" y="102"/>
                  </a:cubicBezTo>
                  <a:cubicBezTo>
                    <a:pt x="34" y="102"/>
                    <a:pt x="35" y="102"/>
                    <a:pt x="37" y="102"/>
                  </a:cubicBezTo>
                  <a:cubicBezTo>
                    <a:pt x="38" y="101"/>
                    <a:pt x="37" y="99"/>
                    <a:pt x="38" y="97"/>
                  </a:cubicBezTo>
                  <a:cubicBezTo>
                    <a:pt x="38" y="96"/>
                    <a:pt x="39" y="97"/>
                    <a:pt x="40" y="97"/>
                  </a:cubicBezTo>
                  <a:cubicBezTo>
                    <a:pt x="41" y="96"/>
                    <a:pt x="40" y="94"/>
                    <a:pt x="41" y="92"/>
                  </a:cubicBezTo>
                  <a:cubicBezTo>
                    <a:pt x="41" y="92"/>
                    <a:pt x="39" y="92"/>
                    <a:pt x="39" y="92"/>
                  </a:cubicBezTo>
                  <a:close/>
                  <a:moveTo>
                    <a:pt x="125" y="102"/>
                  </a:moveTo>
                  <a:cubicBezTo>
                    <a:pt x="124" y="103"/>
                    <a:pt x="124" y="105"/>
                    <a:pt x="124" y="106"/>
                  </a:cubicBezTo>
                  <a:cubicBezTo>
                    <a:pt x="125" y="106"/>
                    <a:pt x="125" y="106"/>
                    <a:pt x="125" y="106"/>
                  </a:cubicBezTo>
                  <a:cubicBezTo>
                    <a:pt x="124" y="107"/>
                    <a:pt x="127" y="106"/>
                    <a:pt x="126" y="106"/>
                  </a:cubicBezTo>
                  <a:cubicBezTo>
                    <a:pt x="126" y="106"/>
                    <a:pt x="127" y="104"/>
                    <a:pt x="126" y="103"/>
                  </a:cubicBezTo>
                  <a:cubicBezTo>
                    <a:pt x="126" y="103"/>
                    <a:pt x="125" y="103"/>
                    <a:pt x="125" y="102"/>
                  </a:cubicBezTo>
                  <a:close/>
                  <a:moveTo>
                    <a:pt x="90" y="108"/>
                  </a:moveTo>
                  <a:cubicBezTo>
                    <a:pt x="89" y="108"/>
                    <a:pt x="89" y="110"/>
                    <a:pt x="91" y="110"/>
                  </a:cubicBezTo>
                  <a:cubicBezTo>
                    <a:pt x="91" y="109"/>
                    <a:pt x="92" y="107"/>
                    <a:pt x="90" y="108"/>
                  </a:cubicBezTo>
                  <a:close/>
                  <a:moveTo>
                    <a:pt x="114" y="53"/>
                  </a:moveTo>
                  <a:cubicBezTo>
                    <a:pt x="111" y="56"/>
                    <a:pt x="112" y="56"/>
                    <a:pt x="113" y="59"/>
                  </a:cubicBezTo>
                  <a:cubicBezTo>
                    <a:pt x="113" y="59"/>
                    <a:pt x="114" y="58"/>
                    <a:pt x="115" y="58"/>
                  </a:cubicBezTo>
                  <a:cubicBezTo>
                    <a:pt x="115" y="59"/>
                    <a:pt x="115" y="61"/>
                    <a:pt x="115" y="61"/>
                  </a:cubicBezTo>
                  <a:cubicBezTo>
                    <a:pt x="116" y="60"/>
                    <a:pt x="116" y="59"/>
                    <a:pt x="118" y="60"/>
                  </a:cubicBezTo>
                  <a:cubicBezTo>
                    <a:pt x="118" y="60"/>
                    <a:pt x="117" y="63"/>
                    <a:pt x="117" y="63"/>
                  </a:cubicBezTo>
                  <a:cubicBezTo>
                    <a:pt x="118" y="63"/>
                    <a:pt x="119" y="63"/>
                    <a:pt x="119" y="63"/>
                  </a:cubicBezTo>
                  <a:cubicBezTo>
                    <a:pt x="119" y="62"/>
                    <a:pt x="119" y="62"/>
                    <a:pt x="119" y="62"/>
                  </a:cubicBezTo>
                  <a:cubicBezTo>
                    <a:pt x="120" y="62"/>
                    <a:pt x="121" y="63"/>
                    <a:pt x="121" y="63"/>
                  </a:cubicBezTo>
                  <a:cubicBezTo>
                    <a:pt x="121" y="63"/>
                    <a:pt x="122" y="63"/>
                    <a:pt x="121" y="63"/>
                  </a:cubicBezTo>
                  <a:cubicBezTo>
                    <a:pt x="119" y="64"/>
                    <a:pt x="121" y="65"/>
                    <a:pt x="122" y="65"/>
                  </a:cubicBezTo>
                  <a:cubicBezTo>
                    <a:pt x="121" y="65"/>
                    <a:pt x="120" y="65"/>
                    <a:pt x="118" y="65"/>
                  </a:cubicBezTo>
                  <a:cubicBezTo>
                    <a:pt x="118" y="66"/>
                    <a:pt x="119" y="67"/>
                    <a:pt x="118" y="67"/>
                  </a:cubicBezTo>
                  <a:cubicBezTo>
                    <a:pt x="119" y="68"/>
                    <a:pt x="119" y="67"/>
                    <a:pt x="119" y="68"/>
                  </a:cubicBezTo>
                  <a:cubicBezTo>
                    <a:pt x="120" y="68"/>
                    <a:pt x="121" y="68"/>
                    <a:pt x="122" y="67"/>
                  </a:cubicBezTo>
                  <a:cubicBezTo>
                    <a:pt x="122" y="67"/>
                    <a:pt x="123" y="66"/>
                    <a:pt x="124" y="65"/>
                  </a:cubicBezTo>
                  <a:cubicBezTo>
                    <a:pt x="125" y="65"/>
                    <a:pt x="126" y="66"/>
                    <a:pt x="127" y="65"/>
                  </a:cubicBezTo>
                  <a:cubicBezTo>
                    <a:pt x="127" y="64"/>
                    <a:pt x="127" y="64"/>
                    <a:pt x="127" y="64"/>
                  </a:cubicBezTo>
                  <a:cubicBezTo>
                    <a:pt x="130" y="64"/>
                    <a:pt x="129" y="66"/>
                    <a:pt x="131" y="66"/>
                  </a:cubicBezTo>
                  <a:cubicBezTo>
                    <a:pt x="131" y="66"/>
                    <a:pt x="131" y="64"/>
                    <a:pt x="131" y="64"/>
                  </a:cubicBezTo>
                  <a:cubicBezTo>
                    <a:pt x="132" y="64"/>
                    <a:pt x="133" y="65"/>
                    <a:pt x="133" y="65"/>
                  </a:cubicBezTo>
                  <a:cubicBezTo>
                    <a:pt x="134" y="65"/>
                    <a:pt x="135" y="65"/>
                    <a:pt x="137" y="65"/>
                  </a:cubicBezTo>
                  <a:cubicBezTo>
                    <a:pt x="137" y="65"/>
                    <a:pt x="138" y="67"/>
                    <a:pt x="139" y="67"/>
                  </a:cubicBezTo>
                  <a:cubicBezTo>
                    <a:pt x="139" y="67"/>
                    <a:pt x="140" y="67"/>
                    <a:pt x="141" y="67"/>
                  </a:cubicBezTo>
                  <a:cubicBezTo>
                    <a:pt x="142" y="68"/>
                    <a:pt x="143" y="70"/>
                    <a:pt x="145" y="71"/>
                  </a:cubicBezTo>
                  <a:cubicBezTo>
                    <a:pt x="146" y="71"/>
                    <a:pt x="147" y="71"/>
                    <a:pt x="148" y="72"/>
                  </a:cubicBezTo>
                  <a:cubicBezTo>
                    <a:pt x="149" y="73"/>
                    <a:pt x="150" y="75"/>
                    <a:pt x="152" y="75"/>
                  </a:cubicBezTo>
                  <a:cubicBezTo>
                    <a:pt x="158" y="76"/>
                    <a:pt x="156" y="69"/>
                    <a:pt x="154" y="66"/>
                  </a:cubicBezTo>
                  <a:cubicBezTo>
                    <a:pt x="152" y="64"/>
                    <a:pt x="150" y="63"/>
                    <a:pt x="146" y="63"/>
                  </a:cubicBezTo>
                  <a:cubicBezTo>
                    <a:pt x="146" y="63"/>
                    <a:pt x="145" y="64"/>
                    <a:pt x="145" y="63"/>
                  </a:cubicBezTo>
                  <a:cubicBezTo>
                    <a:pt x="145" y="63"/>
                    <a:pt x="143" y="61"/>
                    <a:pt x="143" y="61"/>
                  </a:cubicBezTo>
                  <a:cubicBezTo>
                    <a:pt x="141" y="59"/>
                    <a:pt x="140" y="60"/>
                    <a:pt x="139" y="60"/>
                  </a:cubicBezTo>
                  <a:cubicBezTo>
                    <a:pt x="138" y="60"/>
                    <a:pt x="138" y="58"/>
                    <a:pt x="138" y="58"/>
                  </a:cubicBezTo>
                  <a:cubicBezTo>
                    <a:pt x="135" y="56"/>
                    <a:pt x="134" y="59"/>
                    <a:pt x="133" y="59"/>
                  </a:cubicBezTo>
                  <a:cubicBezTo>
                    <a:pt x="132" y="59"/>
                    <a:pt x="132" y="59"/>
                    <a:pt x="131" y="59"/>
                  </a:cubicBezTo>
                  <a:cubicBezTo>
                    <a:pt x="131" y="58"/>
                    <a:pt x="131" y="58"/>
                    <a:pt x="131" y="57"/>
                  </a:cubicBezTo>
                  <a:cubicBezTo>
                    <a:pt x="130" y="56"/>
                    <a:pt x="127" y="55"/>
                    <a:pt x="126" y="55"/>
                  </a:cubicBezTo>
                  <a:cubicBezTo>
                    <a:pt x="126" y="55"/>
                    <a:pt x="125" y="56"/>
                    <a:pt x="125" y="56"/>
                  </a:cubicBezTo>
                  <a:cubicBezTo>
                    <a:pt x="125" y="57"/>
                    <a:pt x="125" y="58"/>
                    <a:pt x="125" y="59"/>
                  </a:cubicBezTo>
                  <a:cubicBezTo>
                    <a:pt x="123" y="59"/>
                    <a:pt x="123" y="59"/>
                    <a:pt x="123" y="59"/>
                  </a:cubicBezTo>
                  <a:cubicBezTo>
                    <a:pt x="123" y="58"/>
                    <a:pt x="121" y="55"/>
                    <a:pt x="121" y="55"/>
                  </a:cubicBezTo>
                  <a:cubicBezTo>
                    <a:pt x="120" y="54"/>
                    <a:pt x="118" y="55"/>
                    <a:pt x="117" y="55"/>
                  </a:cubicBezTo>
                  <a:cubicBezTo>
                    <a:pt x="116" y="55"/>
                    <a:pt x="115" y="54"/>
                    <a:pt x="114" y="53"/>
                  </a:cubicBezTo>
                  <a:close/>
                  <a:moveTo>
                    <a:pt x="87" y="58"/>
                  </a:moveTo>
                  <a:cubicBezTo>
                    <a:pt x="87" y="58"/>
                    <a:pt x="86" y="60"/>
                    <a:pt x="86" y="60"/>
                  </a:cubicBezTo>
                  <a:cubicBezTo>
                    <a:pt x="85" y="60"/>
                    <a:pt x="84" y="59"/>
                    <a:pt x="83" y="60"/>
                  </a:cubicBezTo>
                  <a:cubicBezTo>
                    <a:pt x="83" y="60"/>
                    <a:pt x="83" y="61"/>
                    <a:pt x="82" y="61"/>
                  </a:cubicBezTo>
                  <a:cubicBezTo>
                    <a:pt x="80" y="62"/>
                    <a:pt x="80" y="62"/>
                    <a:pt x="79" y="64"/>
                  </a:cubicBezTo>
                  <a:cubicBezTo>
                    <a:pt x="81" y="65"/>
                    <a:pt x="85" y="67"/>
                    <a:pt x="88" y="66"/>
                  </a:cubicBezTo>
                  <a:cubicBezTo>
                    <a:pt x="89" y="65"/>
                    <a:pt x="89" y="65"/>
                    <a:pt x="89" y="65"/>
                  </a:cubicBezTo>
                  <a:cubicBezTo>
                    <a:pt x="90" y="65"/>
                    <a:pt x="91" y="65"/>
                    <a:pt x="92" y="65"/>
                  </a:cubicBezTo>
                  <a:cubicBezTo>
                    <a:pt x="92" y="64"/>
                    <a:pt x="94" y="62"/>
                    <a:pt x="93" y="61"/>
                  </a:cubicBezTo>
                  <a:cubicBezTo>
                    <a:pt x="93" y="60"/>
                    <a:pt x="92" y="60"/>
                    <a:pt x="92" y="60"/>
                  </a:cubicBezTo>
                  <a:cubicBezTo>
                    <a:pt x="92" y="60"/>
                    <a:pt x="90" y="60"/>
                    <a:pt x="90" y="60"/>
                  </a:cubicBezTo>
                  <a:cubicBezTo>
                    <a:pt x="89" y="59"/>
                    <a:pt x="89" y="58"/>
                    <a:pt x="87" y="58"/>
                  </a:cubicBezTo>
                  <a:close/>
                  <a:moveTo>
                    <a:pt x="118" y="71"/>
                  </a:moveTo>
                  <a:cubicBezTo>
                    <a:pt x="118" y="72"/>
                    <a:pt x="118" y="71"/>
                    <a:pt x="117" y="71"/>
                  </a:cubicBezTo>
                  <a:cubicBezTo>
                    <a:pt x="118" y="72"/>
                    <a:pt x="117" y="73"/>
                    <a:pt x="117" y="74"/>
                  </a:cubicBezTo>
                  <a:cubicBezTo>
                    <a:pt x="118" y="75"/>
                    <a:pt x="119" y="75"/>
                    <a:pt x="119" y="75"/>
                  </a:cubicBezTo>
                  <a:cubicBezTo>
                    <a:pt x="120" y="76"/>
                    <a:pt x="120" y="78"/>
                    <a:pt x="120" y="78"/>
                  </a:cubicBezTo>
                  <a:cubicBezTo>
                    <a:pt x="120" y="78"/>
                    <a:pt x="122" y="77"/>
                    <a:pt x="122" y="77"/>
                  </a:cubicBezTo>
                  <a:cubicBezTo>
                    <a:pt x="122" y="76"/>
                    <a:pt x="122" y="75"/>
                    <a:pt x="122" y="74"/>
                  </a:cubicBezTo>
                  <a:cubicBezTo>
                    <a:pt x="122" y="74"/>
                    <a:pt x="120" y="73"/>
                    <a:pt x="120" y="73"/>
                  </a:cubicBezTo>
                  <a:cubicBezTo>
                    <a:pt x="120" y="73"/>
                    <a:pt x="121" y="72"/>
                    <a:pt x="120" y="72"/>
                  </a:cubicBezTo>
                  <a:cubicBezTo>
                    <a:pt x="120" y="71"/>
                    <a:pt x="119" y="71"/>
                    <a:pt x="118" y="71"/>
                  </a:cubicBezTo>
                  <a:close/>
                  <a:moveTo>
                    <a:pt x="139" y="71"/>
                  </a:moveTo>
                  <a:cubicBezTo>
                    <a:pt x="139" y="71"/>
                    <a:pt x="139" y="73"/>
                    <a:pt x="139" y="73"/>
                  </a:cubicBezTo>
                  <a:cubicBezTo>
                    <a:pt x="139" y="73"/>
                    <a:pt x="138" y="74"/>
                    <a:pt x="139" y="73"/>
                  </a:cubicBezTo>
                  <a:cubicBezTo>
                    <a:pt x="139" y="73"/>
                    <a:pt x="140" y="75"/>
                    <a:pt x="140" y="75"/>
                  </a:cubicBezTo>
                  <a:cubicBezTo>
                    <a:pt x="142" y="74"/>
                    <a:pt x="145" y="74"/>
                    <a:pt x="143" y="72"/>
                  </a:cubicBezTo>
                  <a:cubicBezTo>
                    <a:pt x="142" y="71"/>
                    <a:pt x="141" y="71"/>
                    <a:pt x="139" y="71"/>
                  </a:cubicBezTo>
                  <a:close/>
                  <a:moveTo>
                    <a:pt x="151" y="82"/>
                  </a:moveTo>
                  <a:cubicBezTo>
                    <a:pt x="151" y="83"/>
                    <a:pt x="151" y="83"/>
                    <a:pt x="151" y="83"/>
                  </a:cubicBezTo>
                  <a:cubicBezTo>
                    <a:pt x="149" y="83"/>
                    <a:pt x="149" y="83"/>
                    <a:pt x="148" y="83"/>
                  </a:cubicBezTo>
                  <a:cubicBezTo>
                    <a:pt x="148" y="84"/>
                    <a:pt x="147" y="84"/>
                    <a:pt x="147" y="84"/>
                  </a:cubicBezTo>
                  <a:cubicBezTo>
                    <a:pt x="148" y="86"/>
                    <a:pt x="148" y="86"/>
                    <a:pt x="148" y="86"/>
                  </a:cubicBezTo>
                  <a:cubicBezTo>
                    <a:pt x="150" y="86"/>
                    <a:pt x="151" y="86"/>
                    <a:pt x="152" y="86"/>
                  </a:cubicBezTo>
                  <a:cubicBezTo>
                    <a:pt x="151" y="87"/>
                    <a:pt x="152" y="87"/>
                    <a:pt x="151" y="87"/>
                  </a:cubicBezTo>
                  <a:cubicBezTo>
                    <a:pt x="150" y="88"/>
                    <a:pt x="148" y="88"/>
                    <a:pt x="147" y="88"/>
                  </a:cubicBezTo>
                  <a:cubicBezTo>
                    <a:pt x="147" y="88"/>
                    <a:pt x="146" y="89"/>
                    <a:pt x="147" y="89"/>
                  </a:cubicBezTo>
                  <a:cubicBezTo>
                    <a:pt x="147" y="90"/>
                    <a:pt x="149" y="91"/>
                    <a:pt x="150" y="91"/>
                  </a:cubicBezTo>
                  <a:cubicBezTo>
                    <a:pt x="150" y="92"/>
                    <a:pt x="150" y="94"/>
                    <a:pt x="150" y="95"/>
                  </a:cubicBezTo>
                  <a:cubicBezTo>
                    <a:pt x="152" y="95"/>
                    <a:pt x="151" y="97"/>
                    <a:pt x="150" y="98"/>
                  </a:cubicBezTo>
                  <a:cubicBezTo>
                    <a:pt x="150" y="98"/>
                    <a:pt x="148" y="97"/>
                    <a:pt x="148" y="97"/>
                  </a:cubicBezTo>
                  <a:cubicBezTo>
                    <a:pt x="148" y="96"/>
                    <a:pt x="149" y="95"/>
                    <a:pt x="148" y="94"/>
                  </a:cubicBezTo>
                  <a:cubicBezTo>
                    <a:pt x="148" y="94"/>
                    <a:pt x="144" y="92"/>
                    <a:pt x="143" y="91"/>
                  </a:cubicBezTo>
                  <a:cubicBezTo>
                    <a:pt x="143" y="90"/>
                    <a:pt x="143" y="88"/>
                    <a:pt x="142" y="87"/>
                  </a:cubicBezTo>
                  <a:cubicBezTo>
                    <a:pt x="139" y="85"/>
                    <a:pt x="139" y="88"/>
                    <a:pt x="139" y="88"/>
                  </a:cubicBezTo>
                  <a:cubicBezTo>
                    <a:pt x="138" y="87"/>
                    <a:pt x="138" y="89"/>
                    <a:pt x="138" y="89"/>
                  </a:cubicBezTo>
                  <a:cubicBezTo>
                    <a:pt x="138" y="89"/>
                    <a:pt x="139" y="89"/>
                    <a:pt x="139" y="89"/>
                  </a:cubicBezTo>
                  <a:cubicBezTo>
                    <a:pt x="139" y="92"/>
                    <a:pt x="139" y="92"/>
                    <a:pt x="140" y="95"/>
                  </a:cubicBezTo>
                  <a:cubicBezTo>
                    <a:pt x="140" y="95"/>
                    <a:pt x="141" y="95"/>
                    <a:pt x="141" y="95"/>
                  </a:cubicBezTo>
                  <a:cubicBezTo>
                    <a:pt x="141" y="95"/>
                    <a:pt x="142" y="98"/>
                    <a:pt x="142" y="98"/>
                  </a:cubicBezTo>
                  <a:cubicBezTo>
                    <a:pt x="142" y="98"/>
                    <a:pt x="141" y="99"/>
                    <a:pt x="140" y="98"/>
                  </a:cubicBezTo>
                  <a:cubicBezTo>
                    <a:pt x="140" y="98"/>
                    <a:pt x="140" y="98"/>
                    <a:pt x="140" y="98"/>
                  </a:cubicBezTo>
                  <a:cubicBezTo>
                    <a:pt x="138" y="98"/>
                    <a:pt x="137" y="98"/>
                    <a:pt x="135" y="98"/>
                  </a:cubicBezTo>
                  <a:cubicBezTo>
                    <a:pt x="136" y="99"/>
                    <a:pt x="134" y="99"/>
                    <a:pt x="137" y="99"/>
                  </a:cubicBezTo>
                  <a:cubicBezTo>
                    <a:pt x="136" y="101"/>
                    <a:pt x="136" y="101"/>
                    <a:pt x="136" y="101"/>
                  </a:cubicBezTo>
                  <a:cubicBezTo>
                    <a:pt x="136" y="101"/>
                    <a:pt x="135" y="101"/>
                    <a:pt x="134" y="101"/>
                  </a:cubicBezTo>
                  <a:cubicBezTo>
                    <a:pt x="134" y="101"/>
                    <a:pt x="134" y="103"/>
                    <a:pt x="134" y="103"/>
                  </a:cubicBezTo>
                  <a:cubicBezTo>
                    <a:pt x="136" y="103"/>
                    <a:pt x="135" y="104"/>
                    <a:pt x="137" y="104"/>
                  </a:cubicBezTo>
                  <a:cubicBezTo>
                    <a:pt x="138" y="104"/>
                    <a:pt x="140" y="102"/>
                    <a:pt x="141" y="101"/>
                  </a:cubicBezTo>
                  <a:cubicBezTo>
                    <a:pt x="144" y="101"/>
                    <a:pt x="145" y="102"/>
                    <a:pt x="148" y="101"/>
                  </a:cubicBezTo>
                  <a:cubicBezTo>
                    <a:pt x="148" y="101"/>
                    <a:pt x="150" y="100"/>
                    <a:pt x="151" y="100"/>
                  </a:cubicBezTo>
                  <a:cubicBezTo>
                    <a:pt x="151" y="100"/>
                    <a:pt x="151" y="101"/>
                    <a:pt x="151" y="101"/>
                  </a:cubicBezTo>
                  <a:cubicBezTo>
                    <a:pt x="150" y="101"/>
                    <a:pt x="150" y="101"/>
                    <a:pt x="150" y="101"/>
                  </a:cubicBezTo>
                  <a:cubicBezTo>
                    <a:pt x="150" y="102"/>
                    <a:pt x="149" y="103"/>
                    <a:pt x="149" y="103"/>
                  </a:cubicBezTo>
                  <a:cubicBezTo>
                    <a:pt x="148" y="103"/>
                    <a:pt x="147" y="104"/>
                    <a:pt x="146" y="104"/>
                  </a:cubicBezTo>
                  <a:cubicBezTo>
                    <a:pt x="146" y="110"/>
                    <a:pt x="148" y="109"/>
                    <a:pt x="153" y="108"/>
                  </a:cubicBezTo>
                  <a:cubicBezTo>
                    <a:pt x="154" y="108"/>
                    <a:pt x="156" y="109"/>
                    <a:pt x="156" y="109"/>
                  </a:cubicBezTo>
                  <a:cubicBezTo>
                    <a:pt x="160" y="108"/>
                    <a:pt x="162" y="108"/>
                    <a:pt x="166" y="108"/>
                  </a:cubicBezTo>
                  <a:cubicBezTo>
                    <a:pt x="167" y="107"/>
                    <a:pt x="167" y="107"/>
                    <a:pt x="167" y="107"/>
                  </a:cubicBezTo>
                  <a:cubicBezTo>
                    <a:pt x="167" y="107"/>
                    <a:pt x="167" y="106"/>
                    <a:pt x="167" y="106"/>
                  </a:cubicBezTo>
                  <a:cubicBezTo>
                    <a:pt x="166" y="105"/>
                    <a:pt x="166" y="105"/>
                    <a:pt x="166" y="105"/>
                  </a:cubicBezTo>
                  <a:cubicBezTo>
                    <a:pt x="167" y="105"/>
                    <a:pt x="167" y="105"/>
                    <a:pt x="168" y="105"/>
                  </a:cubicBezTo>
                  <a:cubicBezTo>
                    <a:pt x="168" y="105"/>
                    <a:pt x="168" y="104"/>
                    <a:pt x="168" y="103"/>
                  </a:cubicBezTo>
                  <a:cubicBezTo>
                    <a:pt x="168" y="103"/>
                    <a:pt x="166" y="103"/>
                    <a:pt x="166" y="102"/>
                  </a:cubicBezTo>
                  <a:cubicBezTo>
                    <a:pt x="166" y="102"/>
                    <a:pt x="166" y="101"/>
                    <a:pt x="166" y="100"/>
                  </a:cubicBezTo>
                  <a:cubicBezTo>
                    <a:pt x="167" y="101"/>
                    <a:pt x="166" y="98"/>
                    <a:pt x="166" y="98"/>
                  </a:cubicBezTo>
                  <a:cubicBezTo>
                    <a:pt x="165" y="98"/>
                    <a:pt x="165" y="98"/>
                    <a:pt x="164" y="98"/>
                  </a:cubicBezTo>
                  <a:cubicBezTo>
                    <a:pt x="164" y="96"/>
                    <a:pt x="165" y="95"/>
                    <a:pt x="164" y="94"/>
                  </a:cubicBezTo>
                  <a:cubicBezTo>
                    <a:pt x="163" y="92"/>
                    <a:pt x="163" y="92"/>
                    <a:pt x="163" y="92"/>
                  </a:cubicBezTo>
                  <a:cubicBezTo>
                    <a:pt x="163" y="91"/>
                    <a:pt x="163" y="88"/>
                    <a:pt x="163" y="88"/>
                  </a:cubicBezTo>
                  <a:cubicBezTo>
                    <a:pt x="162" y="87"/>
                    <a:pt x="160" y="86"/>
                    <a:pt x="159" y="86"/>
                  </a:cubicBezTo>
                  <a:cubicBezTo>
                    <a:pt x="159" y="86"/>
                    <a:pt x="160" y="86"/>
                    <a:pt x="160" y="85"/>
                  </a:cubicBezTo>
                  <a:cubicBezTo>
                    <a:pt x="159" y="84"/>
                    <a:pt x="157" y="83"/>
                    <a:pt x="156" y="83"/>
                  </a:cubicBezTo>
                  <a:cubicBezTo>
                    <a:pt x="156" y="84"/>
                    <a:pt x="156" y="85"/>
                    <a:pt x="155" y="86"/>
                  </a:cubicBezTo>
                  <a:cubicBezTo>
                    <a:pt x="156" y="86"/>
                    <a:pt x="156" y="87"/>
                    <a:pt x="156" y="87"/>
                  </a:cubicBezTo>
                  <a:cubicBezTo>
                    <a:pt x="157" y="88"/>
                    <a:pt x="154" y="88"/>
                    <a:pt x="153" y="88"/>
                  </a:cubicBezTo>
                  <a:cubicBezTo>
                    <a:pt x="153" y="87"/>
                    <a:pt x="153" y="87"/>
                    <a:pt x="152" y="86"/>
                  </a:cubicBezTo>
                  <a:cubicBezTo>
                    <a:pt x="153" y="87"/>
                    <a:pt x="153" y="86"/>
                    <a:pt x="153" y="86"/>
                  </a:cubicBezTo>
                  <a:cubicBezTo>
                    <a:pt x="153" y="84"/>
                    <a:pt x="152" y="83"/>
                    <a:pt x="151" y="82"/>
                  </a:cubicBezTo>
                  <a:close/>
                  <a:moveTo>
                    <a:pt x="125" y="83"/>
                  </a:moveTo>
                  <a:cubicBezTo>
                    <a:pt x="124" y="84"/>
                    <a:pt x="123" y="86"/>
                    <a:pt x="123" y="87"/>
                  </a:cubicBezTo>
                  <a:cubicBezTo>
                    <a:pt x="128" y="86"/>
                    <a:pt x="133" y="85"/>
                    <a:pt x="125" y="83"/>
                  </a:cubicBezTo>
                  <a:close/>
                  <a:moveTo>
                    <a:pt x="132" y="86"/>
                  </a:moveTo>
                  <a:cubicBezTo>
                    <a:pt x="131" y="86"/>
                    <a:pt x="126" y="88"/>
                    <a:pt x="125" y="88"/>
                  </a:cubicBezTo>
                  <a:cubicBezTo>
                    <a:pt x="124" y="89"/>
                    <a:pt x="124" y="89"/>
                    <a:pt x="124" y="90"/>
                  </a:cubicBezTo>
                  <a:cubicBezTo>
                    <a:pt x="122" y="89"/>
                    <a:pt x="122" y="91"/>
                    <a:pt x="124" y="92"/>
                  </a:cubicBezTo>
                  <a:cubicBezTo>
                    <a:pt x="124" y="93"/>
                    <a:pt x="124" y="93"/>
                    <a:pt x="124" y="93"/>
                  </a:cubicBezTo>
                  <a:cubicBezTo>
                    <a:pt x="127" y="92"/>
                    <a:pt x="128" y="92"/>
                    <a:pt x="131" y="92"/>
                  </a:cubicBezTo>
                  <a:cubicBezTo>
                    <a:pt x="131" y="92"/>
                    <a:pt x="130" y="93"/>
                    <a:pt x="130" y="93"/>
                  </a:cubicBezTo>
                  <a:cubicBezTo>
                    <a:pt x="128" y="93"/>
                    <a:pt x="127" y="94"/>
                    <a:pt x="125" y="95"/>
                  </a:cubicBezTo>
                  <a:cubicBezTo>
                    <a:pt x="125" y="96"/>
                    <a:pt x="125" y="96"/>
                    <a:pt x="125" y="96"/>
                  </a:cubicBezTo>
                  <a:cubicBezTo>
                    <a:pt x="128" y="95"/>
                    <a:pt x="133" y="95"/>
                    <a:pt x="131" y="96"/>
                  </a:cubicBezTo>
                  <a:cubicBezTo>
                    <a:pt x="130" y="96"/>
                    <a:pt x="129" y="96"/>
                    <a:pt x="129" y="97"/>
                  </a:cubicBezTo>
                  <a:cubicBezTo>
                    <a:pt x="129" y="97"/>
                    <a:pt x="128" y="98"/>
                    <a:pt x="128" y="98"/>
                  </a:cubicBezTo>
                  <a:cubicBezTo>
                    <a:pt x="128" y="99"/>
                    <a:pt x="126" y="99"/>
                    <a:pt x="126" y="99"/>
                  </a:cubicBezTo>
                  <a:cubicBezTo>
                    <a:pt x="126" y="99"/>
                    <a:pt x="126" y="100"/>
                    <a:pt x="126" y="100"/>
                  </a:cubicBezTo>
                  <a:cubicBezTo>
                    <a:pt x="128" y="100"/>
                    <a:pt x="130" y="101"/>
                    <a:pt x="132" y="100"/>
                  </a:cubicBezTo>
                  <a:cubicBezTo>
                    <a:pt x="133" y="100"/>
                    <a:pt x="133" y="98"/>
                    <a:pt x="134" y="98"/>
                  </a:cubicBezTo>
                  <a:cubicBezTo>
                    <a:pt x="135" y="97"/>
                    <a:pt x="136" y="97"/>
                    <a:pt x="137" y="96"/>
                  </a:cubicBezTo>
                  <a:cubicBezTo>
                    <a:pt x="137" y="96"/>
                    <a:pt x="137" y="94"/>
                    <a:pt x="136" y="95"/>
                  </a:cubicBezTo>
                  <a:cubicBezTo>
                    <a:pt x="136" y="94"/>
                    <a:pt x="136" y="94"/>
                    <a:pt x="136" y="94"/>
                  </a:cubicBezTo>
                  <a:cubicBezTo>
                    <a:pt x="137" y="93"/>
                    <a:pt x="137" y="93"/>
                    <a:pt x="137" y="93"/>
                  </a:cubicBezTo>
                  <a:cubicBezTo>
                    <a:pt x="136" y="92"/>
                    <a:pt x="139" y="91"/>
                    <a:pt x="135" y="91"/>
                  </a:cubicBezTo>
                  <a:cubicBezTo>
                    <a:pt x="134" y="91"/>
                    <a:pt x="134" y="91"/>
                    <a:pt x="132" y="91"/>
                  </a:cubicBezTo>
                  <a:cubicBezTo>
                    <a:pt x="133" y="90"/>
                    <a:pt x="136" y="87"/>
                    <a:pt x="132" y="86"/>
                  </a:cubicBezTo>
                  <a:close/>
                  <a:moveTo>
                    <a:pt x="26" y="87"/>
                  </a:moveTo>
                  <a:cubicBezTo>
                    <a:pt x="26" y="88"/>
                    <a:pt x="25" y="88"/>
                    <a:pt x="25" y="88"/>
                  </a:cubicBezTo>
                  <a:cubicBezTo>
                    <a:pt x="25" y="88"/>
                    <a:pt x="25" y="87"/>
                    <a:pt x="26" y="87"/>
                  </a:cubicBezTo>
                  <a:close/>
                  <a:moveTo>
                    <a:pt x="102" y="95"/>
                  </a:moveTo>
                  <a:cubicBezTo>
                    <a:pt x="102" y="95"/>
                    <a:pt x="102" y="96"/>
                    <a:pt x="102" y="97"/>
                  </a:cubicBezTo>
                  <a:cubicBezTo>
                    <a:pt x="100" y="97"/>
                    <a:pt x="101" y="95"/>
                    <a:pt x="102" y="95"/>
                  </a:cubicBezTo>
                  <a:close/>
                  <a:moveTo>
                    <a:pt x="307" y="29"/>
                  </a:moveTo>
                  <a:cubicBezTo>
                    <a:pt x="309" y="29"/>
                    <a:pt x="309" y="30"/>
                    <a:pt x="308" y="30"/>
                  </a:cubicBezTo>
                  <a:cubicBezTo>
                    <a:pt x="304" y="31"/>
                    <a:pt x="304" y="30"/>
                    <a:pt x="307" y="29"/>
                  </a:cubicBezTo>
                  <a:close/>
                  <a:moveTo>
                    <a:pt x="152" y="42"/>
                  </a:moveTo>
                  <a:cubicBezTo>
                    <a:pt x="153" y="44"/>
                    <a:pt x="153" y="46"/>
                    <a:pt x="153" y="48"/>
                  </a:cubicBezTo>
                  <a:cubicBezTo>
                    <a:pt x="154" y="47"/>
                    <a:pt x="155" y="47"/>
                    <a:pt x="155" y="47"/>
                  </a:cubicBezTo>
                  <a:cubicBezTo>
                    <a:pt x="156" y="47"/>
                    <a:pt x="156" y="49"/>
                    <a:pt x="156" y="50"/>
                  </a:cubicBezTo>
                  <a:cubicBezTo>
                    <a:pt x="157" y="50"/>
                    <a:pt x="157" y="49"/>
                    <a:pt x="158" y="50"/>
                  </a:cubicBezTo>
                  <a:cubicBezTo>
                    <a:pt x="157" y="48"/>
                    <a:pt x="158" y="47"/>
                    <a:pt x="157" y="46"/>
                  </a:cubicBezTo>
                  <a:cubicBezTo>
                    <a:pt x="157" y="46"/>
                    <a:pt x="155" y="45"/>
                    <a:pt x="155" y="44"/>
                  </a:cubicBezTo>
                  <a:cubicBezTo>
                    <a:pt x="155" y="43"/>
                    <a:pt x="155" y="43"/>
                    <a:pt x="155" y="42"/>
                  </a:cubicBezTo>
                  <a:cubicBezTo>
                    <a:pt x="154" y="42"/>
                    <a:pt x="153" y="42"/>
                    <a:pt x="152" y="42"/>
                  </a:cubicBezTo>
                  <a:close/>
                  <a:moveTo>
                    <a:pt x="162" y="58"/>
                  </a:moveTo>
                  <a:cubicBezTo>
                    <a:pt x="159" y="64"/>
                    <a:pt x="160" y="67"/>
                    <a:pt x="167" y="67"/>
                  </a:cubicBezTo>
                  <a:cubicBezTo>
                    <a:pt x="167" y="67"/>
                    <a:pt x="168" y="68"/>
                    <a:pt x="168" y="68"/>
                  </a:cubicBezTo>
                  <a:cubicBezTo>
                    <a:pt x="168" y="68"/>
                    <a:pt x="167" y="68"/>
                    <a:pt x="166" y="68"/>
                  </a:cubicBezTo>
                  <a:cubicBezTo>
                    <a:pt x="166" y="68"/>
                    <a:pt x="165" y="70"/>
                    <a:pt x="166" y="70"/>
                  </a:cubicBezTo>
                  <a:cubicBezTo>
                    <a:pt x="166" y="70"/>
                    <a:pt x="167" y="71"/>
                    <a:pt x="167" y="72"/>
                  </a:cubicBezTo>
                  <a:cubicBezTo>
                    <a:pt x="168" y="72"/>
                    <a:pt x="170" y="73"/>
                    <a:pt x="170" y="74"/>
                  </a:cubicBezTo>
                  <a:cubicBezTo>
                    <a:pt x="170" y="74"/>
                    <a:pt x="170" y="74"/>
                    <a:pt x="170" y="75"/>
                  </a:cubicBezTo>
                  <a:cubicBezTo>
                    <a:pt x="171" y="75"/>
                    <a:pt x="172" y="75"/>
                    <a:pt x="173" y="75"/>
                  </a:cubicBezTo>
                  <a:cubicBezTo>
                    <a:pt x="173" y="75"/>
                    <a:pt x="173" y="73"/>
                    <a:pt x="174" y="73"/>
                  </a:cubicBezTo>
                  <a:cubicBezTo>
                    <a:pt x="175" y="72"/>
                    <a:pt x="181" y="72"/>
                    <a:pt x="182" y="72"/>
                  </a:cubicBezTo>
                  <a:cubicBezTo>
                    <a:pt x="182" y="72"/>
                    <a:pt x="182" y="71"/>
                    <a:pt x="182" y="70"/>
                  </a:cubicBezTo>
                  <a:cubicBezTo>
                    <a:pt x="182" y="70"/>
                    <a:pt x="180" y="69"/>
                    <a:pt x="180" y="69"/>
                  </a:cubicBezTo>
                  <a:cubicBezTo>
                    <a:pt x="180" y="68"/>
                    <a:pt x="181" y="68"/>
                    <a:pt x="181" y="68"/>
                  </a:cubicBezTo>
                  <a:cubicBezTo>
                    <a:pt x="181" y="68"/>
                    <a:pt x="180" y="65"/>
                    <a:pt x="180" y="65"/>
                  </a:cubicBezTo>
                  <a:cubicBezTo>
                    <a:pt x="180" y="65"/>
                    <a:pt x="179" y="66"/>
                    <a:pt x="178" y="65"/>
                  </a:cubicBezTo>
                  <a:cubicBezTo>
                    <a:pt x="178" y="65"/>
                    <a:pt x="177" y="64"/>
                    <a:pt x="177" y="64"/>
                  </a:cubicBezTo>
                  <a:cubicBezTo>
                    <a:pt x="176" y="64"/>
                    <a:pt x="175" y="65"/>
                    <a:pt x="175" y="64"/>
                  </a:cubicBezTo>
                  <a:cubicBezTo>
                    <a:pt x="175" y="64"/>
                    <a:pt x="175" y="64"/>
                    <a:pt x="175" y="64"/>
                  </a:cubicBezTo>
                  <a:cubicBezTo>
                    <a:pt x="175" y="63"/>
                    <a:pt x="173" y="63"/>
                    <a:pt x="173" y="62"/>
                  </a:cubicBezTo>
                  <a:cubicBezTo>
                    <a:pt x="171" y="61"/>
                    <a:pt x="169" y="62"/>
                    <a:pt x="166" y="61"/>
                  </a:cubicBezTo>
                  <a:cubicBezTo>
                    <a:pt x="165" y="60"/>
                    <a:pt x="163" y="59"/>
                    <a:pt x="162" y="58"/>
                  </a:cubicBezTo>
                  <a:close/>
                  <a:moveTo>
                    <a:pt x="258" y="68"/>
                  </a:moveTo>
                  <a:cubicBezTo>
                    <a:pt x="259" y="68"/>
                    <a:pt x="258" y="70"/>
                    <a:pt x="258" y="70"/>
                  </a:cubicBezTo>
                  <a:cubicBezTo>
                    <a:pt x="257" y="70"/>
                    <a:pt x="258" y="68"/>
                    <a:pt x="258" y="68"/>
                  </a:cubicBezTo>
                  <a:close/>
                  <a:moveTo>
                    <a:pt x="209" y="70"/>
                  </a:moveTo>
                  <a:cubicBezTo>
                    <a:pt x="209" y="71"/>
                    <a:pt x="209" y="71"/>
                    <a:pt x="209" y="72"/>
                  </a:cubicBezTo>
                  <a:cubicBezTo>
                    <a:pt x="209" y="72"/>
                    <a:pt x="207" y="73"/>
                    <a:pt x="207" y="73"/>
                  </a:cubicBezTo>
                  <a:cubicBezTo>
                    <a:pt x="207" y="73"/>
                    <a:pt x="207" y="75"/>
                    <a:pt x="207" y="74"/>
                  </a:cubicBezTo>
                  <a:cubicBezTo>
                    <a:pt x="208" y="76"/>
                    <a:pt x="207" y="77"/>
                    <a:pt x="208" y="78"/>
                  </a:cubicBezTo>
                  <a:cubicBezTo>
                    <a:pt x="209" y="78"/>
                    <a:pt x="208" y="77"/>
                    <a:pt x="209" y="77"/>
                  </a:cubicBezTo>
                  <a:cubicBezTo>
                    <a:pt x="209" y="77"/>
                    <a:pt x="211" y="77"/>
                    <a:pt x="211" y="77"/>
                  </a:cubicBezTo>
                  <a:cubicBezTo>
                    <a:pt x="212" y="76"/>
                    <a:pt x="212" y="74"/>
                    <a:pt x="213" y="72"/>
                  </a:cubicBezTo>
                  <a:cubicBezTo>
                    <a:pt x="212" y="71"/>
                    <a:pt x="210" y="71"/>
                    <a:pt x="209" y="70"/>
                  </a:cubicBezTo>
                  <a:close/>
                  <a:moveTo>
                    <a:pt x="187" y="72"/>
                  </a:moveTo>
                  <a:cubicBezTo>
                    <a:pt x="187" y="73"/>
                    <a:pt x="187" y="73"/>
                    <a:pt x="187" y="73"/>
                  </a:cubicBezTo>
                  <a:cubicBezTo>
                    <a:pt x="185" y="74"/>
                    <a:pt x="184" y="74"/>
                    <a:pt x="182" y="74"/>
                  </a:cubicBezTo>
                  <a:cubicBezTo>
                    <a:pt x="182" y="74"/>
                    <a:pt x="182" y="74"/>
                    <a:pt x="182" y="74"/>
                  </a:cubicBezTo>
                  <a:cubicBezTo>
                    <a:pt x="180" y="75"/>
                    <a:pt x="178" y="74"/>
                    <a:pt x="176" y="74"/>
                  </a:cubicBezTo>
                  <a:cubicBezTo>
                    <a:pt x="177" y="74"/>
                    <a:pt x="174" y="76"/>
                    <a:pt x="174" y="76"/>
                  </a:cubicBezTo>
                  <a:cubicBezTo>
                    <a:pt x="174" y="76"/>
                    <a:pt x="175" y="77"/>
                    <a:pt x="175" y="77"/>
                  </a:cubicBezTo>
                  <a:cubicBezTo>
                    <a:pt x="181" y="76"/>
                    <a:pt x="189" y="81"/>
                    <a:pt x="194" y="77"/>
                  </a:cubicBezTo>
                  <a:cubicBezTo>
                    <a:pt x="195" y="77"/>
                    <a:pt x="195" y="77"/>
                    <a:pt x="196" y="76"/>
                  </a:cubicBezTo>
                  <a:cubicBezTo>
                    <a:pt x="196" y="74"/>
                    <a:pt x="196" y="74"/>
                    <a:pt x="196" y="74"/>
                  </a:cubicBezTo>
                  <a:cubicBezTo>
                    <a:pt x="199" y="74"/>
                    <a:pt x="193" y="73"/>
                    <a:pt x="193" y="73"/>
                  </a:cubicBezTo>
                  <a:cubicBezTo>
                    <a:pt x="193" y="72"/>
                    <a:pt x="193" y="72"/>
                    <a:pt x="193" y="72"/>
                  </a:cubicBezTo>
                  <a:cubicBezTo>
                    <a:pt x="192" y="72"/>
                    <a:pt x="191" y="73"/>
                    <a:pt x="189" y="73"/>
                  </a:cubicBezTo>
                  <a:cubicBezTo>
                    <a:pt x="188" y="73"/>
                    <a:pt x="188" y="72"/>
                    <a:pt x="187" y="72"/>
                  </a:cubicBezTo>
                  <a:close/>
                  <a:moveTo>
                    <a:pt x="268" y="74"/>
                  </a:moveTo>
                  <a:cubicBezTo>
                    <a:pt x="268" y="75"/>
                    <a:pt x="268" y="75"/>
                    <a:pt x="269" y="75"/>
                  </a:cubicBezTo>
                  <a:cubicBezTo>
                    <a:pt x="269" y="76"/>
                    <a:pt x="269" y="76"/>
                    <a:pt x="270" y="76"/>
                  </a:cubicBezTo>
                  <a:cubicBezTo>
                    <a:pt x="267" y="76"/>
                    <a:pt x="266" y="76"/>
                    <a:pt x="264" y="76"/>
                  </a:cubicBezTo>
                  <a:cubicBezTo>
                    <a:pt x="264" y="76"/>
                    <a:pt x="264" y="76"/>
                    <a:pt x="264" y="75"/>
                  </a:cubicBezTo>
                  <a:cubicBezTo>
                    <a:pt x="264" y="75"/>
                    <a:pt x="267" y="74"/>
                    <a:pt x="268" y="74"/>
                  </a:cubicBezTo>
                  <a:close/>
                  <a:moveTo>
                    <a:pt x="175" y="81"/>
                  </a:moveTo>
                  <a:cubicBezTo>
                    <a:pt x="175" y="82"/>
                    <a:pt x="174" y="83"/>
                    <a:pt x="174" y="84"/>
                  </a:cubicBezTo>
                  <a:cubicBezTo>
                    <a:pt x="173" y="83"/>
                    <a:pt x="173" y="85"/>
                    <a:pt x="173" y="85"/>
                  </a:cubicBezTo>
                  <a:cubicBezTo>
                    <a:pt x="173" y="85"/>
                    <a:pt x="175" y="86"/>
                    <a:pt x="175" y="86"/>
                  </a:cubicBezTo>
                  <a:cubicBezTo>
                    <a:pt x="176" y="87"/>
                    <a:pt x="176" y="89"/>
                    <a:pt x="177" y="90"/>
                  </a:cubicBezTo>
                  <a:cubicBezTo>
                    <a:pt x="179" y="91"/>
                    <a:pt x="181" y="90"/>
                    <a:pt x="183" y="90"/>
                  </a:cubicBezTo>
                  <a:cubicBezTo>
                    <a:pt x="185" y="91"/>
                    <a:pt x="186" y="92"/>
                    <a:pt x="187" y="93"/>
                  </a:cubicBezTo>
                  <a:cubicBezTo>
                    <a:pt x="188" y="93"/>
                    <a:pt x="189" y="93"/>
                    <a:pt x="189" y="93"/>
                  </a:cubicBezTo>
                  <a:cubicBezTo>
                    <a:pt x="190" y="92"/>
                    <a:pt x="189" y="90"/>
                    <a:pt x="192" y="90"/>
                  </a:cubicBezTo>
                  <a:cubicBezTo>
                    <a:pt x="192" y="92"/>
                    <a:pt x="192" y="92"/>
                    <a:pt x="192" y="92"/>
                  </a:cubicBezTo>
                  <a:cubicBezTo>
                    <a:pt x="194" y="92"/>
                    <a:pt x="199" y="93"/>
                    <a:pt x="199" y="95"/>
                  </a:cubicBezTo>
                  <a:cubicBezTo>
                    <a:pt x="200" y="95"/>
                    <a:pt x="199" y="96"/>
                    <a:pt x="199" y="96"/>
                  </a:cubicBezTo>
                  <a:cubicBezTo>
                    <a:pt x="200" y="97"/>
                    <a:pt x="201" y="97"/>
                    <a:pt x="201" y="97"/>
                  </a:cubicBezTo>
                  <a:cubicBezTo>
                    <a:pt x="203" y="100"/>
                    <a:pt x="201" y="101"/>
                    <a:pt x="200" y="103"/>
                  </a:cubicBezTo>
                  <a:cubicBezTo>
                    <a:pt x="200" y="104"/>
                    <a:pt x="201" y="105"/>
                    <a:pt x="201" y="105"/>
                  </a:cubicBezTo>
                  <a:cubicBezTo>
                    <a:pt x="201" y="106"/>
                    <a:pt x="200" y="107"/>
                    <a:pt x="200" y="107"/>
                  </a:cubicBezTo>
                  <a:cubicBezTo>
                    <a:pt x="200" y="108"/>
                    <a:pt x="201" y="110"/>
                    <a:pt x="201" y="110"/>
                  </a:cubicBezTo>
                  <a:cubicBezTo>
                    <a:pt x="201" y="111"/>
                    <a:pt x="201" y="112"/>
                    <a:pt x="201" y="112"/>
                  </a:cubicBezTo>
                  <a:cubicBezTo>
                    <a:pt x="201" y="112"/>
                    <a:pt x="201" y="115"/>
                    <a:pt x="201" y="115"/>
                  </a:cubicBezTo>
                  <a:cubicBezTo>
                    <a:pt x="203" y="114"/>
                    <a:pt x="203" y="115"/>
                    <a:pt x="204" y="114"/>
                  </a:cubicBezTo>
                  <a:cubicBezTo>
                    <a:pt x="205" y="113"/>
                    <a:pt x="205" y="113"/>
                    <a:pt x="205" y="113"/>
                  </a:cubicBezTo>
                  <a:cubicBezTo>
                    <a:pt x="208" y="112"/>
                    <a:pt x="207" y="114"/>
                    <a:pt x="207" y="114"/>
                  </a:cubicBezTo>
                  <a:cubicBezTo>
                    <a:pt x="207" y="115"/>
                    <a:pt x="207" y="115"/>
                    <a:pt x="207" y="115"/>
                  </a:cubicBezTo>
                  <a:cubicBezTo>
                    <a:pt x="207" y="115"/>
                    <a:pt x="216" y="113"/>
                    <a:pt x="216" y="113"/>
                  </a:cubicBezTo>
                  <a:cubicBezTo>
                    <a:pt x="216" y="113"/>
                    <a:pt x="216" y="111"/>
                    <a:pt x="216" y="110"/>
                  </a:cubicBezTo>
                  <a:cubicBezTo>
                    <a:pt x="219" y="109"/>
                    <a:pt x="219" y="109"/>
                    <a:pt x="219" y="109"/>
                  </a:cubicBezTo>
                  <a:cubicBezTo>
                    <a:pt x="219" y="110"/>
                    <a:pt x="220" y="113"/>
                    <a:pt x="220" y="114"/>
                  </a:cubicBezTo>
                  <a:cubicBezTo>
                    <a:pt x="222" y="114"/>
                    <a:pt x="222" y="115"/>
                    <a:pt x="223" y="114"/>
                  </a:cubicBezTo>
                  <a:cubicBezTo>
                    <a:pt x="224" y="114"/>
                    <a:pt x="226" y="113"/>
                    <a:pt x="226" y="113"/>
                  </a:cubicBezTo>
                  <a:cubicBezTo>
                    <a:pt x="226" y="113"/>
                    <a:pt x="228" y="114"/>
                    <a:pt x="230" y="114"/>
                  </a:cubicBezTo>
                  <a:cubicBezTo>
                    <a:pt x="230" y="112"/>
                    <a:pt x="230" y="112"/>
                    <a:pt x="230" y="112"/>
                  </a:cubicBezTo>
                  <a:cubicBezTo>
                    <a:pt x="231" y="112"/>
                    <a:pt x="232" y="112"/>
                    <a:pt x="233" y="111"/>
                  </a:cubicBezTo>
                  <a:cubicBezTo>
                    <a:pt x="233" y="112"/>
                    <a:pt x="233" y="113"/>
                    <a:pt x="233" y="114"/>
                  </a:cubicBezTo>
                  <a:cubicBezTo>
                    <a:pt x="235" y="114"/>
                    <a:pt x="237" y="113"/>
                    <a:pt x="238" y="113"/>
                  </a:cubicBezTo>
                  <a:cubicBezTo>
                    <a:pt x="238" y="112"/>
                    <a:pt x="238" y="112"/>
                    <a:pt x="238" y="112"/>
                  </a:cubicBezTo>
                  <a:cubicBezTo>
                    <a:pt x="239" y="112"/>
                    <a:pt x="239" y="113"/>
                    <a:pt x="239" y="114"/>
                  </a:cubicBezTo>
                  <a:cubicBezTo>
                    <a:pt x="240" y="114"/>
                    <a:pt x="240" y="113"/>
                    <a:pt x="241" y="113"/>
                  </a:cubicBezTo>
                  <a:cubicBezTo>
                    <a:pt x="242" y="113"/>
                    <a:pt x="243" y="113"/>
                    <a:pt x="245" y="113"/>
                  </a:cubicBezTo>
                  <a:cubicBezTo>
                    <a:pt x="247" y="113"/>
                    <a:pt x="250" y="113"/>
                    <a:pt x="252" y="113"/>
                  </a:cubicBezTo>
                  <a:cubicBezTo>
                    <a:pt x="252" y="112"/>
                    <a:pt x="252" y="113"/>
                    <a:pt x="253" y="112"/>
                  </a:cubicBezTo>
                  <a:cubicBezTo>
                    <a:pt x="253" y="111"/>
                    <a:pt x="253" y="110"/>
                    <a:pt x="253" y="110"/>
                  </a:cubicBezTo>
                  <a:cubicBezTo>
                    <a:pt x="253" y="110"/>
                    <a:pt x="254" y="110"/>
                    <a:pt x="254" y="110"/>
                  </a:cubicBezTo>
                  <a:cubicBezTo>
                    <a:pt x="254" y="110"/>
                    <a:pt x="255" y="112"/>
                    <a:pt x="255" y="112"/>
                  </a:cubicBezTo>
                  <a:cubicBezTo>
                    <a:pt x="255" y="112"/>
                    <a:pt x="256" y="113"/>
                    <a:pt x="257" y="113"/>
                  </a:cubicBezTo>
                  <a:cubicBezTo>
                    <a:pt x="258" y="113"/>
                    <a:pt x="257" y="112"/>
                    <a:pt x="259" y="112"/>
                  </a:cubicBezTo>
                  <a:cubicBezTo>
                    <a:pt x="259" y="112"/>
                    <a:pt x="258" y="111"/>
                    <a:pt x="259" y="111"/>
                  </a:cubicBezTo>
                  <a:cubicBezTo>
                    <a:pt x="259" y="111"/>
                    <a:pt x="260" y="113"/>
                    <a:pt x="260" y="113"/>
                  </a:cubicBezTo>
                  <a:cubicBezTo>
                    <a:pt x="261" y="113"/>
                    <a:pt x="270" y="113"/>
                    <a:pt x="272" y="112"/>
                  </a:cubicBezTo>
                  <a:cubicBezTo>
                    <a:pt x="272" y="112"/>
                    <a:pt x="272" y="110"/>
                    <a:pt x="272" y="110"/>
                  </a:cubicBezTo>
                  <a:cubicBezTo>
                    <a:pt x="273" y="113"/>
                    <a:pt x="273" y="109"/>
                    <a:pt x="272" y="108"/>
                  </a:cubicBezTo>
                  <a:cubicBezTo>
                    <a:pt x="273" y="107"/>
                    <a:pt x="273" y="108"/>
                    <a:pt x="273" y="108"/>
                  </a:cubicBezTo>
                  <a:cubicBezTo>
                    <a:pt x="274" y="107"/>
                    <a:pt x="275" y="107"/>
                    <a:pt x="276" y="106"/>
                  </a:cubicBezTo>
                  <a:cubicBezTo>
                    <a:pt x="278" y="104"/>
                    <a:pt x="277" y="103"/>
                    <a:pt x="276" y="101"/>
                  </a:cubicBezTo>
                  <a:cubicBezTo>
                    <a:pt x="276" y="101"/>
                    <a:pt x="275" y="101"/>
                    <a:pt x="275" y="101"/>
                  </a:cubicBezTo>
                  <a:cubicBezTo>
                    <a:pt x="273" y="100"/>
                    <a:pt x="271" y="98"/>
                    <a:pt x="268" y="98"/>
                  </a:cubicBezTo>
                  <a:cubicBezTo>
                    <a:pt x="268" y="98"/>
                    <a:pt x="266" y="99"/>
                    <a:pt x="265" y="99"/>
                  </a:cubicBezTo>
                  <a:cubicBezTo>
                    <a:pt x="263" y="98"/>
                    <a:pt x="263" y="98"/>
                    <a:pt x="263" y="98"/>
                  </a:cubicBezTo>
                  <a:cubicBezTo>
                    <a:pt x="263" y="97"/>
                    <a:pt x="263" y="96"/>
                    <a:pt x="263" y="96"/>
                  </a:cubicBezTo>
                  <a:cubicBezTo>
                    <a:pt x="262" y="96"/>
                    <a:pt x="257" y="95"/>
                    <a:pt x="256" y="96"/>
                  </a:cubicBezTo>
                  <a:cubicBezTo>
                    <a:pt x="255" y="96"/>
                    <a:pt x="255" y="97"/>
                    <a:pt x="253" y="97"/>
                  </a:cubicBezTo>
                  <a:cubicBezTo>
                    <a:pt x="252" y="96"/>
                    <a:pt x="252" y="95"/>
                    <a:pt x="249" y="95"/>
                  </a:cubicBezTo>
                  <a:cubicBezTo>
                    <a:pt x="248" y="96"/>
                    <a:pt x="248" y="96"/>
                    <a:pt x="248" y="96"/>
                  </a:cubicBezTo>
                  <a:cubicBezTo>
                    <a:pt x="247" y="96"/>
                    <a:pt x="246" y="96"/>
                    <a:pt x="245" y="96"/>
                  </a:cubicBezTo>
                  <a:cubicBezTo>
                    <a:pt x="245" y="98"/>
                    <a:pt x="245" y="98"/>
                    <a:pt x="245" y="98"/>
                  </a:cubicBezTo>
                  <a:cubicBezTo>
                    <a:pt x="243" y="98"/>
                    <a:pt x="240" y="97"/>
                    <a:pt x="238" y="98"/>
                  </a:cubicBezTo>
                  <a:cubicBezTo>
                    <a:pt x="238" y="98"/>
                    <a:pt x="237" y="98"/>
                    <a:pt x="236" y="98"/>
                  </a:cubicBezTo>
                  <a:cubicBezTo>
                    <a:pt x="236" y="99"/>
                    <a:pt x="236" y="100"/>
                    <a:pt x="236" y="100"/>
                  </a:cubicBezTo>
                  <a:cubicBezTo>
                    <a:pt x="234" y="100"/>
                    <a:pt x="229" y="99"/>
                    <a:pt x="228" y="98"/>
                  </a:cubicBezTo>
                  <a:cubicBezTo>
                    <a:pt x="228" y="100"/>
                    <a:pt x="228" y="100"/>
                    <a:pt x="228" y="100"/>
                  </a:cubicBezTo>
                  <a:cubicBezTo>
                    <a:pt x="227" y="100"/>
                    <a:pt x="226" y="99"/>
                    <a:pt x="224" y="99"/>
                  </a:cubicBezTo>
                  <a:cubicBezTo>
                    <a:pt x="224" y="99"/>
                    <a:pt x="224" y="100"/>
                    <a:pt x="223" y="100"/>
                  </a:cubicBezTo>
                  <a:cubicBezTo>
                    <a:pt x="223" y="99"/>
                    <a:pt x="223" y="99"/>
                    <a:pt x="223" y="99"/>
                  </a:cubicBezTo>
                  <a:cubicBezTo>
                    <a:pt x="221" y="98"/>
                    <a:pt x="219" y="98"/>
                    <a:pt x="217" y="97"/>
                  </a:cubicBezTo>
                  <a:cubicBezTo>
                    <a:pt x="216" y="98"/>
                    <a:pt x="216" y="98"/>
                    <a:pt x="216" y="98"/>
                  </a:cubicBezTo>
                  <a:cubicBezTo>
                    <a:pt x="216" y="98"/>
                    <a:pt x="216" y="97"/>
                    <a:pt x="216" y="96"/>
                  </a:cubicBezTo>
                  <a:cubicBezTo>
                    <a:pt x="214" y="95"/>
                    <a:pt x="213" y="94"/>
                    <a:pt x="211" y="95"/>
                  </a:cubicBezTo>
                  <a:cubicBezTo>
                    <a:pt x="210" y="95"/>
                    <a:pt x="210" y="96"/>
                    <a:pt x="210" y="97"/>
                  </a:cubicBezTo>
                  <a:cubicBezTo>
                    <a:pt x="207" y="98"/>
                    <a:pt x="209" y="95"/>
                    <a:pt x="210" y="95"/>
                  </a:cubicBezTo>
                  <a:cubicBezTo>
                    <a:pt x="209" y="95"/>
                    <a:pt x="208" y="94"/>
                    <a:pt x="207" y="94"/>
                  </a:cubicBezTo>
                  <a:cubicBezTo>
                    <a:pt x="208" y="93"/>
                    <a:pt x="208" y="93"/>
                    <a:pt x="208" y="93"/>
                  </a:cubicBezTo>
                  <a:cubicBezTo>
                    <a:pt x="210" y="93"/>
                    <a:pt x="211" y="93"/>
                    <a:pt x="214" y="92"/>
                  </a:cubicBezTo>
                  <a:cubicBezTo>
                    <a:pt x="214" y="92"/>
                    <a:pt x="214" y="91"/>
                    <a:pt x="214" y="91"/>
                  </a:cubicBezTo>
                  <a:cubicBezTo>
                    <a:pt x="213" y="90"/>
                    <a:pt x="211" y="90"/>
                    <a:pt x="210" y="89"/>
                  </a:cubicBezTo>
                  <a:cubicBezTo>
                    <a:pt x="209" y="89"/>
                    <a:pt x="208" y="88"/>
                    <a:pt x="208" y="88"/>
                  </a:cubicBezTo>
                  <a:cubicBezTo>
                    <a:pt x="207" y="87"/>
                    <a:pt x="206" y="88"/>
                    <a:pt x="205" y="87"/>
                  </a:cubicBezTo>
                  <a:cubicBezTo>
                    <a:pt x="204" y="87"/>
                    <a:pt x="204" y="86"/>
                    <a:pt x="204" y="85"/>
                  </a:cubicBezTo>
                  <a:cubicBezTo>
                    <a:pt x="201" y="85"/>
                    <a:pt x="193" y="87"/>
                    <a:pt x="192" y="86"/>
                  </a:cubicBezTo>
                  <a:cubicBezTo>
                    <a:pt x="192" y="86"/>
                    <a:pt x="192" y="85"/>
                    <a:pt x="192" y="85"/>
                  </a:cubicBezTo>
                  <a:cubicBezTo>
                    <a:pt x="192" y="85"/>
                    <a:pt x="190" y="83"/>
                    <a:pt x="190" y="83"/>
                  </a:cubicBezTo>
                  <a:cubicBezTo>
                    <a:pt x="188" y="82"/>
                    <a:pt x="187" y="83"/>
                    <a:pt x="186" y="83"/>
                  </a:cubicBezTo>
                  <a:cubicBezTo>
                    <a:pt x="185" y="83"/>
                    <a:pt x="182" y="83"/>
                    <a:pt x="181" y="82"/>
                  </a:cubicBezTo>
                  <a:cubicBezTo>
                    <a:pt x="181" y="82"/>
                    <a:pt x="180" y="81"/>
                    <a:pt x="180" y="81"/>
                  </a:cubicBezTo>
                  <a:cubicBezTo>
                    <a:pt x="180" y="81"/>
                    <a:pt x="178" y="82"/>
                    <a:pt x="178" y="82"/>
                  </a:cubicBezTo>
                  <a:cubicBezTo>
                    <a:pt x="178" y="82"/>
                    <a:pt x="177" y="81"/>
                    <a:pt x="175" y="81"/>
                  </a:cubicBezTo>
                  <a:close/>
                  <a:moveTo>
                    <a:pt x="210" y="83"/>
                  </a:moveTo>
                  <a:cubicBezTo>
                    <a:pt x="209" y="83"/>
                    <a:pt x="209" y="83"/>
                    <a:pt x="208" y="83"/>
                  </a:cubicBezTo>
                  <a:cubicBezTo>
                    <a:pt x="207" y="85"/>
                    <a:pt x="207" y="85"/>
                    <a:pt x="207" y="85"/>
                  </a:cubicBezTo>
                  <a:cubicBezTo>
                    <a:pt x="209" y="87"/>
                    <a:pt x="209" y="87"/>
                    <a:pt x="212" y="87"/>
                  </a:cubicBezTo>
                  <a:cubicBezTo>
                    <a:pt x="212" y="87"/>
                    <a:pt x="211" y="86"/>
                    <a:pt x="211" y="86"/>
                  </a:cubicBezTo>
                  <a:cubicBezTo>
                    <a:pt x="211" y="85"/>
                    <a:pt x="211" y="84"/>
                    <a:pt x="211" y="83"/>
                  </a:cubicBezTo>
                  <a:cubicBezTo>
                    <a:pt x="211" y="83"/>
                    <a:pt x="210" y="83"/>
                    <a:pt x="210" y="83"/>
                  </a:cubicBezTo>
                  <a:close/>
                  <a:moveTo>
                    <a:pt x="278" y="93"/>
                  </a:moveTo>
                  <a:cubicBezTo>
                    <a:pt x="278" y="93"/>
                    <a:pt x="277" y="94"/>
                    <a:pt x="276" y="94"/>
                  </a:cubicBezTo>
                  <a:cubicBezTo>
                    <a:pt x="276" y="94"/>
                    <a:pt x="275" y="94"/>
                    <a:pt x="275" y="94"/>
                  </a:cubicBezTo>
                  <a:cubicBezTo>
                    <a:pt x="276" y="95"/>
                    <a:pt x="274" y="95"/>
                    <a:pt x="274" y="95"/>
                  </a:cubicBezTo>
                  <a:cubicBezTo>
                    <a:pt x="275" y="96"/>
                    <a:pt x="275" y="96"/>
                    <a:pt x="275" y="96"/>
                  </a:cubicBezTo>
                  <a:cubicBezTo>
                    <a:pt x="276" y="96"/>
                    <a:pt x="276" y="95"/>
                    <a:pt x="277" y="96"/>
                  </a:cubicBezTo>
                  <a:cubicBezTo>
                    <a:pt x="277" y="96"/>
                    <a:pt x="278" y="97"/>
                    <a:pt x="278" y="97"/>
                  </a:cubicBezTo>
                  <a:cubicBezTo>
                    <a:pt x="278" y="97"/>
                    <a:pt x="278" y="96"/>
                    <a:pt x="278" y="95"/>
                  </a:cubicBezTo>
                  <a:cubicBezTo>
                    <a:pt x="278" y="95"/>
                    <a:pt x="283" y="92"/>
                    <a:pt x="278" y="93"/>
                  </a:cubicBezTo>
                  <a:close/>
                  <a:moveTo>
                    <a:pt x="182" y="95"/>
                  </a:moveTo>
                  <a:cubicBezTo>
                    <a:pt x="181" y="95"/>
                    <a:pt x="182" y="96"/>
                    <a:pt x="182" y="97"/>
                  </a:cubicBezTo>
                  <a:cubicBezTo>
                    <a:pt x="182" y="97"/>
                    <a:pt x="184" y="95"/>
                    <a:pt x="182" y="95"/>
                  </a:cubicBezTo>
                  <a:close/>
                  <a:moveTo>
                    <a:pt x="169" y="96"/>
                  </a:moveTo>
                  <a:cubicBezTo>
                    <a:pt x="169" y="96"/>
                    <a:pt x="169" y="97"/>
                    <a:pt x="169" y="98"/>
                  </a:cubicBezTo>
                  <a:cubicBezTo>
                    <a:pt x="170" y="98"/>
                    <a:pt x="169" y="96"/>
                    <a:pt x="169" y="96"/>
                  </a:cubicBezTo>
                  <a:close/>
                  <a:moveTo>
                    <a:pt x="171" y="96"/>
                  </a:moveTo>
                  <a:cubicBezTo>
                    <a:pt x="172" y="97"/>
                    <a:pt x="172" y="97"/>
                    <a:pt x="172" y="97"/>
                  </a:cubicBezTo>
                  <a:cubicBezTo>
                    <a:pt x="171" y="96"/>
                    <a:pt x="172" y="96"/>
                    <a:pt x="171" y="96"/>
                  </a:cubicBezTo>
                  <a:close/>
                  <a:moveTo>
                    <a:pt x="175" y="97"/>
                  </a:moveTo>
                  <a:cubicBezTo>
                    <a:pt x="175" y="97"/>
                    <a:pt x="174" y="98"/>
                    <a:pt x="174" y="98"/>
                  </a:cubicBezTo>
                  <a:cubicBezTo>
                    <a:pt x="173" y="99"/>
                    <a:pt x="172" y="99"/>
                    <a:pt x="170" y="99"/>
                  </a:cubicBezTo>
                  <a:cubicBezTo>
                    <a:pt x="170" y="101"/>
                    <a:pt x="170" y="101"/>
                    <a:pt x="171" y="101"/>
                  </a:cubicBezTo>
                  <a:cubicBezTo>
                    <a:pt x="171" y="101"/>
                    <a:pt x="172" y="101"/>
                    <a:pt x="172" y="101"/>
                  </a:cubicBezTo>
                  <a:cubicBezTo>
                    <a:pt x="172" y="101"/>
                    <a:pt x="173" y="100"/>
                    <a:pt x="173" y="99"/>
                  </a:cubicBezTo>
                  <a:cubicBezTo>
                    <a:pt x="174" y="99"/>
                    <a:pt x="175" y="100"/>
                    <a:pt x="175" y="99"/>
                  </a:cubicBezTo>
                  <a:cubicBezTo>
                    <a:pt x="175" y="99"/>
                    <a:pt x="177" y="96"/>
                    <a:pt x="175" y="97"/>
                  </a:cubicBezTo>
                  <a:close/>
                  <a:moveTo>
                    <a:pt x="178" y="98"/>
                  </a:moveTo>
                  <a:cubicBezTo>
                    <a:pt x="178" y="99"/>
                    <a:pt x="177" y="102"/>
                    <a:pt x="176" y="103"/>
                  </a:cubicBezTo>
                  <a:cubicBezTo>
                    <a:pt x="175" y="103"/>
                    <a:pt x="174" y="103"/>
                    <a:pt x="174" y="103"/>
                  </a:cubicBezTo>
                  <a:cubicBezTo>
                    <a:pt x="174" y="104"/>
                    <a:pt x="174" y="105"/>
                    <a:pt x="174" y="105"/>
                  </a:cubicBezTo>
                  <a:cubicBezTo>
                    <a:pt x="174" y="105"/>
                    <a:pt x="173" y="107"/>
                    <a:pt x="173" y="107"/>
                  </a:cubicBezTo>
                  <a:cubicBezTo>
                    <a:pt x="172" y="108"/>
                    <a:pt x="173" y="109"/>
                    <a:pt x="173" y="109"/>
                  </a:cubicBezTo>
                  <a:cubicBezTo>
                    <a:pt x="174" y="109"/>
                    <a:pt x="174" y="108"/>
                    <a:pt x="174" y="108"/>
                  </a:cubicBezTo>
                  <a:cubicBezTo>
                    <a:pt x="175" y="108"/>
                    <a:pt x="175" y="108"/>
                    <a:pt x="176" y="109"/>
                  </a:cubicBezTo>
                  <a:cubicBezTo>
                    <a:pt x="176" y="109"/>
                    <a:pt x="177" y="110"/>
                    <a:pt x="177" y="110"/>
                  </a:cubicBezTo>
                  <a:cubicBezTo>
                    <a:pt x="178" y="110"/>
                    <a:pt x="182" y="112"/>
                    <a:pt x="182" y="112"/>
                  </a:cubicBezTo>
                  <a:cubicBezTo>
                    <a:pt x="182" y="112"/>
                    <a:pt x="182" y="111"/>
                    <a:pt x="184" y="111"/>
                  </a:cubicBezTo>
                  <a:cubicBezTo>
                    <a:pt x="184" y="111"/>
                    <a:pt x="185" y="113"/>
                    <a:pt x="185" y="113"/>
                  </a:cubicBezTo>
                  <a:cubicBezTo>
                    <a:pt x="186" y="113"/>
                    <a:pt x="187" y="112"/>
                    <a:pt x="187" y="112"/>
                  </a:cubicBezTo>
                  <a:cubicBezTo>
                    <a:pt x="188" y="110"/>
                    <a:pt x="190" y="105"/>
                    <a:pt x="188" y="102"/>
                  </a:cubicBezTo>
                  <a:cubicBezTo>
                    <a:pt x="188" y="102"/>
                    <a:pt x="187" y="101"/>
                    <a:pt x="186" y="101"/>
                  </a:cubicBezTo>
                  <a:cubicBezTo>
                    <a:pt x="186" y="100"/>
                    <a:pt x="186" y="100"/>
                    <a:pt x="186" y="99"/>
                  </a:cubicBezTo>
                  <a:cubicBezTo>
                    <a:pt x="185" y="98"/>
                    <a:pt x="180" y="98"/>
                    <a:pt x="178" y="98"/>
                  </a:cubicBezTo>
                  <a:close/>
                  <a:moveTo>
                    <a:pt x="165" y="111"/>
                  </a:moveTo>
                  <a:cubicBezTo>
                    <a:pt x="164" y="111"/>
                    <a:pt x="163" y="113"/>
                    <a:pt x="165" y="113"/>
                  </a:cubicBezTo>
                  <a:cubicBezTo>
                    <a:pt x="165" y="113"/>
                    <a:pt x="167" y="110"/>
                    <a:pt x="165" y="111"/>
                  </a:cubicBezTo>
                  <a:close/>
                  <a:moveTo>
                    <a:pt x="176" y="113"/>
                  </a:moveTo>
                  <a:cubicBezTo>
                    <a:pt x="176" y="113"/>
                    <a:pt x="176" y="114"/>
                    <a:pt x="177" y="114"/>
                  </a:cubicBezTo>
                  <a:cubicBezTo>
                    <a:pt x="178" y="114"/>
                    <a:pt x="178" y="113"/>
                    <a:pt x="176" y="113"/>
                  </a:cubicBezTo>
                  <a:close/>
                  <a:moveTo>
                    <a:pt x="278" y="15"/>
                  </a:moveTo>
                  <a:cubicBezTo>
                    <a:pt x="280" y="16"/>
                    <a:pt x="281" y="16"/>
                    <a:pt x="282" y="17"/>
                  </a:cubicBezTo>
                  <a:cubicBezTo>
                    <a:pt x="281" y="17"/>
                    <a:pt x="280" y="17"/>
                    <a:pt x="279" y="18"/>
                  </a:cubicBezTo>
                  <a:cubicBezTo>
                    <a:pt x="279" y="18"/>
                    <a:pt x="279" y="17"/>
                    <a:pt x="279" y="16"/>
                  </a:cubicBezTo>
                  <a:cubicBezTo>
                    <a:pt x="279" y="16"/>
                    <a:pt x="276" y="15"/>
                    <a:pt x="278" y="15"/>
                  </a:cubicBezTo>
                  <a:close/>
                  <a:moveTo>
                    <a:pt x="250" y="20"/>
                  </a:moveTo>
                  <a:cubicBezTo>
                    <a:pt x="251" y="20"/>
                    <a:pt x="250" y="21"/>
                    <a:pt x="249" y="21"/>
                  </a:cubicBezTo>
                  <a:cubicBezTo>
                    <a:pt x="250" y="21"/>
                    <a:pt x="249" y="20"/>
                    <a:pt x="250" y="20"/>
                  </a:cubicBezTo>
                  <a:close/>
                  <a:moveTo>
                    <a:pt x="240" y="22"/>
                  </a:moveTo>
                  <a:cubicBezTo>
                    <a:pt x="240" y="22"/>
                    <a:pt x="243" y="26"/>
                    <a:pt x="241" y="25"/>
                  </a:cubicBezTo>
                  <a:cubicBezTo>
                    <a:pt x="241" y="25"/>
                    <a:pt x="238" y="20"/>
                    <a:pt x="240" y="22"/>
                  </a:cubicBezTo>
                  <a:close/>
                  <a:moveTo>
                    <a:pt x="195" y="41"/>
                  </a:moveTo>
                  <a:cubicBezTo>
                    <a:pt x="197" y="40"/>
                    <a:pt x="195" y="43"/>
                    <a:pt x="194" y="43"/>
                  </a:cubicBezTo>
                  <a:cubicBezTo>
                    <a:pt x="193" y="43"/>
                    <a:pt x="195" y="41"/>
                    <a:pt x="195" y="41"/>
                  </a:cubicBezTo>
                  <a:close/>
                  <a:moveTo>
                    <a:pt x="307" y="52"/>
                  </a:moveTo>
                  <a:cubicBezTo>
                    <a:pt x="307" y="53"/>
                    <a:pt x="306" y="54"/>
                    <a:pt x="306" y="55"/>
                  </a:cubicBezTo>
                  <a:cubicBezTo>
                    <a:pt x="308" y="56"/>
                    <a:pt x="309" y="56"/>
                    <a:pt x="312" y="57"/>
                  </a:cubicBezTo>
                  <a:cubicBezTo>
                    <a:pt x="313" y="58"/>
                    <a:pt x="313" y="58"/>
                    <a:pt x="313" y="58"/>
                  </a:cubicBezTo>
                  <a:cubicBezTo>
                    <a:pt x="314" y="58"/>
                    <a:pt x="313" y="57"/>
                    <a:pt x="314" y="57"/>
                  </a:cubicBezTo>
                  <a:cubicBezTo>
                    <a:pt x="314" y="56"/>
                    <a:pt x="313" y="55"/>
                    <a:pt x="313" y="54"/>
                  </a:cubicBezTo>
                  <a:cubicBezTo>
                    <a:pt x="315" y="54"/>
                    <a:pt x="313" y="53"/>
                    <a:pt x="314" y="53"/>
                  </a:cubicBezTo>
                  <a:cubicBezTo>
                    <a:pt x="311" y="53"/>
                    <a:pt x="310" y="53"/>
                    <a:pt x="307" y="52"/>
                  </a:cubicBezTo>
                  <a:close/>
                  <a:moveTo>
                    <a:pt x="212" y="64"/>
                  </a:moveTo>
                  <a:cubicBezTo>
                    <a:pt x="213" y="65"/>
                    <a:pt x="212" y="66"/>
                    <a:pt x="212" y="66"/>
                  </a:cubicBezTo>
                  <a:cubicBezTo>
                    <a:pt x="212" y="65"/>
                    <a:pt x="212" y="64"/>
                    <a:pt x="212" y="64"/>
                  </a:cubicBezTo>
                  <a:close/>
                  <a:moveTo>
                    <a:pt x="214" y="67"/>
                  </a:moveTo>
                  <a:cubicBezTo>
                    <a:pt x="214" y="67"/>
                    <a:pt x="215" y="68"/>
                    <a:pt x="213" y="68"/>
                  </a:cubicBezTo>
                  <a:cubicBezTo>
                    <a:pt x="214" y="67"/>
                    <a:pt x="213" y="67"/>
                    <a:pt x="214" y="67"/>
                  </a:cubicBezTo>
                  <a:close/>
                  <a:moveTo>
                    <a:pt x="254" y="83"/>
                  </a:moveTo>
                  <a:cubicBezTo>
                    <a:pt x="255" y="83"/>
                    <a:pt x="259" y="88"/>
                    <a:pt x="256" y="87"/>
                  </a:cubicBezTo>
                  <a:cubicBezTo>
                    <a:pt x="256" y="87"/>
                    <a:pt x="251" y="82"/>
                    <a:pt x="254" y="83"/>
                  </a:cubicBezTo>
                  <a:close/>
                  <a:moveTo>
                    <a:pt x="213" y="96"/>
                  </a:moveTo>
                  <a:cubicBezTo>
                    <a:pt x="214" y="96"/>
                    <a:pt x="213" y="97"/>
                    <a:pt x="213" y="97"/>
                  </a:cubicBezTo>
                  <a:cubicBezTo>
                    <a:pt x="213" y="96"/>
                    <a:pt x="213" y="95"/>
                    <a:pt x="213" y="96"/>
                  </a:cubicBezTo>
                  <a:close/>
                  <a:moveTo>
                    <a:pt x="275" y="108"/>
                  </a:moveTo>
                  <a:cubicBezTo>
                    <a:pt x="275" y="110"/>
                    <a:pt x="275" y="110"/>
                    <a:pt x="275" y="110"/>
                  </a:cubicBezTo>
                  <a:cubicBezTo>
                    <a:pt x="278" y="108"/>
                    <a:pt x="278" y="109"/>
                    <a:pt x="275" y="108"/>
                  </a:cubicBezTo>
                  <a:close/>
                  <a:moveTo>
                    <a:pt x="364" y="22"/>
                  </a:moveTo>
                  <a:cubicBezTo>
                    <a:pt x="364" y="22"/>
                    <a:pt x="364" y="22"/>
                    <a:pt x="365" y="23"/>
                  </a:cubicBezTo>
                  <a:cubicBezTo>
                    <a:pt x="362" y="22"/>
                    <a:pt x="362" y="22"/>
                    <a:pt x="364" y="22"/>
                  </a:cubicBezTo>
                  <a:close/>
                  <a:moveTo>
                    <a:pt x="232" y="22"/>
                  </a:moveTo>
                  <a:cubicBezTo>
                    <a:pt x="230" y="21"/>
                    <a:pt x="227" y="16"/>
                    <a:pt x="225" y="16"/>
                  </a:cubicBezTo>
                  <a:cubicBezTo>
                    <a:pt x="224" y="17"/>
                    <a:pt x="224" y="17"/>
                    <a:pt x="224" y="17"/>
                  </a:cubicBezTo>
                  <a:cubicBezTo>
                    <a:pt x="224" y="17"/>
                    <a:pt x="222" y="17"/>
                    <a:pt x="221" y="18"/>
                  </a:cubicBezTo>
                  <a:cubicBezTo>
                    <a:pt x="219" y="19"/>
                    <a:pt x="217" y="22"/>
                    <a:pt x="216" y="23"/>
                  </a:cubicBezTo>
                  <a:cubicBezTo>
                    <a:pt x="214" y="22"/>
                    <a:pt x="210" y="20"/>
                    <a:pt x="207" y="21"/>
                  </a:cubicBezTo>
                  <a:cubicBezTo>
                    <a:pt x="207" y="21"/>
                    <a:pt x="206" y="22"/>
                    <a:pt x="205" y="22"/>
                  </a:cubicBezTo>
                  <a:cubicBezTo>
                    <a:pt x="205" y="22"/>
                    <a:pt x="203" y="22"/>
                    <a:pt x="203" y="22"/>
                  </a:cubicBezTo>
                  <a:cubicBezTo>
                    <a:pt x="203" y="22"/>
                    <a:pt x="203" y="24"/>
                    <a:pt x="202" y="24"/>
                  </a:cubicBezTo>
                  <a:cubicBezTo>
                    <a:pt x="205" y="23"/>
                    <a:pt x="207" y="23"/>
                    <a:pt x="211" y="23"/>
                  </a:cubicBezTo>
                  <a:cubicBezTo>
                    <a:pt x="210" y="23"/>
                    <a:pt x="208" y="24"/>
                    <a:pt x="206" y="25"/>
                  </a:cubicBezTo>
                  <a:cubicBezTo>
                    <a:pt x="206" y="25"/>
                    <a:pt x="205" y="26"/>
                    <a:pt x="207" y="26"/>
                  </a:cubicBezTo>
                  <a:cubicBezTo>
                    <a:pt x="209" y="27"/>
                    <a:pt x="212" y="25"/>
                    <a:pt x="214" y="25"/>
                  </a:cubicBezTo>
                  <a:cubicBezTo>
                    <a:pt x="216" y="25"/>
                    <a:pt x="218" y="26"/>
                    <a:pt x="220" y="26"/>
                  </a:cubicBezTo>
                  <a:cubicBezTo>
                    <a:pt x="215" y="26"/>
                    <a:pt x="212" y="27"/>
                    <a:pt x="207" y="28"/>
                  </a:cubicBezTo>
                  <a:cubicBezTo>
                    <a:pt x="207" y="29"/>
                    <a:pt x="207" y="30"/>
                    <a:pt x="207" y="31"/>
                  </a:cubicBezTo>
                  <a:cubicBezTo>
                    <a:pt x="208" y="31"/>
                    <a:pt x="208" y="32"/>
                    <a:pt x="208" y="31"/>
                  </a:cubicBezTo>
                  <a:cubicBezTo>
                    <a:pt x="209" y="30"/>
                    <a:pt x="209" y="30"/>
                    <a:pt x="211" y="30"/>
                  </a:cubicBezTo>
                  <a:cubicBezTo>
                    <a:pt x="215" y="28"/>
                    <a:pt x="220" y="28"/>
                    <a:pt x="224" y="26"/>
                  </a:cubicBezTo>
                  <a:cubicBezTo>
                    <a:pt x="224" y="27"/>
                    <a:pt x="224" y="27"/>
                    <a:pt x="224" y="27"/>
                  </a:cubicBezTo>
                  <a:cubicBezTo>
                    <a:pt x="224" y="28"/>
                    <a:pt x="223" y="28"/>
                    <a:pt x="223" y="28"/>
                  </a:cubicBezTo>
                  <a:cubicBezTo>
                    <a:pt x="220" y="29"/>
                    <a:pt x="220" y="28"/>
                    <a:pt x="218" y="28"/>
                  </a:cubicBezTo>
                  <a:cubicBezTo>
                    <a:pt x="217" y="29"/>
                    <a:pt x="216" y="30"/>
                    <a:pt x="215" y="30"/>
                  </a:cubicBezTo>
                  <a:cubicBezTo>
                    <a:pt x="214" y="31"/>
                    <a:pt x="213" y="30"/>
                    <a:pt x="212" y="30"/>
                  </a:cubicBezTo>
                  <a:cubicBezTo>
                    <a:pt x="211" y="31"/>
                    <a:pt x="210" y="32"/>
                    <a:pt x="209" y="33"/>
                  </a:cubicBezTo>
                  <a:cubicBezTo>
                    <a:pt x="210" y="33"/>
                    <a:pt x="210" y="35"/>
                    <a:pt x="211" y="35"/>
                  </a:cubicBezTo>
                  <a:cubicBezTo>
                    <a:pt x="213" y="35"/>
                    <a:pt x="214" y="33"/>
                    <a:pt x="214" y="33"/>
                  </a:cubicBezTo>
                  <a:cubicBezTo>
                    <a:pt x="216" y="33"/>
                    <a:pt x="220" y="34"/>
                    <a:pt x="223" y="34"/>
                  </a:cubicBezTo>
                  <a:cubicBezTo>
                    <a:pt x="224" y="33"/>
                    <a:pt x="224" y="33"/>
                    <a:pt x="224" y="33"/>
                  </a:cubicBezTo>
                  <a:cubicBezTo>
                    <a:pt x="225" y="33"/>
                    <a:pt x="226" y="34"/>
                    <a:pt x="227" y="34"/>
                  </a:cubicBezTo>
                  <a:cubicBezTo>
                    <a:pt x="227" y="34"/>
                    <a:pt x="227" y="32"/>
                    <a:pt x="228" y="33"/>
                  </a:cubicBezTo>
                  <a:cubicBezTo>
                    <a:pt x="229" y="33"/>
                    <a:pt x="229" y="34"/>
                    <a:pt x="229" y="34"/>
                  </a:cubicBezTo>
                  <a:cubicBezTo>
                    <a:pt x="230" y="34"/>
                    <a:pt x="231" y="35"/>
                    <a:pt x="232" y="35"/>
                  </a:cubicBezTo>
                  <a:cubicBezTo>
                    <a:pt x="233" y="34"/>
                    <a:pt x="235" y="32"/>
                    <a:pt x="236" y="32"/>
                  </a:cubicBezTo>
                  <a:cubicBezTo>
                    <a:pt x="236" y="32"/>
                    <a:pt x="236" y="35"/>
                    <a:pt x="236" y="35"/>
                  </a:cubicBezTo>
                  <a:cubicBezTo>
                    <a:pt x="237" y="35"/>
                    <a:pt x="239" y="36"/>
                    <a:pt x="240" y="36"/>
                  </a:cubicBezTo>
                  <a:cubicBezTo>
                    <a:pt x="241" y="36"/>
                    <a:pt x="243" y="35"/>
                    <a:pt x="244" y="36"/>
                  </a:cubicBezTo>
                  <a:cubicBezTo>
                    <a:pt x="244" y="36"/>
                    <a:pt x="245" y="36"/>
                    <a:pt x="246" y="37"/>
                  </a:cubicBezTo>
                  <a:cubicBezTo>
                    <a:pt x="247" y="34"/>
                    <a:pt x="247" y="35"/>
                    <a:pt x="249" y="33"/>
                  </a:cubicBezTo>
                  <a:cubicBezTo>
                    <a:pt x="249" y="32"/>
                    <a:pt x="248" y="31"/>
                    <a:pt x="248" y="31"/>
                  </a:cubicBezTo>
                  <a:cubicBezTo>
                    <a:pt x="249" y="31"/>
                    <a:pt x="249" y="31"/>
                    <a:pt x="249" y="30"/>
                  </a:cubicBezTo>
                  <a:cubicBezTo>
                    <a:pt x="250" y="31"/>
                    <a:pt x="250" y="30"/>
                    <a:pt x="251" y="30"/>
                  </a:cubicBezTo>
                  <a:cubicBezTo>
                    <a:pt x="251" y="31"/>
                    <a:pt x="251" y="31"/>
                    <a:pt x="251" y="31"/>
                  </a:cubicBezTo>
                  <a:cubicBezTo>
                    <a:pt x="251" y="31"/>
                    <a:pt x="250" y="33"/>
                    <a:pt x="250" y="34"/>
                  </a:cubicBezTo>
                  <a:cubicBezTo>
                    <a:pt x="251" y="34"/>
                    <a:pt x="251" y="33"/>
                    <a:pt x="251" y="34"/>
                  </a:cubicBezTo>
                  <a:cubicBezTo>
                    <a:pt x="256" y="33"/>
                    <a:pt x="262" y="32"/>
                    <a:pt x="267" y="31"/>
                  </a:cubicBezTo>
                  <a:cubicBezTo>
                    <a:pt x="272" y="31"/>
                    <a:pt x="274" y="32"/>
                    <a:pt x="279" y="31"/>
                  </a:cubicBezTo>
                  <a:cubicBezTo>
                    <a:pt x="283" y="31"/>
                    <a:pt x="287" y="29"/>
                    <a:pt x="291" y="28"/>
                  </a:cubicBezTo>
                  <a:cubicBezTo>
                    <a:pt x="291" y="27"/>
                    <a:pt x="291" y="27"/>
                    <a:pt x="291" y="27"/>
                  </a:cubicBezTo>
                  <a:cubicBezTo>
                    <a:pt x="291" y="27"/>
                    <a:pt x="293" y="28"/>
                    <a:pt x="295" y="27"/>
                  </a:cubicBezTo>
                  <a:cubicBezTo>
                    <a:pt x="296" y="27"/>
                    <a:pt x="299" y="27"/>
                    <a:pt x="301" y="26"/>
                  </a:cubicBezTo>
                  <a:cubicBezTo>
                    <a:pt x="300" y="26"/>
                    <a:pt x="298" y="27"/>
                    <a:pt x="298" y="27"/>
                  </a:cubicBezTo>
                  <a:cubicBezTo>
                    <a:pt x="296" y="28"/>
                    <a:pt x="295" y="27"/>
                    <a:pt x="293" y="28"/>
                  </a:cubicBezTo>
                  <a:cubicBezTo>
                    <a:pt x="293" y="28"/>
                    <a:pt x="291" y="29"/>
                    <a:pt x="291" y="29"/>
                  </a:cubicBezTo>
                  <a:cubicBezTo>
                    <a:pt x="291" y="29"/>
                    <a:pt x="292" y="30"/>
                    <a:pt x="292" y="30"/>
                  </a:cubicBezTo>
                  <a:cubicBezTo>
                    <a:pt x="293" y="30"/>
                    <a:pt x="296" y="30"/>
                    <a:pt x="298" y="30"/>
                  </a:cubicBezTo>
                  <a:cubicBezTo>
                    <a:pt x="298" y="31"/>
                    <a:pt x="298" y="31"/>
                    <a:pt x="298" y="31"/>
                  </a:cubicBezTo>
                  <a:cubicBezTo>
                    <a:pt x="295" y="31"/>
                    <a:pt x="292" y="31"/>
                    <a:pt x="291" y="31"/>
                  </a:cubicBezTo>
                  <a:cubicBezTo>
                    <a:pt x="291" y="31"/>
                    <a:pt x="290" y="33"/>
                    <a:pt x="289" y="33"/>
                  </a:cubicBezTo>
                  <a:cubicBezTo>
                    <a:pt x="287" y="33"/>
                    <a:pt x="286" y="33"/>
                    <a:pt x="284" y="33"/>
                  </a:cubicBezTo>
                  <a:cubicBezTo>
                    <a:pt x="277" y="35"/>
                    <a:pt x="292" y="35"/>
                    <a:pt x="294" y="35"/>
                  </a:cubicBezTo>
                  <a:cubicBezTo>
                    <a:pt x="290" y="36"/>
                    <a:pt x="286" y="38"/>
                    <a:pt x="283" y="38"/>
                  </a:cubicBezTo>
                  <a:cubicBezTo>
                    <a:pt x="282" y="37"/>
                    <a:pt x="281" y="36"/>
                    <a:pt x="280" y="37"/>
                  </a:cubicBezTo>
                  <a:cubicBezTo>
                    <a:pt x="279" y="37"/>
                    <a:pt x="279" y="38"/>
                    <a:pt x="279" y="38"/>
                  </a:cubicBezTo>
                  <a:cubicBezTo>
                    <a:pt x="274" y="37"/>
                    <a:pt x="269" y="38"/>
                    <a:pt x="263" y="39"/>
                  </a:cubicBezTo>
                  <a:cubicBezTo>
                    <a:pt x="263" y="39"/>
                    <a:pt x="263" y="40"/>
                    <a:pt x="263" y="40"/>
                  </a:cubicBezTo>
                  <a:cubicBezTo>
                    <a:pt x="263" y="41"/>
                    <a:pt x="265" y="41"/>
                    <a:pt x="264" y="43"/>
                  </a:cubicBezTo>
                  <a:cubicBezTo>
                    <a:pt x="264" y="43"/>
                    <a:pt x="264" y="44"/>
                    <a:pt x="264" y="45"/>
                  </a:cubicBezTo>
                  <a:cubicBezTo>
                    <a:pt x="264" y="45"/>
                    <a:pt x="265" y="45"/>
                    <a:pt x="265" y="46"/>
                  </a:cubicBezTo>
                  <a:cubicBezTo>
                    <a:pt x="267" y="46"/>
                    <a:pt x="274" y="46"/>
                    <a:pt x="271" y="46"/>
                  </a:cubicBezTo>
                  <a:cubicBezTo>
                    <a:pt x="273" y="47"/>
                    <a:pt x="273" y="46"/>
                    <a:pt x="274" y="47"/>
                  </a:cubicBezTo>
                  <a:cubicBezTo>
                    <a:pt x="274" y="48"/>
                    <a:pt x="274" y="48"/>
                    <a:pt x="274" y="48"/>
                  </a:cubicBezTo>
                  <a:cubicBezTo>
                    <a:pt x="274" y="47"/>
                    <a:pt x="273" y="47"/>
                    <a:pt x="272" y="47"/>
                  </a:cubicBezTo>
                  <a:cubicBezTo>
                    <a:pt x="272" y="48"/>
                    <a:pt x="272" y="47"/>
                    <a:pt x="271" y="48"/>
                  </a:cubicBezTo>
                  <a:cubicBezTo>
                    <a:pt x="271" y="49"/>
                    <a:pt x="271" y="49"/>
                    <a:pt x="271" y="49"/>
                  </a:cubicBezTo>
                  <a:cubicBezTo>
                    <a:pt x="271" y="49"/>
                    <a:pt x="270" y="48"/>
                    <a:pt x="269" y="48"/>
                  </a:cubicBezTo>
                  <a:cubicBezTo>
                    <a:pt x="268" y="48"/>
                    <a:pt x="267" y="49"/>
                    <a:pt x="266" y="49"/>
                  </a:cubicBezTo>
                  <a:cubicBezTo>
                    <a:pt x="266" y="48"/>
                    <a:pt x="266" y="48"/>
                    <a:pt x="266" y="48"/>
                  </a:cubicBezTo>
                  <a:cubicBezTo>
                    <a:pt x="265" y="47"/>
                    <a:pt x="264" y="48"/>
                    <a:pt x="264" y="48"/>
                  </a:cubicBezTo>
                  <a:cubicBezTo>
                    <a:pt x="261" y="47"/>
                    <a:pt x="263" y="44"/>
                    <a:pt x="262" y="42"/>
                  </a:cubicBezTo>
                  <a:cubicBezTo>
                    <a:pt x="259" y="39"/>
                    <a:pt x="259" y="39"/>
                    <a:pt x="259" y="39"/>
                  </a:cubicBezTo>
                  <a:cubicBezTo>
                    <a:pt x="259" y="38"/>
                    <a:pt x="259" y="38"/>
                    <a:pt x="259" y="38"/>
                  </a:cubicBezTo>
                  <a:cubicBezTo>
                    <a:pt x="256" y="37"/>
                    <a:pt x="243" y="38"/>
                    <a:pt x="239" y="38"/>
                  </a:cubicBezTo>
                  <a:cubicBezTo>
                    <a:pt x="238" y="41"/>
                    <a:pt x="238" y="41"/>
                    <a:pt x="238" y="41"/>
                  </a:cubicBezTo>
                  <a:cubicBezTo>
                    <a:pt x="239" y="41"/>
                    <a:pt x="239" y="42"/>
                    <a:pt x="239" y="42"/>
                  </a:cubicBezTo>
                  <a:cubicBezTo>
                    <a:pt x="239" y="41"/>
                    <a:pt x="238" y="44"/>
                    <a:pt x="238" y="44"/>
                  </a:cubicBezTo>
                  <a:cubicBezTo>
                    <a:pt x="237" y="45"/>
                    <a:pt x="236" y="44"/>
                    <a:pt x="235" y="45"/>
                  </a:cubicBezTo>
                  <a:cubicBezTo>
                    <a:pt x="235" y="45"/>
                    <a:pt x="234" y="47"/>
                    <a:pt x="234" y="47"/>
                  </a:cubicBezTo>
                  <a:cubicBezTo>
                    <a:pt x="234" y="47"/>
                    <a:pt x="233" y="46"/>
                    <a:pt x="233" y="46"/>
                  </a:cubicBezTo>
                  <a:cubicBezTo>
                    <a:pt x="233" y="45"/>
                    <a:pt x="235" y="44"/>
                    <a:pt x="235" y="43"/>
                  </a:cubicBezTo>
                  <a:cubicBezTo>
                    <a:pt x="234" y="43"/>
                    <a:pt x="233" y="41"/>
                    <a:pt x="233" y="40"/>
                  </a:cubicBezTo>
                  <a:cubicBezTo>
                    <a:pt x="233" y="40"/>
                    <a:pt x="232" y="40"/>
                    <a:pt x="232" y="40"/>
                  </a:cubicBezTo>
                  <a:cubicBezTo>
                    <a:pt x="231" y="40"/>
                    <a:pt x="232" y="39"/>
                    <a:pt x="232" y="38"/>
                  </a:cubicBezTo>
                  <a:cubicBezTo>
                    <a:pt x="231" y="38"/>
                    <a:pt x="231" y="38"/>
                    <a:pt x="231" y="38"/>
                  </a:cubicBezTo>
                  <a:cubicBezTo>
                    <a:pt x="230" y="38"/>
                    <a:pt x="230" y="39"/>
                    <a:pt x="230" y="39"/>
                  </a:cubicBezTo>
                  <a:cubicBezTo>
                    <a:pt x="229" y="39"/>
                    <a:pt x="228" y="39"/>
                    <a:pt x="227" y="39"/>
                  </a:cubicBezTo>
                  <a:cubicBezTo>
                    <a:pt x="227" y="38"/>
                    <a:pt x="228" y="38"/>
                    <a:pt x="227" y="37"/>
                  </a:cubicBezTo>
                  <a:cubicBezTo>
                    <a:pt x="226" y="37"/>
                    <a:pt x="225" y="38"/>
                    <a:pt x="225" y="38"/>
                  </a:cubicBezTo>
                  <a:cubicBezTo>
                    <a:pt x="225" y="39"/>
                    <a:pt x="225" y="39"/>
                    <a:pt x="225" y="39"/>
                  </a:cubicBezTo>
                  <a:cubicBezTo>
                    <a:pt x="225" y="39"/>
                    <a:pt x="210" y="39"/>
                    <a:pt x="210" y="39"/>
                  </a:cubicBezTo>
                  <a:cubicBezTo>
                    <a:pt x="209" y="39"/>
                    <a:pt x="206" y="37"/>
                    <a:pt x="205" y="37"/>
                  </a:cubicBezTo>
                  <a:cubicBezTo>
                    <a:pt x="205" y="35"/>
                    <a:pt x="205" y="34"/>
                    <a:pt x="205" y="33"/>
                  </a:cubicBezTo>
                  <a:cubicBezTo>
                    <a:pt x="201" y="28"/>
                    <a:pt x="201" y="28"/>
                    <a:pt x="201" y="28"/>
                  </a:cubicBezTo>
                  <a:cubicBezTo>
                    <a:pt x="199" y="26"/>
                    <a:pt x="194" y="27"/>
                    <a:pt x="191" y="26"/>
                  </a:cubicBezTo>
                  <a:cubicBezTo>
                    <a:pt x="190" y="26"/>
                    <a:pt x="189" y="25"/>
                    <a:pt x="189" y="25"/>
                  </a:cubicBezTo>
                  <a:cubicBezTo>
                    <a:pt x="185" y="24"/>
                    <a:pt x="179" y="24"/>
                    <a:pt x="176" y="25"/>
                  </a:cubicBezTo>
                  <a:cubicBezTo>
                    <a:pt x="177" y="25"/>
                    <a:pt x="176" y="26"/>
                    <a:pt x="176" y="26"/>
                  </a:cubicBezTo>
                  <a:cubicBezTo>
                    <a:pt x="179" y="26"/>
                    <a:pt x="180" y="26"/>
                    <a:pt x="183" y="26"/>
                  </a:cubicBezTo>
                  <a:cubicBezTo>
                    <a:pt x="183" y="26"/>
                    <a:pt x="185" y="26"/>
                    <a:pt x="186" y="26"/>
                  </a:cubicBezTo>
                  <a:cubicBezTo>
                    <a:pt x="186" y="27"/>
                    <a:pt x="186" y="27"/>
                    <a:pt x="186" y="27"/>
                  </a:cubicBezTo>
                  <a:cubicBezTo>
                    <a:pt x="187" y="27"/>
                    <a:pt x="187" y="29"/>
                    <a:pt x="187" y="29"/>
                  </a:cubicBezTo>
                  <a:cubicBezTo>
                    <a:pt x="186" y="29"/>
                    <a:pt x="186" y="29"/>
                    <a:pt x="186" y="29"/>
                  </a:cubicBezTo>
                  <a:cubicBezTo>
                    <a:pt x="187" y="30"/>
                    <a:pt x="187" y="30"/>
                    <a:pt x="187" y="31"/>
                  </a:cubicBezTo>
                  <a:cubicBezTo>
                    <a:pt x="184" y="31"/>
                    <a:pt x="183" y="31"/>
                    <a:pt x="179" y="30"/>
                  </a:cubicBezTo>
                  <a:cubicBezTo>
                    <a:pt x="178" y="29"/>
                    <a:pt x="178" y="29"/>
                    <a:pt x="178" y="29"/>
                  </a:cubicBezTo>
                  <a:cubicBezTo>
                    <a:pt x="177" y="29"/>
                    <a:pt x="177" y="30"/>
                    <a:pt x="176" y="30"/>
                  </a:cubicBezTo>
                  <a:cubicBezTo>
                    <a:pt x="176" y="31"/>
                    <a:pt x="176" y="32"/>
                    <a:pt x="176" y="33"/>
                  </a:cubicBezTo>
                  <a:cubicBezTo>
                    <a:pt x="177" y="33"/>
                    <a:pt x="178" y="33"/>
                    <a:pt x="179" y="33"/>
                  </a:cubicBezTo>
                  <a:cubicBezTo>
                    <a:pt x="179" y="33"/>
                    <a:pt x="179" y="34"/>
                    <a:pt x="179" y="34"/>
                  </a:cubicBezTo>
                  <a:cubicBezTo>
                    <a:pt x="182" y="35"/>
                    <a:pt x="181" y="33"/>
                    <a:pt x="183" y="32"/>
                  </a:cubicBezTo>
                  <a:cubicBezTo>
                    <a:pt x="185" y="34"/>
                    <a:pt x="185" y="34"/>
                    <a:pt x="189" y="34"/>
                  </a:cubicBezTo>
                  <a:cubicBezTo>
                    <a:pt x="190" y="33"/>
                    <a:pt x="190" y="33"/>
                    <a:pt x="190" y="32"/>
                  </a:cubicBezTo>
                  <a:cubicBezTo>
                    <a:pt x="191" y="33"/>
                    <a:pt x="190" y="34"/>
                    <a:pt x="191" y="35"/>
                  </a:cubicBezTo>
                  <a:cubicBezTo>
                    <a:pt x="191" y="35"/>
                    <a:pt x="192" y="35"/>
                    <a:pt x="192" y="36"/>
                  </a:cubicBezTo>
                  <a:cubicBezTo>
                    <a:pt x="192" y="36"/>
                    <a:pt x="192" y="37"/>
                    <a:pt x="192" y="37"/>
                  </a:cubicBezTo>
                  <a:cubicBezTo>
                    <a:pt x="188" y="37"/>
                    <a:pt x="185" y="38"/>
                    <a:pt x="182" y="38"/>
                  </a:cubicBezTo>
                  <a:cubicBezTo>
                    <a:pt x="182" y="39"/>
                    <a:pt x="183" y="40"/>
                    <a:pt x="183" y="40"/>
                  </a:cubicBezTo>
                  <a:cubicBezTo>
                    <a:pt x="183" y="41"/>
                    <a:pt x="183" y="41"/>
                    <a:pt x="183" y="41"/>
                  </a:cubicBezTo>
                  <a:cubicBezTo>
                    <a:pt x="182" y="42"/>
                    <a:pt x="182" y="41"/>
                    <a:pt x="181" y="41"/>
                  </a:cubicBezTo>
                  <a:cubicBezTo>
                    <a:pt x="180" y="42"/>
                    <a:pt x="180" y="42"/>
                    <a:pt x="180" y="42"/>
                  </a:cubicBezTo>
                  <a:cubicBezTo>
                    <a:pt x="178" y="43"/>
                    <a:pt x="186" y="44"/>
                    <a:pt x="187" y="44"/>
                  </a:cubicBezTo>
                  <a:cubicBezTo>
                    <a:pt x="188" y="44"/>
                    <a:pt x="189" y="42"/>
                    <a:pt x="189" y="42"/>
                  </a:cubicBezTo>
                  <a:cubicBezTo>
                    <a:pt x="189" y="42"/>
                    <a:pt x="189" y="44"/>
                    <a:pt x="189" y="44"/>
                  </a:cubicBezTo>
                  <a:cubicBezTo>
                    <a:pt x="190" y="44"/>
                    <a:pt x="190" y="45"/>
                    <a:pt x="191" y="45"/>
                  </a:cubicBezTo>
                  <a:cubicBezTo>
                    <a:pt x="193" y="44"/>
                    <a:pt x="193" y="44"/>
                    <a:pt x="193" y="44"/>
                  </a:cubicBezTo>
                  <a:cubicBezTo>
                    <a:pt x="193" y="44"/>
                    <a:pt x="194" y="45"/>
                    <a:pt x="193" y="45"/>
                  </a:cubicBezTo>
                  <a:cubicBezTo>
                    <a:pt x="194" y="45"/>
                    <a:pt x="194" y="46"/>
                    <a:pt x="194" y="46"/>
                  </a:cubicBezTo>
                  <a:cubicBezTo>
                    <a:pt x="192" y="46"/>
                    <a:pt x="190" y="46"/>
                    <a:pt x="187" y="46"/>
                  </a:cubicBezTo>
                  <a:cubicBezTo>
                    <a:pt x="187" y="46"/>
                    <a:pt x="185" y="44"/>
                    <a:pt x="185" y="44"/>
                  </a:cubicBezTo>
                  <a:cubicBezTo>
                    <a:pt x="180" y="44"/>
                    <a:pt x="182" y="47"/>
                    <a:pt x="183" y="47"/>
                  </a:cubicBezTo>
                  <a:cubicBezTo>
                    <a:pt x="183" y="47"/>
                    <a:pt x="183" y="50"/>
                    <a:pt x="183" y="49"/>
                  </a:cubicBezTo>
                  <a:cubicBezTo>
                    <a:pt x="183" y="49"/>
                    <a:pt x="183" y="50"/>
                    <a:pt x="184" y="50"/>
                  </a:cubicBezTo>
                  <a:cubicBezTo>
                    <a:pt x="187" y="53"/>
                    <a:pt x="190" y="54"/>
                    <a:pt x="196" y="53"/>
                  </a:cubicBezTo>
                  <a:cubicBezTo>
                    <a:pt x="196" y="54"/>
                    <a:pt x="196" y="54"/>
                    <a:pt x="196" y="54"/>
                  </a:cubicBezTo>
                  <a:cubicBezTo>
                    <a:pt x="195" y="54"/>
                    <a:pt x="194" y="54"/>
                    <a:pt x="194" y="54"/>
                  </a:cubicBezTo>
                  <a:cubicBezTo>
                    <a:pt x="192" y="55"/>
                    <a:pt x="190" y="54"/>
                    <a:pt x="188" y="54"/>
                  </a:cubicBezTo>
                  <a:cubicBezTo>
                    <a:pt x="188" y="54"/>
                    <a:pt x="187" y="57"/>
                    <a:pt x="188" y="56"/>
                  </a:cubicBezTo>
                  <a:cubicBezTo>
                    <a:pt x="188" y="57"/>
                    <a:pt x="188" y="57"/>
                    <a:pt x="188" y="57"/>
                  </a:cubicBezTo>
                  <a:cubicBezTo>
                    <a:pt x="189" y="57"/>
                    <a:pt x="196" y="57"/>
                    <a:pt x="197" y="57"/>
                  </a:cubicBezTo>
                  <a:cubicBezTo>
                    <a:pt x="197" y="56"/>
                    <a:pt x="198" y="55"/>
                    <a:pt x="199" y="55"/>
                  </a:cubicBezTo>
                  <a:cubicBezTo>
                    <a:pt x="201" y="54"/>
                    <a:pt x="203" y="55"/>
                    <a:pt x="205" y="55"/>
                  </a:cubicBezTo>
                  <a:cubicBezTo>
                    <a:pt x="205" y="55"/>
                    <a:pt x="205" y="57"/>
                    <a:pt x="205" y="57"/>
                  </a:cubicBezTo>
                  <a:cubicBezTo>
                    <a:pt x="201" y="57"/>
                    <a:pt x="199" y="57"/>
                    <a:pt x="196" y="59"/>
                  </a:cubicBezTo>
                  <a:cubicBezTo>
                    <a:pt x="195" y="59"/>
                    <a:pt x="195" y="59"/>
                    <a:pt x="195" y="60"/>
                  </a:cubicBezTo>
                  <a:cubicBezTo>
                    <a:pt x="196" y="60"/>
                    <a:pt x="196" y="61"/>
                    <a:pt x="197" y="62"/>
                  </a:cubicBezTo>
                  <a:cubicBezTo>
                    <a:pt x="197" y="62"/>
                    <a:pt x="198" y="62"/>
                    <a:pt x="198" y="62"/>
                  </a:cubicBezTo>
                  <a:cubicBezTo>
                    <a:pt x="198" y="63"/>
                    <a:pt x="198" y="65"/>
                    <a:pt x="199" y="65"/>
                  </a:cubicBezTo>
                  <a:cubicBezTo>
                    <a:pt x="199" y="65"/>
                    <a:pt x="200" y="66"/>
                    <a:pt x="200" y="66"/>
                  </a:cubicBezTo>
                  <a:cubicBezTo>
                    <a:pt x="200" y="67"/>
                    <a:pt x="200" y="67"/>
                    <a:pt x="200" y="67"/>
                  </a:cubicBezTo>
                  <a:cubicBezTo>
                    <a:pt x="199" y="67"/>
                    <a:pt x="199" y="67"/>
                    <a:pt x="198" y="67"/>
                  </a:cubicBezTo>
                  <a:cubicBezTo>
                    <a:pt x="198" y="68"/>
                    <a:pt x="199" y="69"/>
                    <a:pt x="199" y="69"/>
                  </a:cubicBezTo>
                  <a:cubicBezTo>
                    <a:pt x="203" y="69"/>
                    <a:pt x="205" y="70"/>
                    <a:pt x="208" y="68"/>
                  </a:cubicBezTo>
                  <a:cubicBezTo>
                    <a:pt x="208" y="68"/>
                    <a:pt x="208" y="67"/>
                    <a:pt x="208" y="66"/>
                  </a:cubicBezTo>
                  <a:cubicBezTo>
                    <a:pt x="209" y="67"/>
                    <a:pt x="209" y="66"/>
                    <a:pt x="210" y="66"/>
                  </a:cubicBezTo>
                  <a:cubicBezTo>
                    <a:pt x="210" y="67"/>
                    <a:pt x="210" y="68"/>
                    <a:pt x="211" y="68"/>
                  </a:cubicBezTo>
                  <a:cubicBezTo>
                    <a:pt x="211" y="69"/>
                    <a:pt x="212" y="68"/>
                    <a:pt x="213" y="69"/>
                  </a:cubicBezTo>
                  <a:cubicBezTo>
                    <a:pt x="212" y="69"/>
                    <a:pt x="214" y="69"/>
                    <a:pt x="214" y="69"/>
                  </a:cubicBezTo>
                  <a:cubicBezTo>
                    <a:pt x="214" y="69"/>
                    <a:pt x="214" y="68"/>
                    <a:pt x="214" y="68"/>
                  </a:cubicBezTo>
                  <a:cubicBezTo>
                    <a:pt x="215" y="68"/>
                    <a:pt x="216" y="69"/>
                    <a:pt x="216" y="68"/>
                  </a:cubicBezTo>
                  <a:cubicBezTo>
                    <a:pt x="218" y="64"/>
                    <a:pt x="218" y="64"/>
                    <a:pt x="218" y="64"/>
                  </a:cubicBezTo>
                  <a:cubicBezTo>
                    <a:pt x="218" y="64"/>
                    <a:pt x="220" y="65"/>
                    <a:pt x="221" y="64"/>
                  </a:cubicBezTo>
                  <a:cubicBezTo>
                    <a:pt x="221" y="64"/>
                    <a:pt x="223" y="63"/>
                    <a:pt x="224" y="63"/>
                  </a:cubicBezTo>
                  <a:cubicBezTo>
                    <a:pt x="223" y="62"/>
                    <a:pt x="224" y="58"/>
                    <a:pt x="225" y="58"/>
                  </a:cubicBezTo>
                  <a:cubicBezTo>
                    <a:pt x="225" y="57"/>
                    <a:pt x="225" y="60"/>
                    <a:pt x="225" y="61"/>
                  </a:cubicBezTo>
                  <a:cubicBezTo>
                    <a:pt x="226" y="61"/>
                    <a:pt x="227" y="61"/>
                    <a:pt x="227" y="61"/>
                  </a:cubicBezTo>
                  <a:cubicBezTo>
                    <a:pt x="227" y="61"/>
                    <a:pt x="227" y="61"/>
                    <a:pt x="227" y="61"/>
                  </a:cubicBezTo>
                  <a:cubicBezTo>
                    <a:pt x="228" y="60"/>
                    <a:pt x="231" y="57"/>
                    <a:pt x="231" y="57"/>
                  </a:cubicBezTo>
                  <a:cubicBezTo>
                    <a:pt x="232" y="57"/>
                    <a:pt x="232" y="59"/>
                    <a:pt x="233" y="59"/>
                  </a:cubicBezTo>
                  <a:cubicBezTo>
                    <a:pt x="233" y="59"/>
                    <a:pt x="235" y="58"/>
                    <a:pt x="236" y="58"/>
                  </a:cubicBezTo>
                  <a:cubicBezTo>
                    <a:pt x="236" y="58"/>
                    <a:pt x="235" y="60"/>
                    <a:pt x="235" y="60"/>
                  </a:cubicBezTo>
                  <a:cubicBezTo>
                    <a:pt x="237" y="60"/>
                    <a:pt x="238" y="58"/>
                    <a:pt x="236" y="57"/>
                  </a:cubicBezTo>
                  <a:cubicBezTo>
                    <a:pt x="237" y="57"/>
                    <a:pt x="239" y="58"/>
                    <a:pt x="239" y="58"/>
                  </a:cubicBezTo>
                  <a:cubicBezTo>
                    <a:pt x="239" y="57"/>
                    <a:pt x="239" y="57"/>
                    <a:pt x="239" y="57"/>
                  </a:cubicBezTo>
                  <a:cubicBezTo>
                    <a:pt x="241" y="57"/>
                    <a:pt x="244" y="56"/>
                    <a:pt x="246" y="55"/>
                  </a:cubicBezTo>
                  <a:cubicBezTo>
                    <a:pt x="246" y="55"/>
                    <a:pt x="246" y="53"/>
                    <a:pt x="246" y="53"/>
                  </a:cubicBezTo>
                  <a:cubicBezTo>
                    <a:pt x="246" y="53"/>
                    <a:pt x="243" y="48"/>
                    <a:pt x="243" y="48"/>
                  </a:cubicBezTo>
                  <a:cubicBezTo>
                    <a:pt x="243" y="48"/>
                    <a:pt x="244" y="48"/>
                    <a:pt x="245" y="48"/>
                  </a:cubicBezTo>
                  <a:cubicBezTo>
                    <a:pt x="245" y="49"/>
                    <a:pt x="247" y="51"/>
                    <a:pt x="247" y="53"/>
                  </a:cubicBezTo>
                  <a:cubicBezTo>
                    <a:pt x="249" y="53"/>
                    <a:pt x="248" y="54"/>
                    <a:pt x="249" y="54"/>
                  </a:cubicBezTo>
                  <a:cubicBezTo>
                    <a:pt x="249" y="54"/>
                    <a:pt x="251" y="53"/>
                    <a:pt x="251" y="52"/>
                  </a:cubicBezTo>
                  <a:cubicBezTo>
                    <a:pt x="251" y="53"/>
                    <a:pt x="251" y="53"/>
                    <a:pt x="251" y="53"/>
                  </a:cubicBezTo>
                  <a:cubicBezTo>
                    <a:pt x="251" y="53"/>
                    <a:pt x="251" y="53"/>
                    <a:pt x="251" y="53"/>
                  </a:cubicBezTo>
                  <a:cubicBezTo>
                    <a:pt x="252" y="54"/>
                    <a:pt x="252" y="55"/>
                    <a:pt x="253" y="55"/>
                  </a:cubicBezTo>
                  <a:cubicBezTo>
                    <a:pt x="252" y="55"/>
                    <a:pt x="245" y="56"/>
                    <a:pt x="247" y="57"/>
                  </a:cubicBezTo>
                  <a:cubicBezTo>
                    <a:pt x="252" y="58"/>
                    <a:pt x="257" y="58"/>
                    <a:pt x="260" y="58"/>
                  </a:cubicBezTo>
                  <a:cubicBezTo>
                    <a:pt x="259" y="59"/>
                    <a:pt x="261" y="61"/>
                    <a:pt x="260" y="61"/>
                  </a:cubicBezTo>
                  <a:cubicBezTo>
                    <a:pt x="259" y="60"/>
                    <a:pt x="259" y="60"/>
                    <a:pt x="259" y="60"/>
                  </a:cubicBezTo>
                  <a:cubicBezTo>
                    <a:pt x="254" y="59"/>
                    <a:pt x="251" y="59"/>
                    <a:pt x="247" y="59"/>
                  </a:cubicBezTo>
                  <a:cubicBezTo>
                    <a:pt x="247" y="59"/>
                    <a:pt x="244" y="60"/>
                    <a:pt x="243" y="60"/>
                  </a:cubicBezTo>
                  <a:cubicBezTo>
                    <a:pt x="242" y="59"/>
                    <a:pt x="242" y="58"/>
                    <a:pt x="241" y="58"/>
                  </a:cubicBezTo>
                  <a:cubicBezTo>
                    <a:pt x="240" y="58"/>
                    <a:pt x="233" y="61"/>
                    <a:pt x="232" y="62"/>
                  </a:cubicBezTo>
                  <a:cubicBezTo>
                    <a:pt x="232" y="62"/>
                    <a:pt x="232" y="62"/>
                    <a:pt x="232" y="62"/>
                  </a:cubicBezTo>
                  <a:cubicBezTo>
                    <a:pt x="231" y="63"/>
                    <a:pt x="230" y="62"/>
                    <a:pt x="230" y="62"/>
                  </a:cubicBezTo>
                  <a:cubicBezTo>
                    <a:pt x="231" y="62"/>
                    <a:pt x="228" y="62"/>
                    <a:pt x="228" y="62"/>
                  </a:cubicBezTo>
                  <a:cubicBezTo>
                    <a:pt x="227" y="65"/>
                    <a:pt x="227" y="66"/>
                    <a:pt x="227" y="69"/>
                  </a:cubicBezTo>
                  <a:cubicBezTo>
                    <a:pt x="228" y="69"/>
                    <a:pt x="227" y="69"/>
                    <a:pt x="228" y="70"/>
                  </a:cubicBezTo>
                  <a:cubicBezTo>
                    <a:pt x="228" y="70"/>
                    <a:pt x="229" y="70"/>
                    <a:pt x="230" y="70"/>
                  </a:cubicBezTo>
                  <a:cubicBezTo>
                    <a:pt x="231" y="69"/>
                    <a:pt x="234" y="67"/>
                    <a:pt x="235" y="67"/>
                  </a:cubicBezTo>
                  <a:cubicBezTo>
                    <a:pt x="238" y="67"/>
                    <a:pt x="235" y="68"/>
                    <a:pt x="236" y="68"/>
                  </a:cubicBezTo>
                  <a:cubicBezTo>
                    <a:pt x="239" y="69"/>
                    <a:pt x="242" y="68"/>
                    <a:pt x="243" y="67"/>
                  </a:cubicBezTo>
                  <a:cubicBezTo>
                    <a:pt x="245" y="66"/>
                    <a:pt x="246" y="65"/>
                    <a:pt x="247" y="63"/>
                  </a:cubicBezTo>
                  <a:cubicBezTo>
                    <a:pt x="247" y="67"/>
                    <a:pt x="246" y="67"/>
                    <a:pt x="245" y="70"/>
                  </a:cubicBezTo>
                  <a:cubicBezTo>
                    <a:pt x="245" y="70"/>
                    <a:pt x="245" y="70"/>
                    <a:pt x="247" y="70"/>
                  </a:cubicBezTo>
                  <a:cubicBezTo>
                    <a:pt x="247" y="72"/>
                    <a:pt x="247" y="72"/>
                    <a:pt x="247" y="73"/>
                  </a:cubicBezTo>
                  <a:cubicBezTo>
                    <a:pt x="247" y="73"/>
                    <a:pt x="248" y="74"/>
                    <a:pt x="248" y="74"/>
                  </a:cubicBezTo>
                  <a:cubicBezTo>
                    <a:pt x="249" y="74"/>
                    <a:pt x="249" y="73"/>
                    <a:pt x="249" y="72"/>
                  </a:cubicBezTo>
                  <a:cubicBezTo>
                    <a:pt x="250" y="72"/>
                    <a:pt x="250" y="72"/>
                    <a:pt x="250" y="72"/>
                  </a:cubicBezTo>
                  <a:cubicBezTo>
                    <a:pt x="251" y="74"/>
                    <a:pt x="251" y="74"/>
                    <a:pt x="251" y="74"/>
                  </a:cubicBezTo>
                  <a:cubicBezTo>
                    <a:pt x="253" y="75"/>
                    <a:pt x="257" y="73"/>
                    <a:pt x="257" y="74"/>
                  </a:cubicBezTo>
                  <a:cubicBezTo>
                    <a:pt x="256" y="74"/>
                    <a:pt x="255" y="75"/>
                    <a:pt x="255" y="75"/>
                  </a:cubicBezTo>
                  <a:cubicBezTo>
                    <a:pt x="255" y="76"/>
                    <a:pt x="256" y="76"/>
                    <a:pt x="256" y="77"/>
                  </a:cubicBezTo>
                  <a:cubicBezTo>
                    <a:pt x="256" y="77"/>
                    <a:pt x="254" y="77"/>
                    <a:pt x="254" y="77"/>
                  </a:cubicBezTo>
                  <a:cubicBezTo>
                    <a:pt x="253" y="79"/>
                    <a:pt x="253" y="79"/>
                    <a:pt x="253" y="79"/>
                  </a:cubicBezTo>
                  <a:cubicBezTo>
                    <a:pt x="251" y="79"/>
                    <a:pt x="252" y="78"/>
                    <a:pt x="251" y="77"/>
                  </a:cubicBezTo>
                  <a:cubicBezTo>
                    <a:pt x="249" y="77"/>
                    <a:pt x="245" y="78"/>
                    <a:pt x="245" y="78"/>
                  </a:cubicBezTo>
                  <a:cubicBezTo>
                    <a:pt x="244" y="78"/>
                    <a:pt x="243" y="74"/>
                    <a:pt x="243" y="74"/>
                  </a:cubicBezTo>
                  <a:cubicBezTo>
                    <a:pt x="242" y="74"/>
                    <a:pt x="241" y="74"/>
                    <a:pt x="240" y="74"/>
                  </a:cubicBezTo>
                  <a:cubicBezTo>
                    <a:pt x="239" y="74"/>
                    <a:pt x="238" y="72"/>
                    <a:pt x="236" y="71"/>
                  </a:cubicBezTo>
                  <a:cubicBezTo>
                    <a:pt x="234" y="70"/>
                    <a:pt x="228" y="72"/>
                    <a:pt x="225" y="72"/>
                  </a:cubicBezTo>
                  <a:cubicBezTo>
                    <a:pt x="225" y="72"/>
                    <a:pt x="226" y="75"/>
                    <a:pt x="225" y="75"/>
                  </a:cubicBezTo>
                  <a:cubicBezTo>
                    <a:pt x="226" y="75"/>
                    <a:pt x="227" y="76"/>
                    <a:pt x="227" y="76"/>
                  </a:cubicBezTo>
                  <a:cubicBezTo>
                    <a:pt x="227" y="77"/>
                    <a:pt x="229" y="76"/>
                    <a:pt x="229" y="76"/>
                  </a:cubicBezTo>
                  <a:cubicBezTo>
                    <a:pt x="229" y="77"/>
                    <a:pt x="230" y="77"/>
                    <a:pt x="230" y="77"/>
                  </a:cubicBezTo>
                  <a:cubicBezTo>
                    <a:pt x="230" y="78"/>
                    <a:pt x="230" y="79"/>
                    <a:pt x="230" y="80"/>
                  </a:cubicBezTo>
                  <a:cubicBezTo>
                    <a:pt x="223" y="82"/>
                    <a:pt x="220" y="80"/>
                    <a:pt x="215" y="85"/>
                  </a:cubicBezTo>
                  <a:cubicBezTo>
                    <a:pt x="215" y="85"/>
                    <a:pt x="214" y="85"/>
                    <a:pt x="214" y="86"/>
                  </a:cubicBezTo>
                  <a:cubicBezTo>
                    <a:pt x="215" y="88"/>
                    <a:pt x="215" y="89"/>
                    <a:pt x="216" y="91"/>
                  </a:cubicBezTo>
                  <a:cubicBezTo>
                    <a:pt x="216" y="91"/>
                    <a:pt x="218" y="91"/>
                    <a:pt x="218" y="91"/>
                  </a:cubicBezTo>
                  <a:cubicBezTo>
                    <a:pt x="218" y="91"/>
                    <a:pt x="218" y="90"/>
                    <a:pt x="218" y="90"/>
                  </a:cubicBezTo>
                  <a:cubicBezTo>
                    <a:pt x="218" y="90"/>
                    <a:pt x="218" y="90"/>
                    <a:pt x="218" y="90"/>
                  </a:cubicBezTo>
                  <a:cubicBezTo>
                    <a:pt x="218" y="89"/>
                    <a:pt x="218" y="89"/>
                    <a:pt x="218" y="89"/>
                  </a:cubicBezTo>
                  <a:cubicBezTo>
                    <a:pt x="218" y="89"/>
                    <a:pt x="220" y="89"/>
                    <a:pt x="219" y="89"/>
                  </a:cubicBezTo>
                  <a:cubicBezTo>
                    <a:pt x="219" y="89"/>
                    <a:pt x="220" y="89"/>
                    <a:pt x="220" y="89"/>
                  </a:cubicBezTo>
                  <a:cubicBezTo>
                    <a:pt x="221" y="91"/>
                    <a:pt x="221" y="91"/>
                    <a:pt x="221" y="91"/>
                  </a:cubicBezTo>
                  <a:cubicBezTo>
                    <a:pt x="223" y="92"/>
                    <a:pt x="225" y="91"/>
                    <a:pt x="227" y="91"/>
                  </a:cubicBezTo>
                  <a:cubicBezTo>
                    <a:pt x="227" y="91"/>
                    <a:pt x="227" y="89"/>
                    <a:pt x="226" y="90"/>
                  </a:cubicBezTo>
                  <a:cubicBezTo>
                    <a:pt x="226" y="89"/>
                    <a:pt x="226" y="89"/>
                    <a:pt x="226" y="89"/>
                  </a:cubicBezTo>
                  <a:cubicBezTo>
                    <a:pt x="226" y="88"/>
                    <a:pt x="227" y="88"/>
                    <a:pt x="227" y="87"/>
                  </a:cubicBezTo>
                  <a:cubicBezTo>
                    <a:pt x="228" y="88"/>
                    <a:pt x="229" y="88"/>
                    <a:pt x="229" y="89"/>
                  </a:cubicBezTo>
                  <a:cubicBezTo>
                    <a:pt x="229" y="89"/>
                    <a:pt x="229" y="90"/>
                    <a:pt x="229" y="90"/>
                  </a:cubicBezTo>
                  <a:cubicBezTo>
                    <a:pt x="231" y="90"/>
                    <a:pt x="231" y="91"/>
                    <a:pt x="231" y="91"/>
                  </a:cubicBezTo>
                  <a:cubicBezTo>
                    <a:pt x="231" y="91"/>
                    <a:pt x="231" y="91"/>
                    <a:pt x="232" y="89"/>
                  </a:cubicBezTo>
                  <a:cubicBezTo>
                    <a:pt x="233" y="88"/>
                    <a:pt x="233" y="88"/>
                    <a:pt x="233" y="88"/>
                  </a:cubicBezTo>
                  <a:cubicBezTo>
                    <a:pt x="233" y="88"/>
                    <a:pt x="233" y="90"/>
                    <a:pt x="233" y="90"/>
                  </a:cubicBezTo>
                  <a:cubicBezTo>
                    <a:pt x="234" y="90"/>
                    <a:pt x="235" y="91"/>
                    <a:pt x="236" y="91"/>
                  </a:cubicBezTo>
                  <a:cubicBezTo>
                    <a:pt x="239" y="92"/>
                    <a:pt x="240" y="91"/>
                    <a:pt x="242" y="92"/>
                  </a:cubicBezTo>
                  <a:cubicBezTo>
                    <a:pt x="242" y="92"/>
                    <a:pt x="242" y="93"/>
                    <a:pt x="243" y="93"/>
                  </a:cubicBezTo>
                  <a:cubicBezTo>
                    <a:pt x="243" y="93"/>
                    <a:pt x="243" y="92"/>
                    <a:pt x="243" y="91"/>
                  </a:cubicBezTo>
                  <a:cubicBezTo>
                    <a:pt x="247" y="89"/>
                    <a:pt x="246" y="90"/>
                    <a:pt x="244" y="86"/>
                  </a:cubicBezTo>
                  <a:cubicBezTo>
                    <a:pt x="248" y="88"/>
                    <a:pt x="246" y="88"/>
                    <a:pt x="249" y="86"/>
                  </a:cubicBezTo>
                  <a:cubicBezTo>
                    <a:pt x="249" y="85"/>
                    <a:pt x="250" y="85"/>
                    <a:pt x="250" y="85"/>
                  </a:cubicBezTo>
                  <a:cubicBezTo>
                    <a:pt x="250" y="84"/>
                    <a:pt x="250" y="84"/>
                    <a:pt x="250" y="84"/>
                  </a:cubicBezTo>
                  <a:cubicBezTo>
                    <a:pt x="251" y="83"/>
                    <a:pt x="250" y="88"/>
                    <a:pt x="250" y="87"/>
                  </a:cubicBezTo>
                  <a:cubicBezTo>
                    <a:pt x="250" y="88"/>
                    <a:pt x="250" y="89"/>
                    <a:pt x="250" y="89"/>
                  </a:cubicBezTo>
                  <a:cubicBezTo>
                    <a:pt x="252" y="89"/>
                    <a:pt x="255" y="88"/>
                    <a:pt x="256" y="88"/>
                  </a:cubicBezTo>
                  <a:cubicBezTo>
                    <a:pt x="256" y="88"/>
                    <a:pt x="258" y="89"/>
                    <a:pt x="259" y="89"/>
                  </a:cubicBezTo>
                  <a:cubicBezTo>
                    <a:pt x="259" y="89"/>
                    <a:pt x="260" y="88"/>
                    <a:pt x="261" y="88"/>
                  </a:cubicBezTo>
                  <a:cubicBezTo>
                    <a:pt x="261" y="88"/>
                    <a:pt x="262" y="88"/>
                    <a:pt x="262" y="88"/>
                  </a:cubicBezTo>
                  <a:cubicBezTo>
                    <a:pt x="262" y="88"/>
                    <a:pt x="262" y="88"/>
                    <a:pt x="263" y="87"/>
                  </a:cubicBezTo>
                  <a:cubicBezTo>
                    <a:pt x="262" y="85"/>
                    <a:pt x="262" y="85"/>
                    <a:pt x="262" y="83"/>
                  </a:cubicBezTo>
                  <a:cubicBezTo>
                    <a:pt x="263" y="84"/>
                    <a:pt x="263" y="84"/>
                    <a:pt x="264" y="85"/>
                  </a:cubicBezTo>
                  <a:cubicBezTo>
                    <a:pt x="264" y="85"/>
                    <a:pt x="263" y="86"/>
                    <a:pt x="264" y="86"/>
                  </a:cubicBezTo>
                  <a:cubicBezTo>
                    <a:pt x="265" y="89"/>
                    <a:pt x="266" y="87"/>
                    <a:pt x="268" y="87"/>
                  </a:cubicBezTo>
                  <a:cubicBezTo>
                    <a:pt x="267" y="87"/>
                    <a:pt x="268" y="86"/>
                    <a:pt x="269" y="86"/>
                  </a:cubicBezTo>
                  <a:cubicBezTo>
                    <a:pt x="269" y="87"/>
                    <a:pt x="269" y="88"/>
                    <a:pt x="270" y="88"/>
                  </a:cubicBezTo>
                  <a:cubicBezTo>
                    <a:pt x="270" y="90"/>
                    <a:pt x="270" y="91"/>
                    <a:pt x="270" y="94"/>
                  </a:cubicBezTo>
                  <a:cubicBezTo>
                    <a:pt x="270" y="94"/>
                    <a:pt x="272" y="94"/>
                    <a:pt x="271" y="93"/>
                  </a:cubicBezTo>
                  <a:cubicBezTo>
                    <a:pt x="272" y="93"/>
                    <a:pt x="273" y="94"/>
                    <a:pt x="273" y="94"/>
                  </a:cubicBezTo>
                  <a:cubicBezTo>
                    <a:pt x="274" y="93"/>
                    <a:pt x="274" y="92"/>
                    <a:pt x="275" y="91"/>
                  </a:cubicBezTo>
                  <a:cubicBezTo>
                    <a:pt x="276" y="90"/>
                    <a:pt x="277" y="90"/>
                    <a:pt x="279" y="89"/>
                  </a:cubicBezTo>
                  <a:cubicBezTo>
                    <a:pt x="279" y="88"/>
                    <a:pt x="279" y="88"/>
                    <a:pt x="279" y="88"/>
                  </a:cubicBezTo>
                  <a:cubicBezTo>
                    <a:pt x="279" y="87"/>
                    <a:pt x="279" y="87"/>
                    <a:pt x="279" y="87"/>
                  </a:cubicBezTo>
                  <a:cubicBezTo>
                    <a:pt x="280" y="88"/>
                    <a:pt x="280" y="89"/>
                    <a:pt x="281" y="89"/>
                  </a:cubicBezTo>
                  <a:cubicBezTo>
                    <a:pt x="281" y="89"/>
                    <a:pt x="282" y="90"/>
                    <a:pt x="283" y="89"/>
                  </a:cubicBezTo>
                  <a:cubicBezTo>
                    <a:pt x="283" y="89"/>
                    <a:pt x="283" y="88"/>
                    <a:pt x="283" y="88"/>
                  </a:cubicBezTo>
                  <a:cubicBezTo>
                    <a:pt x="285" y="87"/>
                    <a:pt x="287" y="86"/>
                    <a:pt x="289" y="85"/>
                  </a:cubicBezTo>
                  <a:cubicBezTo>
                    <a:pt x="288" y="84"/>
                    <a:pt x="288" y="83"/>
                    <a:pt x="287" y="83"/>
                  </a:cubicBezTo>
                  <a:cubicBezTo>
                    <a:pt x="286" y="83"/>
                    <a:pt x="285" y="84"/>
                    <a:pt x="284" y="83"/>
                  </a:cubicBezTo>
                  <a:cubicBezTo>
                    <a:pt x="284" y="83"/>
                    <a:pt x="282" y="80"/>
                    <a:pt x="281" y="79"/>
                  </a:cubicBezTo>
                  <a:cubicBezTo>
                    <a:pt x="279" y="78"/>
                    <a:pt x="277" y="79"/>
                    <a:pt x="274" y="78"/>
                  </a:cubicBezTo>
                  <a:cubicBezTo>
                    <a:pt x="279" y="77"/>
                    <a:pt x="284" y="77"/>
                    <a:pt x="288" y="76"/>
                  </a:cubicBezTo>
                  <a:cubicBezTo>
                    <a:pt x="288" y="74"/>
                    <a:pt x="288" y="72"/>
                    <a:pt x="288" y="71"/>
                  </a:cubicBezTo>
                  <a:cubicBezTo>
                    <a:pt x="290" y="71"/>
                    <a:pt x="294" y="72"/>
                    <a:pt x="297" y="72"/>
                  </a:cubicBezTo>
                  <a:cubicBezTo>
                    <a:pt x="298" y="71"/>
                    <a:pt x="298" y="71"/>
                    <a:pt x="298" y="71"/>
                  </a:cubicBezTo>
                  <a:cubicBezTo>
                    <a:pt x="299" y="70"/>
                    <a:pt x="300" y="71"/>
                    <a:pt x="301" y="71"/>
                  </a:cubicBezTo>
                  <a:cubicBezTo>
                    <a:pt x="301" y="71"/>
                    <a:pt x="301" y="70"/>
                    <a:pt x="301" y="70"/>
                  </a:cubicBezTo>
                  <a:cubicBezTo>
                    <a:pt x="302" y="70"/>
                    <a:pt x="302" y="69"/>
                    <a:pt x="302" y="68"/>
                  </a:cubicBezTo>
                  <a:cubicBezTo>
                    <a:pt x="300" y="68"/>
                    <a:pt x="296" y="67"/>
                    <a:pt x="301" y="67"/>
                  </a:cubicBezTo>
                  <a:cubicBezTo>
                    <a:pt x="303" y="66"/>
                    <a:pt x="309" y="67"/>
                    <a:pt x="304" y="65"/>
                  </a:cubicBezTo>
                  <a:cubicBezTo>
                    <a:pt x="304" y="64"/>
                    <a:pt x="304" y="64"/>
                    <a:pt x="304" y="64"/>
                  </a:cubicBezTo>
                  <a:cubicBezTo>
                    <a:pt x="309" y="64"/>
                    <a:pt x="309" y="64"/>
                    <a:pt x="312" y="62"/>
                  </a:cubicBezTo>
                  <a:cubicBezTo>
                    <a:pt x="312" y="61"/>
                    <a:pt x="312" y="61"/>
                    <a:pt x="312" y="61"/>
                  </a:cubicBezTo>
                  <a:cubicBezTo>
                    <a:pt x="311" y="60"/>
                    <a:pt x="311" y="60"/>
                    <a:pt x="311" y="59"/>
                  </a:cubicBezTo>
                  <a:cubicBezTo>
                    <a:pt x="309" y="59"/>
                    <a:pt x="308" y="60"/>
                    <a:pt x="306" y="60"/>
                  </a:cubicBezTo>
                  <a:cubicBezTo>
                    <a:pt x="306" y="60"/>
                    <a:pt x="306" y="58"/>
                    <a:pt x="306" y="58"/>
                  </a:cubicBezTo>
                  <a:cubicBezTo>
                    <a:pt x="305" y="58"/>
                    <a:pt x="302" y="57"/>
                    <a:pt x="302" y="57"/>
                  </a:cubicBezTo>
                  <a:cubicBezTo>
                    <a:pt x="301" y="57"/>
                    <a:pt x="300" y="58"/>
                    <a:pt x="300" y="58"/>
                  </a:cubicBezTo>
                  <a:cubicBezTo>
                    <a:pt x="299" y="58"/>
                    <a:pt x="298" y="58"/>
                    <a:pt x="297" y="58"/>
                  </a:cubicBezTo>
                  <a:cubicBezTo>
                    <a:pt x="296" y="59"/>
                    <a:pt x="296" y="59"/>
                    <a:pt x="296" y="59"/>
                  </a:cubicBezTo>
                  <a:cubicBezTo>
                    <a:pt x="293" y="60"/>
                    <a:pt x="291" y="60"/>
                    <a:pt x="289" y="61"/>
                  </a:cubicBezTo>
                  <a:cubicBezTo>
                    <a:pt x="289" y="61"/>
                    <a:pt x="289" y="60"/>
                    <a:pt x="289" y="59"/>
                  </a:cubicBezTo>
                  <a:cubicBezTo>
                    <a:pt x="290" y="59"/>
                    <a:pt x="292" y="58"/>
                    <a:pt x="292" y="58"/>
                  </a:cubicBezTo>
                  <a:cubicBezTo>
                    <a:pt x="293" y="58"/>
                    <a:pt x="292" y="56"/>
                    <a:pt x="292" y="56"/>
                  </a:cubicBezTo>
                  <a:cubicBezTo>
                    <a:pt x="289" y="56"/>
                    <a:pt x="288" y="56"/>
                    <a:pt x="285" y="55"/>
                  </a:cubicBezTo>
                  <a:cubicBezTo>
                    <a:pt x="285" y="55"/>
                    <a:pt x="286" y="54"/>
                    <a:pt x="287" y="54"/>
                  </a:cubicBezTo>
                  <a:cubicBezTo>
                    <a:pt x="287" y="54"/>
                    <a:pt x="293" y="56"/>
                    <a:pt x="294" y="56"/>
                  </a:cubicBezTo>
                  <a:cubicBezTo>
                    <a:pt x="294" y="56"/>
                    <a:pt x="295" y="57"/>
                    <a:pt x="295" y="57"/>
                  </a:cubicBezTo>
                  <a:cubicBezTo>
                    <a:pt x="296" y="57"/>
                    <a:pt x="297" y="56"/>
                    <a:pt x="298" y="56"/>
                  </a:cubicBezTo>
                  <a:cubicBezTo>
                    <a:pt x="299" y="56"/>
                    <a:pt x="305" y="56"/>
                    <a:pt x="301" y="54"/>
                  </a:cubicBezTo>
                  <a:cubicBezTo>
                    <a:pt x="299" y="53"/>
                    <a:pt x="298" y="53"/>
                    <a:pt x="296" y="53"/>
                  </a:cubicBezTo>
                  <a:cubicBezTo>
                    <a:pt x="296" y="53"/>
                    <a:pt x="295" y="52"/>
                    <a:pt x="295" y="52"/>
                  </a:cubicBezTo>
                  <a:cubicBezTo>
                    <a:pt x="298" y="52"/>
                    <a:pt x="299" y="52"/>
                    <a:pt x="302" y="53"/>
                  </a:cubicBezTo>
                  <a:cubicBezTo>
                    <a:pt x="302" y="53"/>
                    <a:pt x="304" y="54"/>
                    <a:pt x="304" y="54"/>
                  </a:cubicBezTo>
                  <a:cubicBezTo>
                    <a:pt x="304" y="54"/>
                    <a:pt x="306" y="53"/>
                    <a:pt x="306" y="53"/>
                  </a:cubicBezTo>
                  <a:cubicBezTo>
                    <a:pt x="305" y="51"/>
                    <a:pt x="305" y="51"/>
                    <a:pt x="305" y="51"/>
                  </a:cubicBezTo>
                  <a:cubicBezTo>
                    <a:pt x="302" y="50"/>
                    <a:pt x="298" y="50"/>
                    <a:pt x="294" y="50"/>
                  </a:cubicBezTo>
                  <a:cubicBezTo>
                    <a:pt x="295" y="50"/>
                    <a:pt x="294" y="49"/>
                    <a:pt x="294" y="49"/>
                  </a:cubicBezTo>
                  <a:cubicBezTo>
                    <a:pt x="296" y="49"/>
                    <a:pt x="297" y="49"/>
                    <a:pt x="299" y="50"/>
                  </a:cubicBezTo>
                  <a:cubicBezTo>
                    <a:pt x="299" y="49"/>
                    <a:pt x="300" y="48"/>
                    <a:pt x="300" y="48"/>
                  </a:cubicBezTo>
                  <a:cubicBezTo>
                    <a:pt x="300" y="47"/>
                    <a:pt x="301" y="48"/>
                    <a:pt x="301" y="48"/>
                  </a:cubicBezTo>
                  <a:cubicBezTo>
                    <a:pt x="301" y="48"/>
                    <a:pt x="301" y="49"/>
                    <a:pt x="302" y="49"/>
                  </a:cubicBezTo>
                  <a:cubicBezTo>
                    <a:pt x="303" y="50"/>
                    <a:pt x="306" y="51"/>
                    <a:pt x="307" y="50"/>
                  </a:cubicBezTo>
                  <a:cubicBezTo>
                    <a:pt x="307" y="50"/>
                    <a:pt x="305" y="48"/>
                    <a:pt x="308" y="49"/>
                  </a:cubicBezTo>
                  <a:cubicBezTo>
                    <a:pt x="308" y="49"/>
                    <a:pt x="311" y="51"/>
                    <a:pt x="311" y="51"/>
                  </a:cubicBezTo>
                  <a:cubicBezTo>
                    <a:pt x="312" y="51"/>
                    <a:pt x="313" y="49"/>
                    <a:pt x="313" y="49"/>
                  </a:cubicBezTo>
                  <a:cubicBezTo>
                    <a:pt x="314" y="49"/>
                    <a:pt x="314" y="50"/>
                    <a:pt x="315" y="50"/>
                  </a:cubicBezTo>
                  <a:cubicBezTo>
                    <a:pt x="318" y="51"/>
                    <a:pt x="320" y="50"/>
                    <a:pt x="323" y="50"/>
                  </a:cubicBezTo>
                  <a:cubicBezTo>
                    <a:pt x="323" y="49"/>
                    <a:pt x="324" y="48"/>
                    <a:pt x="324" y="48"/>
                  </a:cubicBezTo>
                  <a:cubicBezTo>
                    <a:pt x="323" y="47"/>
                    <a:pt x="323" y="47"/>
                    <a:pt x="323" y="47"/>
                  </a:cubicBezTo>
                  <a:cubicBezTo>
                    <a:pt x="320" y="46"/>
                    <a:pt x="325" y="47"/>
                    <a:pt x="326" y="47"/>
                  </a:cubicBezTo>
                  <a:cubicBezTo>
                    <a:pt x="326" y="47"/>
                    <a:pt x="327" y="45"/>
                    <a:pt x="327" y="45"/>
                  </a:cubicBezTo>
                  <a:cubicBezTo>
                    <a:pt x="327" y="45"/>
                    <a:pt x="334" y="44"/>
                    <a:pt x="331" y="43"/>
                  </a:cubicBezTo>
                  <a:cubicBezTo>
                    <a:pt x="331" y="43"/>
                    <a:pt x="329" y="43"/>
                    <a:pt x="328" y="42"/>
                  </a:cubicBezTo>
                  <a:cubicBezTo>
                    <a:pt x="328" y="42"/>
                    <a:pt x="329" y="41"/>
                    <a:pt x="329" y="41"/>
                  </a:cubicBezTo>
                  <a:cubicBezTo>
                    <a:pt x="330" y="40"/>
                    <a:pt x="330" y="40"/>
                    <a:pt x="330" y="40"/>
                  </a:cubicBezTo>
                  <a:cubicBezTo>
                    <a:pt x="331" y="40"/>
                    <a:pt x="331" y="42"/>
                    <a:pt x="332" y="42"/>
                  </a:cubicBezTo>
                  <a:cubicBezTo>
                    <a:pt x="335" y="43"/>
                    <a:pt x="335" y="42"/>
                    <a:pt x="337" y="41"/>
                  </a:cubicBezTo>
                  <a:cubicBezTo>
                    <a:pt x="337" y="40"/>
                    <a:pt x="337" y="40"/>
                    <a:pt x="337" y="40"/>
                  </a:cubicBezTo>
                  <a:cubicBezTo>
                    <a:pt x="338" y="39"/>
                    <a:pt x="339" y="40"/>
                    <a:pt x="339" y="39"/>
                  </a:cubicBezTo>
                  <a:cubicBezTo>
                    <a:pt x="340" y="39"/>
                    <a:pt x="339" y="38"/>
                    <a:pt x="339" y="38"/>
                  </a:cubicBezTo>
                  <a:cubicBezTo>
                    <a:pt x="339" y="37"/>
                    <a:pt x="340" y="37"/>
                    <a:pt x="340" y="36"/>
                  </a:cubicBezTo>
                  <a:cubicBezTo>
                    <a:pt x="343" y="40"/>
                    <a:pt x="343" y="38"/>
                    <a:pt x="343" y="38"/>
                  </a:cubicBezTo>
                  <a:cubicBezTo>
                    <a:pt x="343" y="38"/>
                    <a:pt x="344" y="38"/>
                    <a:pt x="344" y="38"/>
                  </a:cubicBezTo>
                  <a:cubicBezTo>
                    <a:pt x="345" y="38"/>
                    <a:pt x="345" y="36"/>
                    <a:pt x="345" y="36"/>
                  </a:cubicBezTo>
                  <a:cubicBezTo>
                    <a:pt x="347" y="35"/>
                    <a:pt x="348" y="36"/>
                    <a:pt x="350" y="35"/>
                  </a:cubicBezTo>
                  <a:cubicBezTo>
                    <a:pt x="351" y="34"/>
                    <a:pt x="351" y="33"/>
                    <a:pt x="352" y="33"/>
                  </a:cubicBezTo>
                  <a:cubicBezTo>
                    <a:pt x="352" y="32"/>
                    <a:pt x="354" y="32"/>
                    <a:pt x="354" y="32"/>
                  </a:cubicBezTo>
                  <a:cubicBezTo>
                    <a:pt x="355" y="32"/>
                    <a:pt x="355" y="30"/>
                    <a:pt x="355" y="30"/>
                  </a:cubicBezTo>
                  <a:cubicBezTo>
                    <a:pt x="356" y="30"/>
                    <a:pt x="358" y="31"/>
                    <a:pt x="359" y="31"/>
                  </a:cubicBezTo>
                  <a:cubicBezTo>
                    <a:pt x="360" y="31"/>
                    <a:pt x="363" y="29"/>
                    <a:pt x="364" y="29"/>
                  </a:cubicBezTo>
                  <a:cubicBezTo>
                    <a:pt x="369" y="28"/>
                    <a:pt x="372" y="28"/>
                    <a:pt x="376" y="26"/>
                  </a:cubicBezTo>
                  <a:cubicBezTo>
                    <a:pt x="376" y="25"/>
                    <a:pt x="376" y="24"/>
                    <a:pt x="377" y="23"/>
                  </a:cubicBezTo>
                  <a:cubicBezTo>
                    <a:pt x="376" y="23"/>
                    <a:pt x="375" y="23"/>
                    <a:pt x="374" y="23"/>
                  </a:cubicBezTo>
                  <a:cubicBezTo>
                    <a:pt x="372" y="24"/>
                    <a:pt x="370" y="25"/>
                    <a:pt x="368" y="26"/>
                  </a:cubicBezTo>
                  <a:cubicBezTo>
                    <a:pt x="366" y="26"/>
                    <a:pt x="361" y="26"/>
                    <a:pt x="362" y="26"/>
                  </a:cubicBezTo>
                  <a:cubicBezTo>
                    <a:pt x="363" y="25"/>
                    <a:pt x="363" y="25"/>
                    <a:pt x="363" y="25"/>
                  </a:cubicBezTo>
                  <a:cubicBezTo>
                    <a:pt x="365" y="24"/>
                    <a:pt x="368" y="24"/>
                    <a:pt x="370" y="24"/>
                  </a:cubicBezTo>
                  <a:cubicBezTo>
                    <a:pt x="370" y="23"/>
                    <a:pt x="370" y="23"/>
                    <a:pt x="370" y="23"/>
                  </a:cubicBezTo>
                  <a:cubicBezTo>
                    <a:pt x="370" y="23"/>
                    <a:pt x="369" y="22"/>
                    <a:pt x="369" y="22"/>
                  </a:cubicBezTo>
                  <a:cubicBezTo>
                    <a:pt x="370" y="22"/>
                    <a:pt x="371" y="23"/>
                    <a:pt x="372" y="23"/>
                  </a:cubicBezTo>
                  <a:cubicBezTo>
                    <a:pt x="372" y="23"/>
                    <a:pt x="376" y="22"/>
                    <a:pt x="377" y="22"/>
                  </a:cubicBezTo>
                  <a:cubicBezTo>
                    <a:pt x="378" y="21"/>
                    <a:pt x="379" y="19"/>
                    <a:pt x="379" y="19"/>
                  </a:cubicBezTo>
                  <a:cubicBezTo>
                    <a:pt x="381" y="18"/>
                    <a:pt x="382" y="19"/>
                    <a:pt x="383" y="19"/>
                  </a:cubicBezTo>
                  <a:cubicBezTo>
                    <a:pt x="383" y="18"/>
                    <a:pt x="383" y="18"/>
                    <a:pt x="383" y="18"/>
                  </a:cubicBezTo>
                  <a:cubicBezTo>
                    <a:pt x="384" y="18"/>
                    <a:pt x="385" y="18"/>
                    <a:pt x="386" y="17"/>
                  </a:cubicBezTo>
                  <a:cubicBezTo>
                    <a:pt x="387" y="17"/>
                    <a:pt x="387" y="16"/>
                    <a:pt x="388" y="15"/>
                  </a:cubicBezTo>
                  <a:cubicBezTo>
                    <a:pt x="388" y="15"/>
                    <a:pt x="390" y="16"/>
                    <a:pt x="390" y="15"/>
                  </a:cubicBezTo>
                  <a:cubicBezTo>
                    <a:pt x="391" y="14"/>
                    <a:pt x="391" y="14"/>
                    <a:pt x="391" y="14"/>
                  </a:cubicBezTo>
                  <a:cubicBezTo>
                    <a:pt x="391" y="14"/>
                    <a:pt x="392" y="15"/>
                    <a:pt x="393" y="14"/>
                  </a:cubicBezTo>
                  <a:cubicBezTo>
                    <a:pt x="393" y="14"/>
                    <a:pt x="393" y="14"/>
                    <a:pt x="393" y="14"/>
                  </a:cubicBezTo>
                  <a:cubicBezTo>
                    <a:pt x="393" y="13"/>
                    <a:pt x="394" y="13"/>
                    <a:pt x="394" y="13"/>
                  </a:cubicBezTo>
                  <a:cubicBezTo>
                    <a:pt x="394" y="11"/>
                    <a:pt x="394" y="11"/>
                    <a:pt x="394" y="11"/>
                  </a:cubicBezTo>
                  <a:cubicBezTo>
                    <a:pt x="392" y="10"/>
                    <a:pt x="391" y="11"/>
                    <a:pt x="389" y="10"/>
                  </a:cubicBezTo>
                  <a:cubicBezTo>
                    <a:pt x="388" y="9"/>
                    <a:pt x="388" y="9"/>
                    <a:pt x="388" y="9"/>
                  </a:cubicBezTo>
                  <a:cubicBezTo>
                    <a:pt x="388" y="9"/>
                    <a:pt x="386" y="9"/>
                    <a:pt x="386" y="9"/>
                  </a:cubicBezTo>
                  <a:cubicBezTo>
                    <a:pt x="385" y="9"/>
                    <a:pt x="384" y="10"/>
                    <a:pt x="383" y="9"/>
                  </a:cubicBezTo>
                  <a:cubicBezTo>
                    <a:pt x="383" y="9"/>
                    <a:pt x="383" y="9"/>
                    <a:pt x="383" y="9"/>
                  </a:cubicBezTo>
                  <a:cubicBezTo>
                    <a:pt x="382" y="8"/>
                    <a:pt x="382" y="8"/>
                    <a:pt x="382" y="7"/>
                  </a:cubicBezTo>
                  <a:cubicBezTo>
                    <a:pt x="381" y="7"/>
                    <a:pt x="380" y="7"/>
                    <a:pt x="379" y="7"/>
                  </a:cubicBezTo>
                  <a:cubicBezTo>
                    <a:pt x="379" y="6"/>
                    <a:pt x="379" y="6"/>
                    <a:pt x="379" y="6"/>
                  </a:cubicBezTo>
                  <a:cubicBezTo>
                    <a:pt x="377" y="5"/>
                    <a:pt x="376" y="6"/>
                    <a:pt x="373" y="5"/>
                  </a:cubicBezTo>
                  <a:cubicBezTo>
                    <a:pt x="373" y="5"/>
                    <a:pt x="371" y="4"/>
                    <a:pt x="371" y="3"/>
                  </a:cubicBezTo>
                  <a:cubicBezTo>
                    <a:pt x="368" y="3"/>
                    <a:pt x="362" y="3"/>
                    <a:pt x="362" y="3"/>
                  </a:cubicBezTo>
                  <a:cubicBezTo>
                    <a:pt x="360" y="4"/>
                    <a:pt x="359" y="6"/>
                    <a:pt x="358" y="7"/>
                  </a:cubicBezTo>
                  <a:cubicBezTo>
                    <a:pt x="357" y="8"/>
                    <a:pt x="355" y="8"/>
                    <a:pt x="354" y="8"/>
                  </a:cubicBezTo>
                  <a:cubicBezTo>
                    <a:pt x="354" y="8"/>
                    <a:pt x="353" y="10"/>
                    <a:pt x="352" y="10"/>
                  </a:cubicBezTo>
                  <a:cubicBezTo>
                    <a:pt x="351" y="11"/>
                    <a:pt x="351" y="10"/>
                    <a:pt x="350" y="10"/>
                  </a:cubicBezTo>
                  <a:cubicBezTo>
                    <a:pt x="350" y="10"/>
                    <a:pt x="349" y="11"/>
                    <a:pt x="348" y="11"/>
                  </a:cubicBezTo>
                  <a:cubicBezTo>
                    <a:pt x="346" y="12"/>
                    <a:pt x="345" y="11"/>
                    <a:pt x="343" y="13"/>
                  </a:cubicBezTo>
                  <a:cubicBezTo>
                    <a:pt x="343" y="12"/>
                    <a:pt x="343" y="12"/>
                    <a:pt x="342" y="12"/>
                  </a:cubicBezTo>
                  <a:cubicBezTo>
                    <a:pt x="344" y="11"/>
                    <a:pt x="346" y="9"/>
                    <a:pt x="347" y="9"/>
                  </a:cubicBezTo>
                  <a:cubicBezTo>
                    <a:pt x="348" y="8"/>
                    <a:pt x="349" y="9"/>
                    <a:pt x="351" y="9"/>
                  </a:cubicBezTo>
                  <a:cubicBezTo>
                    <a:pt x="351" y="9"/>
                    <a:pt x="357" y="5"/>
                    <a:pt x="357" y="5"/>
                  </a:cubicBezTo>
                  <a:cubicBezTo>
                    <a:pt x="358" y="4"/>
                    <a:pt x="357" y="4"/>
                    <a:pt x="358" y="3"/>
                  </a:cubicBezTo>
                  <a:cubicBezTo>
                    <a:pt x="357" y="3"/>
                    <a:pt x="356" y="2"/>
                    <a:pt x="355" y="2"/>
                  </a:cubicBezTo>
                  <a:cubicBezTo>
                    <a:pt x="352" y="1"/>
                    <a:pt x="350" y="2"/>
                    <a:pt x="346" y="2"/>
                  </a:cubicBezTo>
                  <a:cubicBezTo>
                    <a:pt x="346" y="3"/>
                    <a:pt x="344" y="2"/>
                    <a:pt x="344" y="2"/>
                  </a:cubicBezTo>
                  <a:cubicBezTo>
                    <a:pt x="343" y="3"/>
                    <a:pt x="343" y="3"/>
                    <a:pt x="343" y="3"/>
                  </a:cubicBezTo>
                  <a:cubicBezTo>
                    <a:pt x="343" y="3"/>
                    <a:pt x="340" y="2"/>
                    <a:pt x="339" y="2"/>
                  </a:cubicBezTo>
                  <a:cubicBezTo>
                    <a:pt x="339" y="1"/>
                    <a:pt x="339" y="1"/>
                    <a:pt x="339" y="1"/>
                  </a:cubicBezTo>
                  <a:cubicBezTo>
                    <a:pt x="338" y="1"/>
                    <a:pt x="337" y="2"/>
                    <a:pt x="336" y="2"/>
                  </a:cubicBezTo>
                  <a:cubicBezTo>
                    <a:pt x="335" y="1"/>
                    <a:pt x="333" y="0"/>
                    <a:pt x="331" y="1"/>
                  </a:cubicBezTo>
                  <a:cubicBezTo>
                    <a:pt x="330" y="1"/>
                    <a:pt x="328" y="2"/>
                    <a:pt x="328" y="3"/>
                  </a:cubicBezTo>
                  <a:cubicBezTo>
                    <a:pt x="327" y="4"/>
                    <a:pt x="328" y="5"/>
                    <a:pt x="328" y="5"/>
                  </a:cubicBezTo>
                  <a:cubicBezTo>
                    <a:pt x="327" y="5"/>
                    <a:pt x="327" y="5"/>
                    <a:pt x="327" y="4"/>
                  </a:cubicBezTo>
                  <a:cubicBezTo>
                    <a:pt x="325" y="4"/>
                    <a:pt x="315" y="6"/>
                    <a:pt x="319" y="9"/>
                  </a:cubicBezTo>
                  <a:cubicBezTo>
                    <a:pt x="317" y="8"/>
                    <a:pt x="316" y="8"/>
                    <a:pt x="315" y="7"/>
                  </a:cubicBezTo>
                  <a:cubicBezTo>
                    <a:pt x="314" y="7"/>
                    <a:pt x="314" y="6"/>
                    <a:pt x="313" y="5"/>
                  </a:cubicBezTo>
                  <a:cubicBezTo>
                    <a:pt x="312" y="5"/>
                    <a:pt x="311" y="6"/>
                    <a:pt x="310" y="6"/>
                  </a:cubicBezTo>
                  <a:cubicBezTo>
                    <a:pt x="305" y="7"/>
                    <a:pt x="299" y="5"/>
                    <a:pt x="295" y="5"/>
                  </a:cubicBezTo>
                  <a:cubicBezTo>
                    <a:pt x="294" y="6"/>
                    <a:pt x="292" y="7"/>
                    <a:pt x="291" y="7"/>
                  </a:cubicBezTo>
                  <a:cubicBezTo>
                    <a:pt x="291" y="8"/>
                    <a:pt x="291" y="8"/>
                    <a:pt x="291" y="8"/>
                  </a:cubicBezTo>
                  <a:cubicBezTo>
                    <a:pt x="292" y="9"/>
                    <a:pt x="292" y="8"/>
                    <a:pt x="293" y="9"/>
                  </a:cubicBezTo>
                  <a:cubicBezTo>
                    <a:pt x="293" y="9"/>
                    <a:pt x="293" y="10"/>
                    <a:pt x="293" y="10"/>
                  </a:cubicBezTo>
                  <a:cubicBezTo>
                    <a:pt x="294" y="10"/>
                    <a:pt x="295" y="10"/>
                    <a:pt x="296" y="10"/>
                  </a:cubicBezTo>
                  <a:cubicBezTo>
                    <a:pt x="296" y="10"/>
                    <a:pt x="296" y="11"/>
                    <a:pt x="296" y="11"/>
                  </a:cubicBezTo>
                  <a:cubicBezTo>
                    <a:pt x="297" y="12"/>
                    <a:pt x="298" y="12"/>
                    <a:pt x="299" y="13"/>
                  </a:cubicBezTo>
                  <a:cubicBezTo>
                    <a:pt x="299" y="13"/>
                    <a:pt x="298" y="15"/>
                    <a:pt x="298" y="15"/>
                  </a:cubicBezTo>
                  <a:cubicBezTo>
                    <a:pt x="297" y="13"/>
                    <a:pt x="296" y="12"/>
                    <a:pt x="294" y="11"/>
                  </a:cubicBezTo>
                  <a:cubicBezTo>
                    <a:pt x="294" y="11"/>
                    <a:pt x="293" y="11"/>
                    <a:pt x="292" y="11"/>
                  </a:cubicBezTo>
                  <a:cubicBezTo>
                    <a:pt x="292" y="11"/>
                    <a:pt x="291" y="9"/>
                    <a:pt x="290" y="9"/>
                  </a:cubicBezTo>
                  <a:cubicBezTo>
                    <a:pt x="290" y="9"/>
                    <a:pt x="289" y="8"/>
                    <a:pt x="289" y="9"/>
                  </a:cubicBezTo>
                  <a:cubicBezTo>
                    <a:pt x="288" y="9"/>
                    <a:pt x="288" y="10"/>
                    <a:pt x="288" y="10"/>
                  </a:cubicBezTo>
                  <a:cubicBezTo>
                    <a:pt x="287" y="11"/>
                    <a:pt x="285" y="10"/>
                    <a:pt x="283" y="10"/>
                  </a:cubicBezTo>
                  <a:cubicBezTo>
                    <a:pt x="283" y="9"/>
                    <a:pt x="283" y="9"/>
                    <a:pt x="282" y="8"/>
                  </a:cubicBezTo>
                  <a:cubicBezTo>
                    <a:pt x="282" y="9"/>
                    <a:pt x="282" y="10"/>
                    <a:pt x="282" y="10"/>
                  </a:cubicBezTo>
                  <a:cubicBezTo>
                    <a:pt x="282" y="11"/>
                    <a:pt x="280" y="13"/>
                    <a:pt x="279" y="13"/>
                  </a:cubicBezTo>
                  <a:cubicBezTo>
                    <a:pt x="278" y="13"/>
                    <a:pt x="277" y="13"/>
                    <a:pt x="277" y="13"/>
                  </a:cubicBezTo>
                  <a:cubicBezTo>
                    <a:pt x="277" y="13"/>
                    <a:pt x="276" y="12"/>
                    <a:pt x="276" y="11"/>
                  </a:cubicBezTo>
                  <a:cubicBezTo>
                    <a:pt x="276" y="11"/>
                    <a:pt x="274" y="11"/>
                    <a:pt x="274" y="11"/>
                  </a:cubicBezTo>
                  <a:cubicBezTo>
                    <a:pt x="274" y="11"/>
                    <a:pt x="274" y="12"/>
                    <a:pt x="273" y="13"/>
                  </a:cubicBezTo>
                  <a:cubicBezTo>
                    <a:pt x="274" y="13"/>
                    <a:pt x="274" y="14"/>
                    <a:pt x="275" y="14"/>
                  </a:cubicBezTo>
                  <a:cubicBezTo>
                    <a:pt x="275" y="15"/>
                    <a:pt x="276" y="14"/>
                    <a:pt x="277" y="14"/>
                  </a:cubicBezTo>
                  <a:cubicBezTo>
                    <a:pt x="277" y="15"/>
                    <a:pt x="277" y="15"/>
                    <a:pt x="277" y="15"/>
                  </a:cubicBezTo>
                  <a:cubicBezTo>
                    <a:pt x="274" y="15"/>
                    <a:pt x="272" y="13"/>
                    <a:pt x="270" y="13"/>
                  </a:cubicBezTo>
                  <a:cubicBezTo>
                    <a:pt x="269" y="12"/>
                    <a:pt x="269" y="13"/>
                    <a:pt x="268" y="13"/>
                  </a:cubicBezTo>
                  <a:cubicBezTo>
                    <a:pt x="267" y="12"/>
                    <a:pt x="267" y="11"/>
                    <a:pt x="266" y="11"/>
                  </a:cubicBezTo>
                  <a:cubicBezTo>
                    <a:pt x="265" y="10"/>
                    <a:pt x="264" y="11"/>
                    <a:pt x="263" y="11"/>
                  </a:cubicBezTo>
                  <a:cubicBezTo>
                    <a:pt x="263" y="12"/>
                    <a:pt x="263" y="16"/>
                    <a:pt x="264" y="17"/>
                  </a:cubicBezTo>
                  <a:cubicBezTo>
                    <a:pt x="265" y="18"/>
                    <a:pt x="266" y="18"/>
                    <a:pt x="266" y="18"/>
                  </a:cubicBezTo>
                  <a:cubicBezTo>
                    <a:pt x="266" y="19"/>
                    <a:pt x="266" y="20"/>
                    <a:pt x="266" y="20"/>
                  </a:cubicBezTo>
                  <a:cubicBezTo>
                    <a:pt x="265" y="19"/>
                    <a:pt x="265" y="18"/>
                    <a:pt x="264" y="17"/>
                  </a:cubicBezTo>
                  <a:cubicBezTo>
                    <a:pt x="263" y="17"/>
                    <a:pt x="263" y="17"/>
                    <a:pt x="263" y="16"/>
                  </a:cubicBezTo>
                  <a:cubicBezTo>
                    <a:pt x="262" y="17"/>
                    <a:pt x="262" y="16"/>
                    <a:pt x="261" y="16"/>
                  </a:cubicBezTo>
                  <a:cubicBezTo>
                    <a:pt x="261" y="16"/>
                    <a:pt x="262" y="19"/>
                    <a:pt x="261" y="19"/>
                  </a:cubicBezTo>
                  <a:cubicBezTo>
                    <a:pt x="260" y="19"/>
                    <a:pt x="260" y="19"/>
                    <a:pt x="260" y="19"/>
                  </a:cubicBezTo>
                  <a:cubicBezTo>
                    <a:pt x="258" y="16"/>
                    <a:pt x="258" y="15"/>
                    <a:pt x="254" y="14"/>
                  </a:cubicBezTo>
                  <a:cubicBezTo>
                    <a:pt x="253" y="13"/>
                    <a:pt x="253" y="13"/>
                    <a:pt x="253" y="13"/>
                  </a:cubicBezTo>
                  <a:cubicBezTo>
                    <a:pt x="251" y="12"/>
                    <a:pt x="250" y="13"/>
                    <a:pt x="247" y="12"/>
                  </a:cubicBezTo>
                  <a:cubicBezTo>
                    <a:pt x="245" y="11"/>
                    <a:pt x="245" y="11"/>
                    <a:pt x="245" y="11"/>
                  </a:cubicBezTo>
                  <a:cubicBezTo>
                    <a:pt x="244" y="11"/>
                    <a:pt x="244" y="10"/>
                    <a:pt x="244" y="10"/>
                  </a:cubicBezTo>
                  <a:cubicBezTo>
                    <a:pt x="244" y="9"/>
                    <a:pt x="244" y="9"/>
                    <a:pt x="244" y="9"/>
                  </a:cubicBezTo>
                  <a:cubicBezTo>
                    <a:pt x="242" y="9"/>
                    <a:pt x="240" y="9"/>
                    <a:pt x="238" y="9"/>
                  </a:cubicBezTo>
                  <a:cubicBezTo>
                    <a:pt x="239" y="10"/>
                    <a:pt x="238" y="10"/>
                    <a:pt x="238" y="11"/>
                  </a:cubicBezTo>
                  <a:cubicBezTo>
                    <a:pt x="238" y="11"/>
                    <a:pt x="241" y="14"/>
                    <a:pt x="241" y="14"/>
                  </a:cubicBezTo>
                  <a:cubicBezTo>
                    <a:pt x="237" y="13"/>
                    <a:pt x="234" y="14"/>
                    <a:pt x="230" y="14"/>
                  </a:cubicBezTo>
                  <a:cubicBezTo>
                    <a:pt x="230" y="15"/>
                    <a:pt x="230" y="16"/>
                    <a:pt x="231" y="17"/>
                  </a:cubicBezTo>
                  <a:cubicBezTo>
                    <a:pt x="232" y="17"/>
                    <a:pt x="233" y="16"/>
                    <a:pt x="234" y="17"/>
                  </a:cubicBezTo>
                  <a:cubicBezTo>
                    <a:pt x="234" y="17"/>
                    <a:pt x="235" y="18"/>
                    <a:pt x="235" y="18"/>
                  </a:cubicBezTo>
                  <a:cubicBezTo>
                    <a:pt x="237" y="19"/>
                    <a:pt x="238" y="17"/>
                    <a:pt x="239" y="17"/>
                  </a:cubicBezTo>
                  <a:cubicBezTo>
                    <a:pt x="240" y="17"/>
                    <a:pt x="241" y="18"/>
                    <a:pt x="243" y="18"/>
                  </a:cubicBezTo>
                  <a:cubicBezTo>
                    <a:pt x="244" y="18"/>
                    <a:pt x="244" y="16"/>
                    <a:pt x="246" y="17"/>
                  </a:cubicBezTo>
                  <a:cubicBezTo>
                    <a:pt x="246" y="17"/>
                    <a:pt x="246" y="18"/>
                    <a:pt x="247" y="18"/>
                  </a:cubicBezTo>
                  <a:cubicBezTo>
                    <a:pt x="247" y="19"/>
                    <a:pt x="247" y="19"/>
                    <a:pt x="247" y="19"/>
                  </a:cubicBezTo>
                  <a:cubicBezTo>
                    <a:pt x="247" y="19"/>
                    <a:pt x="245" y="19"/>
                    <a:pt x="245" y="19"/>
                  </a:cubicBezTo>
                  <a:cubicBezTo>
                    <a:pt x="245" y="19"/>
                    <a:pt x="245" y="23"/>
                    <a:pt x="245" y="23"/>
                  </a:cubicBezTo>
                  <a:cubicBezTo>
                    <a:pt x="245" y="23"/>
                    <a:pt x="244" y="23"/>
                    <a:pt x="244" y="23"/>
                  </a:cubicBezTo>
                  <a:cubicBezTo>
                    <a:pt x="244" y="21"/>
                    <a:pt x="244" y="20"/>
                    <a:pt x="243" y="19"/>
                  </a:cubicBezTo>
                  <a:cubicBezTo>
                    <a:pt x="242" y="20"/>
                    <a:pt x="241" y="20"/>
                    <a:pt x="239" y="20"/>
                  </a:cubicBezTo>
                  <a:cubicBezTo>
                    <a:pt x="239" y="21"/>
                    <a:pt x="239" y="21"/>
                    <a:pt x="239" y="21"/>
                  </a:cubicBezTo>
                  <a:cubicBezTo>
                    <a:pt x="239" y="21"/>
                    <a:pt x="234" y="19"/>
                    <a:pt x="233" y="19"/>
                  </a:cubicBezTo>
                  <a:cubicBezTo>
                    <a:pt x="233" y="19"/>
                    <a:pt x="231" y="20"/>
                    <a:pt x="232" y="20"/>
                  </a:cubicBezTo>
                  <a:cubicBezTo>
                    <a:pt x="232" y="20"/>
                    <a:pt x="233" y="22"/>
                    <a:pt x="232" y="22"/>
                  </a:cubicBezTo>
                  <a:close/>
                  <a:moveTo>
                    <a:pt x="71" y="61"/>
                  </a:moveTo>
                  <a:cubicBezTo>
                    <a:pt x="70" y="62"/>
                    <a:pt x="70" y="62"/>
                    <a:pt x="70" y="62"/>
                  </a:cubicBezTo>
                  <a:cubicBezTo>
                    <a:pt x="67" y="62"/>
                    <a:pt x="67" y="62"/>
                    <a:pt x="65" y="63"/>
                  </a:cubicBezTo>
                  <a:cubicBezTo>
                    <a:pt x="65" y="64"/>
                    <a:pt x="64" y="64"/>
                    <a:pt x="64" y="65"/>
                  </a:cubicBezTo>
                  <a:cubicBezTo>
                    <a:pt x="65" y="65"/>
                    <a:pt x="65" y="66"/>
                    <a:pt x="67" y="66"/>
                  </a:cubicBezTo>
                  <a:cubicBezTo>
                    <a:pt x="67" y="65"/>
                    <a:pt x="67" y="65"/>
                    <a:pt x="67" y="65"/>
                  </a:cubicBezTo>
                  <a:cubicBezTo>
                    <a:pt x="67" y="65"/>
                    <a:pt x="72" y="65"/>
                    <a:pt x="73" y="65"/>
                  </a:cubicBezTo>
                  <a:cubicBezTo>
                    <a:pt x="73" y="65"/>
                    <a:pt x="73" y="67"/>
                    <a:pt x="74" y="67"/>
                  </a:cubicBezTo>
                  <a:cubicBezTo>
                    <a:pt x="75" y="67"/>
                    <a:pt x="75" y="67"/>
                    <a:pt x="76" y="67"/>
                  </a:cubicBezTo>
                  <a:cubicBezTo>
                    <a:pt x="76" y="67"/>
                    <a:pt x="76" y="66"/>
                    <a:pt x="76" y="66"/>
                  </a:cubicBezTo>
                  <a:cubicBezTo>
                    <a:pt x="76" y="65"/>
                    <a:pt x="78" y="65"/>
                    <a:pt x="79" y="64"/>
                  </a:cubicBezTo>
                  <a:cubicBezTo>
                    <a:pt x="78" y="64"/>
                    <a:pt x="79" y="63"/>
                    <a:pt x="78" y="64"/>
                  </a:cubicBezTo>
                  <a:cubicBezTo>
                    <a:pt x="78" y="63"/>
                    <a:pt x="78" y="63"/>
                    <a:pt x="78" y="62"/>
                  </a:cubicBezTo>
                  <a:cubicBezTo>
                    <a:pt x="77" y="62"/>
                    <a:pt x="76" y="62"/>
                    <a:pt x="75" y="62"/>
                  </a:cubicBezTo>
                  <a:cubicBezTo>
                    <a:pt x="74" y="62"/>
                    <a:pt x="73" y="61"/>
                    <a:pt x="71"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Freeform 1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2E7522-F952-42DA-966F-D646E02F8EEC}"/>
                </a:ext>
              </a:extLst>
            </p:cNvPr>
            <p:cNvSpPr>
              <a:spLocks/>
            </p:cNvSpPr>
            <p:nvPr/>
          </p:nvSpPr>
          <p:spPr bwMode="auto">
            <a:xfrm>
              <a:off x="4513263" y="3971926"/>
              <a:ext cx="190500" cy="322263"/>
            </a:xfrm>
            <a:custGeom>
              <a:avLst/>
              <a:gdLst>
                <a:gd name="T0" fmla="*/ 1 w 51"/>
                <a:gd name="T1" fmla="*/ 70 h 86"/>
                <a:gd name="T2" fmla="*/ 4 w 51"/>
                <a:gd name="T3" fmla="*/ 70 h 86"/>
                <a:gd name="T4" fmla="*/ 8 w 51"/>
                <a:gd name="T5" fmla="*/ 74 h 86"/>
                <a:gd name="T6" fmla="*/ 10 w 51"/>
                <a:gd name="T7" fmla="*/ 79 h 86"/>
                <a:gd name="T8" fmla="*/ 21 w 51"/>
                <a:gd name="T9" fmla="*/ 85 h 86"/>
                <a:gd name="T10" fmla="*/ 28 w 51"/>
                <a:gd name="T11" fmla="*/ 84 h 86"/>
                <a:gd name="T12" fmla="*/ 37 w 51"/>
                <a:gd name="T13" fmla="*/ 84 h 86"/>
                <a:gd name="T14" fmla="*/ 44 w 51"/>
                <a:gd name="T15" fmla="*/ 86 h 86"/>
                <a:gd name="T16" fmla="*/ 51 w 51"/>
                <a:gd name="T17" fmla="*/ 86 h 86"/>
                <a:gd name="T18" fmla="*/ 51 w 51"/>
                <a:gd name="T19" fmla="*/ 80 h 86"/>
                <a:gd name="T20" fmla="*/ 44 w 51"/>
                <a:gd name="T21" fmla="*/ 71 h 86"/>
                <a:gd name="T22" fmla="*/ 38 w 51"/>
                <a:gd name="T23" fmla="*/ 60 h 86"/>
                <a:gd name="T24" fmla="*/ 37 w 51"/>
                <a:gd name="T25" fmla="*/ 55 h 86"/>
                <a:gd name="T26" fmla="*/ 43 w 51"/>
                <a:gd name="T27" fmla="*/ 43 h 86"/>
                <a:gd name="T28" fmla="*/ 37 w 51"/>
                <a:gd name="T29" fmla="*/ 31 h 86"/>
                <a:gd name="T30" fmla="*/ 46 w 51"/>
                <a:gd name="T31" fmla="*/ 27 h 86"/>
                <a:gd name="T32" fmla="*/ 44 w 51"/>
                <a:gd name="T33" fmla="*/ 21 h 86"/>
                <a:gd name="T34" fmla="*/ 44 w 51"/>
                <a:gd name="T35" fmla="*/ 13 h 86"/>
                <a:gd name="T36" fmla="*/ 43 w 51"/>
                <a:gd name="T37" fmla="*/ 8 h 86"/>
                <a:gd name="T38" fmla="*/ 38 w 51"/>
                <a:gd name="T39" fmla="*/ 0 h 86"/>
                <a:gd name="T40" fmla="*/ 39 w 51"/>
                <a:gd name="T41" fmla="*/ 8 h 86"/>
                <a:gd name="T42" fmla="*/ 35 w 51"/>
                <a:gd name="T43" fmla="*/ 15 h 86"/>
                <a:gd name="T44" fmla="*/ 32 w 51"/>
                <a:gd name="T45" fmla="*/ 22 h 86"/>
                <a:gd name="T46" fmla="*/ 30 w 51"/>
                <a:gd name="T47" fmla="*/ 27 h 86"/>
                <a:gd name="T48" fmla="*/ 25 w 51"/>
                <a:gd name="T49" fmla="*/ 33 h 86"/>
                <a:gd name="T50" fmla="*/ 22 w 51"/>
                <a:gd name="T51" fmla="*/ 39 h 86"/>
                <a:gd name="T52" fmla="*/ 18 w 51"/>
                <a:gd name="T53" fmla="*/ 46 h 86"/>
                <a:gd name="T54" fmla="*/ 16 w 51"/>
                <a:gd name="T55" fmla="*/ 53 h 86"/>
                <a:gd name="T56" fmla="*/ 11 w 51"/>
                <a:gd name="T57" fmla="*/ 53 h 86"/>
                <a:gd name="T58" fmla="*/ 7 w 51"/>
                <a:gd name="T59" fmla="*/ 53 h 86"/>
                <a:gd name="T60" fmla="*/ 1 w 51"/>
                <a:gd name="T61" fmla="*/ 59 h 86"/>
                <a:gd name="T62" fmla="*/ 1 w 51"/>
                <a:gd name="T63" fmla="*/ 63 h 86"/>
                <a:gd name="T64" fmla="*/ 0 w 51"/>
                <a:gd name="T65"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86">
                  <a:moveTo>
                    <a:pt x="0" y="68"/>
                  </a:moveTo>
                  <a:cubicBezTo>
                    <a:pt x="1" y="68"/>
                    <a:pt x="1" y="70"/>
                    <a:pt x="1" y="70"/>
                  </a:cubicBezTo>
                  <a:cubicBezTo>
                    <a:pt x="2" y="70"/>
                    <a:pt x="4" y="69"/>
                    <a:pt x="4" y="69"/>
                  </a:cubicBezTo>
                  <a:cubicBezTo>
                    <a:pt x="5" y="69"/>
                    <a:pt x="4" y="70"/>
                    <a:pt x="4" y="70"/>
                  </a:cubicBezTo>
                  <a:cubicBezTo>
                    <a:pt x="3" y="74"/>
                    <a:pt x="7" y="73"/>
                    <a:pt x="9" y="72"/>
                  </a:cubicBezTo>
                  <a:cubicBezTo>
                    <a:pt x="9" y="73"/>
                    <a:pt x="8" y="73"/>
                    <a:pt x="8" y="74"/>
                  </a:cubicBezTo>
                  <a:cubicBezTo>
                    <a:pt x="8" y="74"/>
                    <a:pt x="9" y="78"/>
                    <a:pt x="9" y="79"/>
                  </a:cubicBezTo>
                  <a:cubicBezTo>
                    <a:pt x="10" y="79"/>
                    <a:pt x="10" y="79"/>
                    <a:pt x="10" y="79"/>
                  </a:cubicBezTo>
                  <a:cubicBezTo>
                    <a:pt x="10" y="80"/>
                    <a:pt x="10" y="83"/>
                    <a:pt x="10" y="85"/>
                  </a:cubicBezTo>
                  <a:cubicBezTo>
                    <a:pt x="21" y="85"/>
                    <a:pt x="21" y="85"/>
                    <a:pt x="21" y="85"/>
                  </a:cubicBezTo>
                  <a:cubicBezTo>
                    <a:pt x="21" y="85"/>
                    <a:pt x="23" y="85"/>
                    <a:pt x="24" y="84"/>
                  </a:cubicBezTo>
                  <a:cubicBezTo>
                    <a:pt x="25" y="83"/>
                    <a:pt x="26" y="85"/>
                    <a:pt x="28" y="84"/>
                  </a:cubicBezTo>
                  <a:cubicBezTo>
                    <a:pt x="30" y="83"/>
                    <a:pt x="32" y="84"/>
                    <a:pt x="32" y="84"/>
                  </a:cubicBezTo>
                  <a:cubicBezTo>
                    <a:pt x="37" y="84"/>
                    <a:pt x="37" y="84"/>
                    <a:pt x="37" y="84"/>
                  </a:cubicBezTo>
                  <a:cubicBezTo>
                    <a:pt x="39" y="83"/>
                    <a:pt x="41" y="84"/>
                    <a:pt x="42" y="85"/>
                  </a:cubicBezTo>
                  <a:cubicBezTo>
                    <a:pt x="43" y="86"/>
                    <a:pt x="43" y="86"/>
                    <a:pt x="44" y="86"/>
                  </a:cubicBezTo>
                  <a:cubicBezTo>
                    <a:pt x="45" y="86"/>
                    <a:pt x="46" y="85"/>
                    <a:pt x="48" y="86"/>
                  </a:cubicBezTo>
                  <a:cubicBezTo>
                    <a:pt x="49" y="86"/>
                    <a:pt x="51" y="86"/>
                    <a:pt x="51" y="86"/>
                  </a:cubicBezTo>
                  <a:cubicBezTo>
                    <a:pt x="51" y="86"/>
                    <a:pt x="50" y="85"/>
                    <a:pt x="50" y="83"/>
                  </a:cubicBezTo>
                  <a:cubicBezTo>
                    <a:pt x="50" y="82"/>
                    <a:pt x="51" y="80"/>
                    <a:pt x="51" y="80"/>
                  </a:cubicBezTo>
                  <a:cubicBezTo>
                    <a:pt x="51" y="80"/>
                    <a:pt x="49" y="78"/>
                    <a:pt x="47" y="75"/>
                  </a:cubicBezTo>
                  <a:cubicBezTo>
                    <a:pt x="46" y="73"/>
                    <a:pt x="46" y="73"/>
                    <a:pt x="44" y="71"/>
                  </a:cubicBezTo>
                  <a:cubicBezTo>
                    <a:pt x="42" y="69"/>
                    <a:pt x="42" y="69"/>
                    <a:pt x="41" y="67"/>
                  </a:cubicBezTo>
                  <a:cubicBezTo>
                    <a:pt x="40" y="64"/>
                    <a:pt x="39" y="62"/>
                    <a:pt x="38" y="60"/>
                  </a:cubicBezTo>
                  <a:cubicBezTo>
                    <a:pt x="38" y="58"/>
                    <a:pt x="37" y="58"/>
                    <a:pt x="36" y="58"/>
                  </a:cubicBezTo>
                  <a:cubicBezTo>
                    <a:pt x="34" y="57"/>
                    <a:pt x="35" y="56"/>
                    <a:pt x="37" y="55"/>
                  </a:cubicBezTo>
                  <a:cubicBezTo>
                    <a:pt x="39" y="54"/>
                    <a:pt x="41" y="47"/>
                    <a:pt x="41" y="47"/>
                  </a:cubicBezTo>
                  <a:cubicBezTo>
                    <a:pt x="43" y="43"/>
                    <a:pt x="43" y="43"/>
                    <a:pt x="43" y="43"/>
                  </a:cubicBezTo>
                  <a:cubicBezTo>
                    <a:pt x="43" y="43"/>
                    <a:pt x="42" y="38"/>
                    <a:pt x="41" y="37"/>
                  </a:cubicBezTo>
                  <a:cubicBezTo>
                    <a:pt x="40" y="36"/>
                    <a:pt x="38" y="32"/>
                    <a:pt x="37" y="31"/>
                  </a:cubicBezTo>
                  <a:cubicBezTo>
                    <a:pt x="36" y="31"/>
                    <a:pt x="37" y="29"/>
                    <a:pt x="38" y="28"/>
                  </a:cubicBezTo>
                  <a:cubicBezTo>
                    <a:pt x="39" y="27"/>
                    <a:pt x="46" y="27"/>
                    <a:pt x="46" y="27"/>
                  </a:cubicBezTo>
                  <a:cubicBezTo>
                    <a:pt x="46" y="27"/>
                    <a:pt x="46" y="26"/>
                    <a:pt x="45" y="25"/>
                  </a:cubicBezTo>
                  <a:cubicBezTo>
                    <a:pt x="44" y="23"/>
                    <a:pt x="45" y="22"/>
                    <a:pt x="44" y="21"/>
                  </a:cubicBezTo>
                  <a:cubicBezTo>
                    <a:pt x="44" y="20"/>
                    <a:pt x="43" y="17"/>
                    <a:pt x="43" y="15"/>
                  </a:cubicBezTo>
                  <a:cubicBezTo>
                    <a:pt x="43" y="14"/>
                    <a:pt x="44" y="13"/>
                    <a:pt x="44" y="13"/>
                  </a:cubicBezTo>
                  <a:cubicBezTo>
                    <a:pt x="44" y="13"/>
                    <a:pt x="44" y="12"/>
                    <a:pt x="44" y="11"/>
                  </a:cubicBezTo>
                  <a:cubicBezTo>
                    <a:pt x="44" y="10"/>
                    <a:pt x="44" y="9"/>
                    <a:pt x="43" y="8"/>
                  </a:cubicBezTo>
                  <a:cubicBezTo>
                    <a:pt x="42" y="7"/>
                    <a:pt x="43" y="5"/>
                    <a:pt x="42" y="4"/>
                  </a:cubicBezTo>
                  <a:cubicBezTo>
                    <a:pt x="41" y="3"/>
                    <a:pt x="38" y="0"/>
                    <a:pt x="38" y="0"/>
                  </a:cubicBezTo>
                  <a:cubicBezTo>
                    <a:pt x="37" y="6"/>
                    <a:pt x="37" y="6"/>
                    <a:pt x="37" y="6"/>
                  </a:cubicBezTo>
                  <a:cubicBezTo>
                    <a:pt x="37" y="6"/>
                    <a:pt x="39" y="7"/>
                    <a:pt x="39" y="8"/>
                  </a:cubicBezTo>
                  <a:cubicBezTo>
                    <a:pt x="39" y="9"/>
                    <a:pt x="38" y="13"/>
                    <a:pt x="37" y="13"/>
                  </a:cubicBezTo>
                  <a:cubicBezTo>
                    <a:pt x="36" y="13"/>
                    <a:pt x="35" y="14"/>
                    <a:pt x="35" y="15"/>
                  </a:cubicBezTo>
                  <a:cubicBezTo>
                    <a:pt x="35" y="16"/>
                    <a:pt x="34" y="17"/>
                    <a:pt x="33" y="18"/>
                  </a:cubicBezTo>
                  <a:cubicBezTo>
                    <a:pt x="32" y="19"/>
                    <a:pt x="33" y="20"/>
                    <a:pt x="32" y="22"/>
                  </a:cubicBezTo>
                  <a:cubicBezTo>
                    <a:pt x="32" y="23"/>
                    <a:pt x="32" y="24"/>
                    <a:pt x="31" y="25"/>
                  </a:cubicBezTo>
                  <a:cubicBezTo>
                    <a:pt x="30" y="25"/>
                    <a:pt x="30" y="27"/>
                    <a:pt x="30" y="27"/>
                  </a:cubicBezTo>
                  <a:cubicBezTo>
                    <a:pt x="30" y="27"/>
                    <a:pt x="31" y="30"/>
                    <a:pt x="30" y="30"/>
                  </a:cubicBezTo>
                  <a:cubicBezTo>
                    <a:pt x="29" y="31"/>
                    <a:pt x="27" y="32"/>
                    <a:pt x="25" y="33"/>
                  </a:cubicBezTo>
                  <a:cubicBezTo>
                    <a:pt x="24" y="33"/>
                    <a:pt x="23" y="33"/>
                    <a:pt x="23" y="35"/>
                  </a:cubicBezTo>
                  <a:cubicBezTo>
                    <a:pt x="23" y="37"/>
                    <a:pt x="23" y="38"/>
                    <a:pt x="22" y="39"/>
                  </a:cubicBezTo>
                  <a:cubicBezTo>
                    <a:pt x="21" y="41"/>
                    <a:pt x="22" y="41"/>
                    <a:pt x="21" y="43"/>
                  </a:cubicBezTo>
                  <a:cubicBezTo>
                    <a:pt x="20" y="45"/>
                    <a:pt x="19" y="44"/>
                    <a:pt x="18" y="46"/>
                  </a:cubicBezTo>
                  <a:cubicBezTo>
                    <a:pt x="17" y="47"/>
                    <a:pt x="16" y="49"/>
                    <a:pt x="16" y="50"/>
                  </a:cubicBezTo>
                  <a:cubicBezTo>
                    <a:pt x="16" y="51"/>
                    <a:pt x="18" y="52"/>
                    <a:pt x="16" y="53"/>
                  </a:cubicBezTo>
                  <a:cubicBezTo>
                    <a:pt x="15" y="54"/>
                    <a:pt x="15" y="57"/>
                    <a:pt x="12" y="57"/>
                  </a:cubicBezTo>
                  <a:cubicBezTo>
                    <a:pt x="12" y="55"/>
                    <a:pt x="13" y="53"/>
                    <a:pt x="11" y="53"/>
                  </a:cubicBezTo>
                  <a:cubicBezTo>
                    <a:pt x="10" y="52"/>
                    <a:pt x="9" y="52"/>
                    <a:pt x="9" y="52"/>
                  </a:cubicBezTo>
                  <a:cubicBezTo>
                    <a:pt x="9" y="52"/>
                    <a:pt x="8" y="51"/>
                    <a:pt x="7" y="53"/>
                  </a:cubicBezTo>
                  <a:cubicBezTo>
                    <a:pt x="6" y="54"/>
                    <a:pt x="3" y="54"/>
                    <a:pt x="2" y="55"/>
                  </a:cubicBezTo>
                  <a:cubicBezTo>
                    <a:pt x="2" y="57"/>
                    <a:pt x="2" y="59"/>
                    <a:pt x="1" y="59"/>
                  </a:cubicBezTo>
                  <a:cubicBezTo>
                    <a:pt x="0" y="60"/>
                    <a:pt x="0" y="60"/>
                    <a:pt x="0" y="61"/>
                  </a:cubicBezTo>
                  <a:cubicBezTo>
                    <a:pt x="0" y="63"/>
                    <a:pt x="1" y="63"/>
                    <a:pt x="1" y="63"/>
                  </a:cubicBezTo>
                  <a:cubicBezTo>
                    <a:pt x="0" y="66"/>
                    <a:pt x="0" y="66"/>
                    <a:pt x="0" y="66"/>
                  </a:cubicBezTo>
                  <a:lnTo>
                    <a:pt x="0" y="6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9" name="Freeform 1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542B46-E4CC-4D9D-AEA8-E3A5452D7B2F}"/>
                </a:ext>
              </a:extLst>
            </p:cNvPr>
            <p:cNvSpPr>
              <a:spLocks/>
            </p:cNvSpPr>
            <p:nvPr/>
          </p:nvSpPr>
          <p:spPr bwMode="auto">
            <a:xfrm>
              <a:off x="6710363" y="3935413"/>
              <a:ext cx="127000" cy="134938"/>
            </a:xfrm>
            <a:custGeom>
              <a:avLst/>
              <a:gdLst>
                <a:gd name="T0" fmla="*/ 3 w 34"/>
                <a:gd name="T1" fmla="*/ 28 h 36"/>
                <a:gd name="T2" fmla="*/ 5 w 34"/>
                <a:gd name="T3" fmla="*/ 31 h 36"/>
                <a:gd name="T4" fmla="*/ 6 w 34"/>
                <a:gd name="T5" fmla="*/ 31 h 36"/>
                <a:gd name="T6" fmla="*/ 7 w 34"/>
                <a:gd name="T7" fmla="*/ 34 h 36"/>
                <a:gd name="T8" fmla="*/ 9 w 34"/>
                <a:gd name="T9" fmla="*/ 34 h 36"/>
                <a:gd name="T10" fmla="*/ 9 w 34"/>
                <a:gd name="T11" fmla="*/ 36 h 36"/>
                <a:gd name="T12" fmla="*/ 12 w 34"/>
                <a:gd name="T13" fmla="*/ 36 h 36"/>
                <a:gd name="T14" fmla="*/ 13 w 34"/>
                <a:gd name="T15" fmla="*/ 36 h 36"/>
                <a:gd name="T16" fmla="*/ 15 w 34"/>
                <a:gd name="T17" fmla="*/ 33 h 36"/>
                <a:gd name="T18" fmla="*/ 18 w 34"/>
                <a:gd name="T19" fmla="*/ 32 h 36"/>
                <a:gd name="T20" fmla="*/ 18 w 34"/>
                <a:gd name="T21" fmla="*/ 31 h 36"/>
                <a:gd name="T22" fmla="*/ 22 w 34"/>
                <a:gd name="T23" fmla="*/ 30 h 36"/>
                <a:gd name="T24" fmla="*/ 25 w 34"/>
                <a:gd name="T25" fmla="*/ 31 h 36"/>
                <a:gd name="T26" fmla="*/ 25 w 34"/>
                <a:gd name="T27" fmla="*/ 29 h 36"/>
                <a:gd name="T28" fmla="*/ 27 w 34"/>
                <a:gd name="T29" fmla="*/ 28 h 36"/>
                <a:gd name="T30" fmla="*/ 30 w 34"/>
                <a:gd name="T31" fmla="*/ 26 h 36"/>
                <a:gd name="T32" fmla="*/ 32 w 34"/>
                <a:gd name="T33" fmla="*/ 25 h 36"/>
                <a:gd name="T34" fmla="*/ 32 w 34"/>
                <a:gd name="T35" fmla="*/ 22 h 36"/>
                <a:gd name="T36" fmla="*/ 33 w 34"/>
                <a:gd name="T37" fmla="*/ 18 h 36"/>
                <a:gd name="T38" fmla="*/ 34 w 34"/>
                <a:gd name="T39" fmla="*/ 15 h 36"/>
                <a:gd name="T40" fmla="*/ 33 w 34"/>
                <a:gd name="T41" fmla="*/ 12 h 36"/>
                <a:gd name="T42" fmla="*/ 32 w 34"/>
                <a:gd name="T43" fmla="*/ 8 h 36"/>
                <a:gd name="T44" fmla="*/ 31 w 34"/>
                <a:gd name="T45" fmla="*/ 5 h 36"/>
                <a:gd name="T46" fmla="*/ 31 w 34"/>
                <a:gd name="T47" fmla="*/ 2 h 36"/>
                <a:gd name="T48" fmla="*/ 28 w 34"/>
                <a:gd name="T49" fmla="*/ 2 h 36"/>
                <a:gd name="T50" fmla="*/ 26 w 34"/>
                <a:gd name="T51" fmla="*/ 1 h 36"/>
                <a:gd name="T52" fmla="*/ 25 w 34"/>
                <a:gd name="T53" fmla="*/ 0 h 36"/>
                <a:gd name="T54" fmla="*/ 23 w 34"/>
                <a:gd name="T55" fmla="*/ 2 h 36"/>
                <a:gd name="T56" fmla="*/ 23 w 34"/>
                <a:gd name="T57" fmla="*/ 6 h 36"/>
                <a:gd name="T58" fmla="*/ 21 w 34"/>
                <a:gd name="T59" fmla="*/ 6 h 36"/>
                <a:gd name="T60" fmla="*/ 19 w 34"/>
                <a:gd name="T61" fmla="*/ 5 h 36"/>
                <a:gd name="T62" fmla="*/ 18 w 34"/>
                <a:gd name="T63" fmla="*/ 3 h 36"/>
                <a:gd name="T64" fmla="*/ 15 w 34"/>
                <a:gd name="T65" fmla="*/ 3 h 36"/>
                <a:gd name="T66" fmla="*/ 13 w 34"/>
                <a:gd name="T67" fmla="*/ 4 h 36"/>
                <a:gd name="T68" fmla="*/ 10 w 34"/>
                <a:gd name="T69" fmla="*/ 6 h 36"/>
                <a:gd name="T70" fmla="*/ 8 w 34"/>
                <a:gd name="T71" fmla="*/ 6 h 36"/>
                <a:gd name="T72" fmla="*/ 5 w 34"/>
                <a:gd name="T73" fmla="*/ 6 h 36"/>
                <a:gd name="T74" fmla="*/ 3 w 34"/>
                <a:gd name="T75" fmla="*/ 8 h 36"/>
                <a:gd name="T76" fmla="*/ 1 w 34"/>
                <a:gd name="T77" fmla="*/ 9 h 36"/>
                <a:gd name="T78" fmla="*/ 0 w 34"/>
                <a:gd name="T79" fmla="*/ 12 h 36"/>
                <a:gd name="T80" fmla="*/ 0 w 34"/>
                <a:gd name="T81" fmla="*/ 17 h 36"/>
                <a:gd name="T82" fmla="*/ 3 w 34"/>
                <a:gd name="T83" fmla="*/ 20 h 36"/>
                <a:gd name="T84" fmla="*/ 3 w 34"/>
                <a:gd name="T85" fmla="*/ 23 h 36"/>
                <a:gd name="T86" fmla="*/ 3 w 34"/>
                <a:gd name="T8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36">
                  <a:moveTo>
                    <a:pt x="3" y="28"/>
                  </a:moveTo>
                  <a:cubicBezTo>
                    <a:pt x="4" y="28"/>
                    <a:pt x="4" y="30"/>
                    <a:pt x="5" y="31"/>
                  </a:cubicBezTo>
                  <a:cubicBezTo>
                    <a:pt x="6" y="31"/>
                    <a:pt x="6" y="31"/>
                    <a:pt x="6" y="31"/>
                  </a:cubicBezTo>
                  <a:cubicBezTo>
                    <a:pt x="6" y="32"/>
                    <a:pt x="6" y="33"/>
                    <a:pt x="7" y="34"/>
                  </a:cubicBezTo>
                  <a:cubicBezTo>
                    <a:pt x="8" y="34"/>
                    <a:pt x="8" y="34"/>
                    <a:pt x="9" y="34"/>
                  </a:cubicBezTo>
                  <a:cubicBezTo>
                    <a:pt x="9" y="34"/>
                    <a:pt x="9" y="35"/>
                    <a:pt x="9" y="36"/>
                  </a:cubicBezTo>
                  <a:cubicBezTo>
                    <a:pt x="11" y="36"/>
                    <a:pt x="12" y="36"/>
                    <a:pt x="12" y="36"/>
                  </a:cubicBezTo>
                  <a:cubicBezTo>
                    <a:pt x="13" y="36"/>
                    <a:pt x="13" y="36"/>
                    <a:pt x="13" y="36"/>
                  </a:cubicBezTo>
                  <a:cubicBezTo>
                    <a:pt x="15" y="33"/>
                    <a:pt x="15" y="33"/>
                    <a:pt x="15" y="33"/>
                  </a:cubicBezTo>
                  <a:cubicBezTo>
                    <a:pt x="18" y="32"/>
                    <a:pt x="18" y="32"/>
                    <a:pt x="18" y="32"/>
                  </a:cubicBezTo>
                  <a:cubicBezTo>
                    <a:pt x="18" y="31"/>
                    <a:pt x="18" y="31"/>
                    <a:pt x="18" y="31"/>
                  </a:cubicBezTo>
                  <a:cubicBezTo>
                    <a:pt x="22" y="30"/>
                    <a:pt x="22" y="30"/>
                    <a:pt x="22" y="30"/>
                  </a:cubicBezTo>
                  <a:cubicBezTo>
                    <a:pt x="25" y="31"/>
                    <a:pt x="25" y="31"/>
                    <a:pt x="25" y="31"/>
                  </a:cubicBezTo>
                  <a:cubicBezTo>
                    <a:pt x="25" y="29"/>
                    <a:pt x="25" y="29"/>
                    <a:pt x="25" y="29"/>
                  </a:cubicBezTo>
                  <a:cubicBezTo>
                    <a:pt x="27" y="28"/>
                    <a:pt x="27" y="28"/>
                    <a:pt x="27" y="28"/>
                  </a:cubicBezTo>
                  <a:cubicBezTo>
                    <a:pt x="30" y="26"/>
                    <a:pt x="30" y="26"/>
                    <a:pt x="30" y="26"/>
                  </a:cubicBezTo>
                  <a:cubicBezTo>
                    <a:pt x="32" y="25"/>
                    <a:pt x="32" y="25"/>
                    <a:pt x="32" y="25"/>
                  </a:cubicBezTo>
                  <a:cubicBezTo>
                    <a:pt x="32" y="22"/>
                    <a:pt x="32" y="22"/>
                    <a:pt x="32" y="22"/>
                  </a:cubicBezTo>
                  <a:cubicBezTo>
                    <a:pt x="33" y="18"/>
                    <a:pt x="33" y="18"/>
                    <a:pt x="33" y="18"/>
                  </a:cubicBezTo>
                  <a:cubicBezTo>
                    <a:pt x="34" y="15"/>
                    <a:pt x="34" y="15"/>
                    <a:pt x="34" y="15"/>
                  </a:cubicBezTo>
                  <a:cubicBezTo>
                    <a:pt x="33" y="12"/>
                    <a:pt x="33" y="12"/>
                    <a:pt x="33" y="12"/>
                  </a:cubicBezTo>
                  <a:cubicBezTo>
                    <a:pt x="32" y="8"/>
                    <a:pt x="32" y="8"/>
                    <a:pt x="32" y="8"/>
                  </a:cubicBezTo>
                  <a:cubicBezTo>
                    <a:pt x="31" y="5"/>
                    <a:pt x="31" y="5"/>
                    <a:pt x="31" y="5"/>
                  </a:cubicBezTo>
                  <a:cubicBezTo>
                    <a:pt x="31" y="2"/>
                    <a:pt x="31" y="2"/>
                    <a:pt x="31" y="2"/>
                  </a:cubicBezTo>
                  <a:cubicBezTo>
                    <a:pt x="28" y="2"/>
                    <a:pt x="28" y="2"/>
                    <a:pt x="28" y="2"/>
                  </a:cubicBezTo>
                  <a:cubicBezTo>
                    <a:pt x="26" y="1"/>
                    <a:pt x="26" y="1"/>
                    <a:pt x="26" y="1"/>
                  </a:cubicBezTo>
                  <a:cubicBezTo>
                    <a:pt x="25" y="0"/>
                    <a:pt x="25" y="0"/>
                    <a:pt x="25" y="0"/>
                  </a:cubicBezTo>
                  <a:cubicBezTo>
                    <a:pt x="23" y="2"/>
                    <a:pt x="23" y="2"/>
                    <a:pt x="23" y="2"/>
                  </a:cubicBezTo>
                  <a:cubicBezTo>
                    <a:pt x="23" y="6"/>
                    <a:pt x="23" y="6"/>
                    <a:pt x="23" y="6"/>
                  </a:cubicBezTo>
                  <a:cubicBezTo>
                    <a:pt x="21" y="6"/>
                    <a:pt x="21" y="6"/>
                    <a:pt x="21" y="6"/>
                  </a:cubicBezTo>
                  <a:cubicBezTo>
                    <a:pt x="19" y="5"/>
                    <a:pt x="19" y="5"/>
                    <a:pt x="19" y="5"/>
                  </a:cubicBezTo>
                  <a:cubicBezTo>
                    <a:pt x="18" y="3"/>
                    <a:pt x="18" y="3"/>
                    <a:pt x="18" y="3"/>
                  </a:cubicBezTo>
                  <a:cubicBezTo>
                    <a:pt x="15" y="3"/>
                    <a:pt x="15" y="3"/>
                    <a:pt x="15" y="3"/>
                  </a:cubicBezTo>
                  <a:cubicBezTo>
                    <a:pt x="13" y="4"/>
                    <a:pt x="13" y="4"/>
                    <a:pt x="13" y="4"/>
                  </a:cubicBezTo>
                  <a:cubicBezTo>
                    <a:pt x="10" y="6"/>
                    <a:pt x="10" y="6"/>
                    <a:pt x="10" y="6"/>
                  </a:cubicBezTo>
                  <a:cubicBezTo>
                    <a:pt x="8" y="6"/>
                    <a:pt x="8" y="6"/>
                    <a:pt x="8" y="6"/>
                  </a:cubicBezTo>
                  <a:cubicBezTo>
                    <a:pt x="5" y="6"/>
                    <a:pt x="5" y="6"/>
                    <a:pt x="5" y="6"/>
                  </a:cubicBezTo>
                  <a:cubicBezTo>
                    <a:pt x="3" y="8"/>
                    <a:pt x="3" y="8"/>
                    <a:pt x="3" y="8"/>
                  </a:cubicBezTo>
                  <a:cubicBezTo>
                    <a:pt x="1" y="9"/>
                    <a:pt x="1" y="9"/>
                    <a:pt x="1" y="9"/>
                  </a:cubicBezTo>
                  <a:cubicBezTo>
                    <a:pt x="0" y="12"/>
                    <a:pt x="0" y="12"/>
                    <a:pt x="0" y="12"/>
                  </a:cubicBezTo>
                  <a:cubicBezTo>
                    <a:pt x="0" y="17"/>
                    <a:pt x="0" y="17"/>
                    <a:pt x="0" y="17"/>
                  </a:cubicBezTo>
                  <a:cubicBezTo>
                    <a:pt x="3" y="20"/>
                    <a:pt x="3" y="20"/>
                    <a:pt x="3" y="20"/>
                  </a:cubicBezTo>
                  <a:cubicBezTo>
                    <a:pt x="3" y="23"/>
                    <a:pt x="3" y="23"/>
                    <a:pt x="3" y="23"/>
                  </a:cubicBezTo>
                  <a:lnTo>
                    <a:pt x="3" y="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1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DE0162E-7BB5-48F4-943E-8B9D183AAD3F}"/>
                </a:ext>
              </a:extLst>
            </p:cNvPr>
            <p:cNvSpPr>
              <a:spLocks/>
            </p:cNvSpPr>
            <p:nvPr/>
          </p:nvSpPr>
          <p:spPr bwMode="auto">
            <a:xfrm>
              <a:off x="5000625" y="4448176"/>
              <a:ext cx="52387" cy="60325"/>
            </a:xfrm>
            <a:custGeom>
              <a:avLst/>
              <a:gdLst>
                <a:gd name="T0" fmla="*/ 0 w 14"/>
                <a:gd name="T1" fmla="*/ 2 h 16"/>
                <a:gd name="T2" fmla="*/ 3 w 14"/>
                <a:gd name="T3" fmla="*/ 2 h 16"/>
                <a:gd name="T4" fmla="*/ 5 w 14"/>
                <a:gd name="T5" fmla="*/ 4 h 16"/>
                <a:gd name="T6" fmla="*/ 7 w 14"/>
                <a:gd name="T7" fmla="*/ 1 h 16"/>
                <a:gd name="T8" fmla="*/ 12 w 14"/>
                <a:gd name="T9" fmla="*/ 2 h 16"/>
                <a:gd name="T10" fmla="*/ 12 w 14"/>
                <a:gd name="T11" fmla="*/ 6 h 16"/>
                <a:gd name="T12" fmla="*/ 14 w 14"/>
                <a:gd name="T13" fmla="*/ 6 h 16"/>
                <a:gd name="T14" fmla="*/ 13 w 14"/>
                <a:gd name="T15" fmla="*/ 9 h 16"/>
                <a:gd name="T16" fmla="*/ 10 w 14"/>
                <a:gd name="T17" fmla="*/ 11 h 16"/>
                <a:gd name="T18" fmla="*/ 9 w 14"/>
                <a:gd name="T19" fmla="*/ 15 h 16"/>
                <a:gd name="T20" fmla="*/ 6 w 14"/>
                <a:gd name="T21" fmla="*/ 16 h 16"/>
                <a:gd name="T22" fmla="*/ 4 w 14"/>
                <a:gd name="T23" fmla="*/ 16 h 16"/>
                <a:gd name="T24" fmla="*/ 3 w 14"/>
                <a:gd name="T25" fmla="*/ 5 h 16"/>
                <a:gd name="T26" fmla="*/ 1 w 14"/>
                <a:gd name="T27" fmla="*/ 5 h 16"/>
                <a:gd name="T28" fmla="*/ 1 w 14"/>
                <a:gd name="T29" fmla="*/ 5 h 16"/>
                <a:gd name="T30" fmla="*/ 0 w 14"/>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6">
                  <a:moveTo>
                    <a:pt x="0" y="2"/>
                  </a:moveTo>
                  <a:cubicBezTo>
                    <a:pt x="0" y="2"/>
                    <a:pt x="1" y="0"/>
                    <a:pt x="3" y="2"/>
                  </a:cubicBezTo>
                  <a:cubicBezTo>
                    <a:pt x="4" y="3"/>
                    <a:pt x="3" y="5"/>
                    <a:pt x="5" y="4"/>
                  </a:cubicBezTo>
                  <a:cubicBezTo>
                    <a:pt x="7" y="2"/>
                    <a:pt x="6" y="0"/>
                    <a:pt x="7" y="1"/>
                  </a:cubicBezTo>
                  <a:cubicBezTo>
                    <a:pt x="9" y="1"/>
                    <a:pt x="12" y="2"/>
                    <a:pt x="12" y="2"/>
                  </a:cubicBezTo>
                  <a:cubicBezTo>
                    <a:pt x="12" y="2"/>
                    <a:pt x="10" y="5"/>
                    <a:pt x="12" y="6"/>
                  </a:cubicBezTo>
                  <a:cubicBezTo>
                    <a:pt x="14" y="7"/>
                    <a:pt x="14" y="6"/>
                    <a:pt x="14" y="6"/>
                  </a:cubicBezTo>
                  <a:cubicBezTo>
                    <a:pt x="14" y="6"/>
                    <a:pt x="14" y="8"/>
                    <a:pt x="13" y="9"/>
                  </a:cubicBezTo>
                  <a:cubicBezTo>
                    <a:pt x="12" y="10"/>
                    <a:pt x="10" y="11"/>
                    <a:pt x="10" y="11"/>
                  </a:cubicBezTo>
                  <a:cubicBezTo>
                    <a:pt x="9" y="15"/>
                    <a:pt x="9" y="15"/>
                    <a:pt x="9" y="15"/>
                  </a:cubicBezTo>
                  <a:cubicBezTo>
                    <a:pt x="9" y="15"/>
                    <a:pt x="7" y="16"/>
                    <a:pt x="6" y="16"/>
                  </a:cubicBezTo>
                  <a:cubicBezTo>
                    <a:pt x="6" y="16"/>
                    <a:pt x="5" y="16"/>
                    <a:pt x="4" y="16"/>
                  </a:cubicBezTo>
                  <a:cubicBezTo>
                    <a:pt x="3" y="11"/>
                    <a:pt x="3" y="10"/>
                    <a:pt x="3" y="5"/>
                  </a:cubicBezTo>
                  <a:cubicBezTo>
                    <a:pt x="2" y="5"/>
                    <a:pt x="1" y="5"/>
                    <a:pt x="1" y="5"/>
                  </a:cubicBezTo>
                  <a:cubicBezTo>
                    <a:pt x="1" y="5"/>
                    <a:pt x="1" y="5"/>
                    <a:pt x="1" y="5"/>
                  </a:cubicBezTo>
                  <a:cubicBezTo>
                    <a:pt x="0" y="2"/>
                    <a:pt x="0" y="2"/>
                    <a:pt x="0"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1" name="Freeform 1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B17BF1-A784-4BC7-B69B-1C194526D554}"/>
                </a:ext>
              </a:extLst>
            </p:cNvPr>
            <p:cNvSpPr>
              <a:spLocks/>
            </p:cNvSpPr>
            <p:nvPr/>
          </p:nvSpPr>
          <p:spPr bwMode="auto">
            <a:xfrm>
              <a:off x="6484938" y="3567113"/>
              <a:ext cx="200025" cy="479425"/>
            </a:xfrm>
            <a:custGeom>
              <a:avLst/>
              <a:gdLst>
                <a:gd name="T0" fmla="*/ 41 w 53"/>
                <a:gd name="T1" fmla="*/ 126 h 128"/>
                <a:gd name="T2" fmla="*/ 45 w 53"/>
                <a:gd name="T3" fmla="*/ 118 h 128"/>
                <a:gd name="T4" fmla="*/ 43 w 53"/>
                <a:gd name="T5" fmla="*/ 110 h 128"/>
                <a:gd name="T6" fmla="*/ 37 w 53"/>
                <a:gd name="T7" fmla="*/ 101 h 128"/>
                <a:gd name="T8" fmla="*/ 39 w 53"/>
                <a:gd name="T9" fmla="*/ 93 h 128"/>
                <a:gd name="T10" fmla="*/ 36 w 53"/>
                <a:gd name="T11" fmla="*/ 87 h 128"/>
                <a:gd name="T12" fmla="*/ 32 w 53"/>
                <a:gd name="T13" fmla="*/ 78 h 128"/>
                <a:gd name="T14" fmla="*/ 34 w 53"/>
                <a:gd name="T15" fmla="*/ 71 h 128"/>
                <a:gd name="T16" fmla="*/ 33 w 53"/>
                <a:gd name="T17" fmla="*/ 65 h 128"/>
                <a:gd name="T18" fmla="*/ 38 w 53"/>
                <a:gd name="T19" fmla="*/ 62 h 128"/>
                <a:gd name="T20" fmla="*/ 39 w 53"/>
                <a:gd name="T21" fmla="*/ 60 h 128"/>
                <a:gd name="T22" fmla="*/ 42 w 53"/>
                <a:gd name="T23" fmla="*/ 58 h 128"/>
                <a:gd name="T24" fmla="*/ 49 w 53"/>
                <a:gd name="T25" fmla="*/ 59 h 128"/>
                <a:gd name="T26" fmla="*/ 50 w 53"/>
                <a:gd name="T27" fmla="*/ 55 h 128"/>
                <a:gd name="T28" fmla="*/ 53 w 53"/>
                <a:gd name="T29" fmla="*/ 49 h 128"/>
                <a:gd name="T30" fmla="*/ 47 w 53"/>
                <a:gd name="T31" fmla="*/ 45 h 128"/>
                <a:gd name="T32" fmla="*/ 45 w 53"/>
                <a:gd name="T33" fmla="*/ 41 h 128"/>
                <a:gd name="T34" fmla="*/ 42 w 53"/>
                <a:gd name="T35" fmla="*/ 39 h 128"/>
                <a:gd name="T36" fmla="*/ 44 w 53"/>
                <a:gd name="T37" fmla="*/ 34 h 128"/>
                <a:gd name="T38" fmla="*/ 41 w 53"/>
                <a:gd name="T39" fmla="*/ 32 h 128"/>
                <a:gd name="T40" fmla="*/ 40 w 53"/>
                <a:gd name="T41" fmla="*/ 28 h 128"/>
                <a:gd name="T42" fmla="*/ 35 w 53"/>
                <a:gd name="T43" fmla="*/ 29 h 128"/>
                <a:gd name="T44" fmla="*/ 33 w 53"/>
                <a:gd name="T45" fmla="*/ 30 h 128"/>
                <a:gd name="T46" fmla="*/ 33 w 53"/>
                <a:gd name="T47" fmla="*/ 27 h 128"/>
                <a:gd name="T48" fmla="*/ 32 w 53"/>
                <a:gd name="T49" fmla="*/ 23 h 128"/>
                <a:gd name="T50" fmla="*/ 35 w 53"/>
                <a:gd name="T51" fmla="*/ 17 h 128"/>
                <a:gd name="T52" fmla="*/ 36 w 53"/>
                <a:gd name="T53" fmla="*/ 11 h 128"/>
                <a:gd name="T54" fmla="*/ 36 w 53"/>
                <a:gd name="T55" fmla="*/ 5 h 128"/>
                <a:gd name="T56" fmla="*/ 34 w 53"/>
                <a:gd name="T57" fmla="*/ 0 h 128"/>
                <a:gd name="T58" fmla="*/ 30 w 53"/>
                <a:gd name="T59" fmla="*/ 1 h 128"/>
                <a:gd name="T60" fmla="*/ 28 w 53"/>
                <a:gd name="T61" fmla="*/ 9 h 128"/>
                <a:gd name="T62" fmla="*/ 22 w 53"/>
                <a:gd name="T63" fmla="*/ 9 h 128"/>
                <a:gd name="T64" fmla="*/ 20 w 53"/>
                <a:gd name="T65" fmla="*/ 15 h 128"/>
                <a:gd name="T66" fmla="*/ 16 w 53"/>
                <a:gd name="T67" fmla="*/ 20 h 128"/>
                <a:gd name="T68" fmla="*/ 12 w 53"/>
                <a:gd name="T69" fmla="*/ 22 h 128"/>
                <a:gd name="T70" fmla="*/ 14 w 53"/>
                <a:gd name="T71" fmla="*/ 25 h 128"/>
                <a:gd name="T72" fmla="*/ 10 w 53"/>
                <a:gd name="T73" fmla="*/ 33 h 128"/>
                <a:gd name="T74" fmla="*/ 6 w 53"/>
                <a:gd name="T75" fmla="*/ 36 h 128"/>
                <a:gd name="T76" fmla="*/ 8 w 53"/>
                <a:gd name="T77" fmla="*/ 42 h 128"/>
                <a:gd name="T78" fmla="*/ 6 w 53"/>
                <a:gd name="T79" fmla="*/ 45 h 128"/>
                <a:gd name="T80" fmla="*/ 3 w 53"/>
                <a:gd name="T81" fmla="*/ 45 h 128"/>
                <a:gd name="T82" fmla="*/ 2 w 53"/>
                <a:gd name="T83" fmla="*/ 49 h 128"/>
                <a:gd name="T84" fmla="*/ 3 w 53"/>
                <a:gd name="T85" fmla="*/ 54 h 128"/>
                <a:gd name="T86" fmla="*/ 1 w 53"/>
                <a:gd name="T87" fmla="*/ 52 h 128"/>
                <a:gd name="T88" fmla="*/ 0 w 53"/>
                <a:gd name="T89" fmla="*/ 57 h 128"/>
                <a:gd name="T90" fmla="*/ 2 w 53"/>
                <a:gd name="T91" fmla="*/ 60 h 128"/>
                <a:gd name="T92" fmla="*/ 4 w 53"/>
                <a:gd name="T93" fmla="*/ 59 h 128"/>
                <a:gd name="T94" fmla="*/ 6 w 53"/>
                <a:gd name="T95" fmla="*/ 58 h 128"/>
                <a:gd name="T96" fmla="*/ 8 w 53"/>
                <a:gd name="T97" fmla="*/ 62 h 128"/>
                <a:gd name="T98" fmla="*/ 9 w 53"/>
                <a:gd name="T99" fmla="*/ 66 h 128"/>
                <a:gd name="T100" fmla="*/ 11 w 53"/>
                <a:gd name="T101" fmla="*/ 72 h 128"/>
                <a:gd name="T102" fmla="*/ 9 w 53"/>
                <a:gd name="T103" fmla="*/ 89 h 128"/>
                <a:gd name="T104" fmla="*/ 12 w 53"/>
                <a:gd name="T105" fmla="*/ 90 h 128"/>
                <a:gd name="T106" fmla="*/ 18 w 53"/>
                <a:gd name="T107" fmla="*/ 91 h 128"/>
                <a:gd name="T108" fmla="*/ 20 w 53"/>
                <a:gd name="T109" fmla="*/ 88 h 128"/>
                <a:gd name="T110" fmla="*/ 24 w 53"/>
                <a:gd name="T111" fmla="*/ 82 h 128"/>
                <a:gd name="T112" fmla="*/ 28 w 53"/>
                <a:gd name="T113" fmla="*/ 86 h 128"/>
                <a:gd name="T114" fmla="*/ 30 w 53"/>
                <a:gd name="T115" fmla="*/ 92 h 128"/>
                <a:gd name="T116" fmla="*/ 34 w 53"/>
                <a:gd name="T117" fmla="*/ 105 h 128"/>
                <a:gd name="T118" fmla="*/ 36 w 53"/>
                <a:gd name="T119" fmla="*/ 108 h 128"/>
                <a:gd name="T120" fmla="*/ 37 w 53"/>
                <a:gd name="T121" fmla="*/ 122 h 128"/>
                <a:gd name="T122" fmla="*/ 40 w 53"/>
                <a:gd name="T12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128">
                  <a:moveTo>
                    <a:pt x="41" y="128"/>
                  </a:moveTo>
                  <a:cubicBezTo>
                    <a:pt x="41" y="126"/>
                    <a:pt x="41" y="126"/>
                    <a:pt x="41" y="126"/>
                  </a:cubicBezTo>
                  <a:cubicBezTo>
                    <a:pt x="42" y="122"/>
                    <a:pt x="42" y="122"/>
                    <a:pt x="42" y="122"/>
                  </a:cubicBezTo>
                  <a:cubicBezTo>
                    <a:pt x="45" y="118"/>
                    <a:pt x="45" y="118"/>
                    <a:pt x="45" y="118"/>
                  </a:cubicBezTo>
                  <a:cubicBezTo>
                    <a:pt x="44" y="114"/>
                    <a:pt x="44" y="114"/>
                    <a:pt x="44" y="114"/>
                  </a:cubicBezTo>
                  <a:cubicBezTo>
                    <a:pt x="43" y="110"/>
                    <a:pt x="43" y="110"/>
                    <a:pt x="43" y="110"/>
                  </a:cubicBezTo>
                  <a:cubicBezTo>
                    <a:pt x="39" y="106"/>
                    <a:pt x="39" y="106"/>
                    <a:pt x="39" y="106"/>
                  </a:cubicBezTo>
                  <a:cubicBezTo>
                    <a:pt x="37" y="101"/>
                    <a:pt x="37" y="101"/>
                    <a:pt x="37" y="101"/>
                  </a:cubicBezTo>
                  <a:cubicBezTo>
                    <a:pt x="36" y="95"/>
                    <a:pt x="36" y="95"/>
                    <a:pt x="36" y="95"/>
                  </a:cubicBezTo>
                  <a:cubicBezTo>
                    <a:pt x="39" y="93"/>
                    <a:pt x="39" y="93"/>
                    <a:pt x="39" y="93"/>
                  </a:cubicBezTo>
                  <a:cubicBezTo>
                    <a:pt x="39" y="90"/>
                    <a:pt x="39" y="90"/>
                    <a:pt x="39" y="90"/>
                  </a:cubicBezTo>
                  <a:cubicBezTo>
                    <a:pt x="36" y="87"/>
                    <a:pt x="36" y="87"/>
                    <a:pt x="36" y="87"/>
                  </a:cubicBezTo>
                  <a:cubicBezTo>
                    <a:pt x="33" y="84"/>
                    <a:pt x="33" y="84"/>
                    <a:pt x="33" y="84"/>
                  </a:cubicBezTo>
                  <a:cubicBezTo>
                    <a:pt x="32" y="78"/>
                    <a:pt x="32" y="78"/>
                    <a:pt x="32" y="78"/>
                  </a:cubicBezTo>
                  <a:cubicBezTo>
                    <a:pt x="33" y="74"/>
                    <a:pt x="33" y="74"/>
                    <a:pt x="33" y="74"/>
                  </a:cubicBezTo>
                  <a:cubicBezTo>
                    <a:pt x="34" y="71"/>
                    <a:pt x="34" y="71"/>
                    <a:pt x="34" y="71"/>
                  </a:cubicBezTo>
                  <a:cubicBezTo>
                    <a:pt x="33" y="67"/>
                    <a:pt x="33" y="67"/>
                    <a:pt x="33" y="67"/>
                  </a:cubicBezTo>
                  <a:cubicBezTo>
                    <a:pt x="33" y="65"/>
                    <a:pt x="33" y="65"/>
                    <a:pt x="33" y="65"/>
                  </a:cubicBezTo>
                  <a:cubicBezTo>
                    <a:pt x="36" y="65"/>
                    <a:pt x="36" y="65"/>
                    <a:pt x="36" y="65"/>
                  </a:cubicBezTo>
                  <a:cubicBezTo>
                    <a:pt x="38" y="62"/>
                    <a:pt x="38" y="62"/>
                    <a:pt x="38" y="62"/>
                  </a:cubicBezTo>
                  <a:cubicBezTo>
                    <a:pt x="40" y="62"/>
                    <a:pt x="40" y="62"/>
                    <a:pt x="40" y="62"/>
                  </a:cubicBezTo>
                  <a:cubicBezTo>
                    <a:pt x="39" y="60"/>
                    <a:pt x="39" y="60"/>
                    <a:pt x="39" y="60"/>
                  </a:cubicBezTo>
                  <a:cubicBezTo>
                    <a:pt x="40" y="58"/>
                    <a:pt x="40" y="58"/>
                    <a:pt x="40" y="58"/>
                  </a:cubicBezTo>
                  <a:cubicBezTo>
                    <a:pt x="42" y="58"/>
                    <a:pt x="42" y="58"/>
                    <a:pt x="42" y="58"/>
                  </a:cubicBezTo>
                  <a:cubicBezTo>
                    <a:pt x="44" y="59"/>
                    <a:pt x="44" y="59"/>
                    <a:pt x="44" y="59"/>
                  </a:cubicBezTo>
                  <a:cubicBezTo>
                    <a:pt x="49" y="59"/>
                    <a:pt x="49" y="59"/>
                    <a:pt x="49" y="59"/>
                  </a:cubicBezTo>
                  <a:cubicBezTo>
                    <a:pt x="49" y="57"/>
                    <a:pt x="49" y="57"/>
                    <a:pt x="49" y="57"/>
                  </a:cubicBezTo>
                  <a:cubicBezTo>
                    <a:pt x="50" y="55"/>
                    <a:pt x="50" y="55"/>
                    <a:pt x="50" y="55"/>
                  </a:cubicBezTo>
                  <a:cubicBezTo>
                    <a:pt x="52" y="51"/>
                    <a:pt x="52" y="51"/>
                    <a:pt x="52" y="51"/>
                  </a:cubicBezTo>
                  <a:cubicBezTo>
                    <a:pt x="53" y="49"/>
                    <a:pt x="53" y="49"/>
                    <a:pt x="53" y="49"/>
                  </a:cubicBezTo>
                  <a:cubicBezTo>
                    <a:pt x="48" y="48"/>
                    <a:pt x="48" y="48"/>
                    <a:pt x="48" y="48"/>
                  </a:cubicBezTo>
                  <a:cubicBezTo>
                    <a:pt x="47" y="45"/>
                    <a:pt x="47" y="45"/>
                    <a:pt x="47" y="45"/>
                  </a:cubicBezTo>
                  <a:cubicBezTo>
                    <a:pt x="46" y="42"/>
                    <a:pt x="46" y="42"/>
                    <a:pt x="46" y="42"/>
                  </a:cubicBezTo>
                  <a:cubicBezTo>
                    <a:pt x="45" y="41"/>
                    <a:pt x="45" y="41"/>
                    <a:pt x="45" y="41"/>
                  </a:cubicBezTo>
                  <a:cubicBezTo>
                    <a:pt x="42" y="41"/>
                    <a:pt x="42" y="41"/>
                    <a:pt x="42" y="41"/>
                  </a:cubicBezTo>
                  <a:cubicBezTo>
                    <a:pt x="42" y="39"/>
                    <a:pt x="42" y="39"/>
                    <a:pt x="42" y="39"/>
                  </a:cubicBezTo>
                  <a:cubicBezTo>
                    <a:pt x="44" y="36"/>
                    <a:pt x="44" y="36"/>
                    <a:pt x="44" y="36"/>
                  </a:cubicBezTo>
                  <a:cubicBezTo>
                    <a:pt x="44" y="34"/>
                    <a:pt x="44" y="34"/>
                    <a:pt x="44" y="34"/>
                  </a:cubicBezTo>
                  <a:cubicBezTo>
                    <a:pt x="42" y="34"/>
                    <a:pt x="42" y="34"/>
                    <a:pt x="42" y="34"/>
                  </a:cubicBezTo>
                  <a:cubicBezTo>
                    <a:pt x="41" y="32"/>
                    <a:pt x="41" y="32"/>
                    <a:pt x="41" y="32"/>
                  </a:cubicBezTo>
                  <a:cubicBezTo>
                    <a:pt x="41" y="30"/>
                    <a:pt x="41" y="30"/>
                    <a:pt x="41" y="30"/>
                  </a:cubicBezTo>
                  <a:cubicBezTo>
                    <a:pt x="40" y="28"/>
                    <a:pt x="40" y="28"/>
                    <a:pt x="40" y="28"/>
                  </a:cubicBezTo>
                  <a:cubicBezTo>
                    <a:pt x="38" y="28"/>
                    <a:pt x="38" y="28"/>
                    <a:pt x="38" y="28"/>
                  </a:cubicBezTo>
                  <a:cubicBezTo>
                    <a:pt x="35" y="29"/>
                    <a:pt x="35" y="29"/>
                    <a:pt x="35" y="29"/>
                  </a:cubicBezTo>
                  <a:cubicBezTo>
                    <a:pt x="34" y="30"/>
                    <a:pt x="34" y="30"/>
                    <a:pt x="34" y="30"/>
                  </a:cubicBezTo>
                  <a:cubicBezTo>
                    <a:pt x="33" y="30"/>
                    <a:pt x="33" y="30"/>
                    <a:pt x="33" y="30"/>
                  </a:cubicBezTo>
                  <a:cubicBezTo>
                    <a:pt x="33" y="29"/>
                    <a:pt x="33" y="29"/>
                    <a:pt x="33" y="29"/>
                  </a:cubicBezTo>
                  <a:cubicBezTo>
                    <a:pt x="33" y="27"/>
                    <a:pt x="33" y="27"/>
                    <a:pt x="33" y="27"/>
                  </a:cubicBezTo>
                  <a:cubicBezTo>
                    <a:pt x="32" y="25"/>
                    <a:pt x="32" y="25"/>
                    <a:pt x="32" y="25"/>
                  </a:cubicBezTo>
                  <a:cubicBezTo>
                    <a:pt x="32" y="23"/>
                    <a:pt x="32" y="23"/>
                    <a:pt x="32" y="23"/>
                  </a:cubicBezTo>
                  <a:cubicBezTo>
                    <a:pt x="34" y="20"/>
                    <a:pt x="34" y="20"/>
                    <a:pt x="34" y="20"/>
                  </a:cubicBezTo>
                  <a:cubicBezTo>
                    <a:pt x="35" y="17"/>
                    <a:pt x="35" y="17"/>
                    <a:pt x="35" y="17"/>
                  </a:cubicBezTo>
                  <a:cubicBezTo>
                    <a:pt x="36" y="13"/>
                    <a:pt x="36" y="13"/>
                    <a:pt x="36" y="13"/>
                  </a:cubicBezTo>
                  <a:cubicBezTo>
                    <a:pt x="36" y="11"/>
                    <a:pt x="36" y="11"/>
                    <a:pt x="36" y="11"/>
                  </a:cubicBezTo>
                  <a:cubicBezTo>
                    <a:pt x="35" y="9"/>
                    <a:pt x="35" y="9"/>
                    <a:pt x="35" y="9"/>
                  </a:cubicBezTo>
                  <a:cubicBezTo>
                    <a:pt x="36" y="5"/>
                    <a:pt x="36" y="5"/>
                    <a:pt x="36" y="5"/>
                  </a:cubicBezTo>
                  <a:cubicBezTo>
                    <a:pt x="35" y="3"/>
                    <a:pt x="35" y="3"/>
                    <a:pt x="35" y="3"/>
                  </a:cubicBezTo>
                  <a:cubicBezTo>
                    <a:pt x="34" y="0"/>
                    <a:pt x="34" y="0"/>
                    <a:pt x="34" y="0"/>
                  </a:cubicBezTo>
                  <a:cubicBezTo>
                    <a:pt x="32" y="0"/>
                    <a:pt x="32" y="0"/>
                    <a:pt x="32" y="0"/>
                  </a:cubicBezTo>
                  <a:cubicBezTo>
                    <a:pt x="30" y="1"/>
                    <a:pt x="30" y="1"/>
                    <a:pt x="30" y="1"/>
                  </a:cubicBezTo>
                  <a:cubicBezTo>
                    <a:pt x="30" y="5"/>
                    <a:pt x="30" y="5"/>
                    <a:pt x="30" y="5"/>
                  </a:cubicBezTo>
                  <a:cubicBezTo>
                    <a:pt x="28" y="9"/>
                    <a:pt x="28" y="9"/>
                    <a:pt x="28" y="9"/>
                  </a:cubicBezTo>
                  <a:cubicBezTo>
                    <a:pt x="26" y="8"/>
                    <a:pt x="26" y="8"/>
                    <a:pt x="26" y="8"/>
                  </a:cubicBezTo>
                  <a:cubicBezTo>
                    <a:pt x="22" y="9"/>
                    <a:pt x="22" y="9"/>
                    <a:pt x="22" y="9"/>
                  </a:cubicBezTo>
                  <a:cubicBezTo>
                    <a:pt x="20" y="13"/>
                    <a:pt x="20" y="13"/>
                    <a:pt x="20" y="13"/>
                  </a:cubicBezTo>
                  <a:cubicBezTo>
                    <a:pt x="20" y="15"/>
                    <a:pt x="20" y="15"/>
                    <a:pt x="20" y="15"/>
                  </a:cubicBezTo>
                  <a:cubicBezTo>
                    <a:pt x="18" y="17"/>
                    <a:pt x="18" y="17"/>
                    <a:pt x="18" y="17"/>
                  </a:cubicBezTo>
                  <a:cubicBezTo>
                    <a:pt x="16" y="20"/>
                    <a:pt x="16" y="20"/>
                    <a:pt x="16" y="20"/>
                  </a:cubicBezTo>
                  <a:cubicBezTo>
                    <a:pt x="13" y="21"/>
                    <a:pt x="13" y="21"/>
                    <a:pt x="13" y="21"/>
                  </a:cubicBezTo>
                  <a:cubicBezTo>
                    <a:pt x="12" y="22"/>
                    <a:pt x="12" y="22"/>
                    <a:pt x="12" y="22"/>
                  </a:cubicBezTo>
                  <a:cubicBezTo>
                    <a:pt x="14" y="23"/>
                    <a:pt x="14" y="23"/>
                    <a:pt x="14" y="23"/>
                  </a:cubicBezTo>
                  <a:cubicBezTo>
                    <a:pt x="14" y="25"/>
                    <a:pt x="14" y="25"/>
                    <a:pt x="14" y="25"/>
                  </a:cubicBezTo>
                  <a:cubicBezTo>
                    <a:pt x="11" y="28"/>
                    <a:pt x="11" y="28"/>
                    <a:pt x="11" y="28"/>
                  </a:cubicBezTo>
                  <a:cubicBezTo>
                    <a:pt x="10" y="33"/>
                    <a:pt x="10" y="33"/>
                    <a:pt x="10" y="33"/>
                  </a:cubicBezTo>
                  <a:cubicBezTo>
                    <a:pt x="6" y="30"/>
                    <a:pt x="6" y="30"/>
                    <a:pt x="6" y="30"/>
                  </a:cubicBezTo>
                  <a:cubicBezTo>
                    <a:pt x="6" y="36"/>
                    <a:pt x="6" y="36"/>
                    <a:pt x="6" y="36"/>
                  </a:cubicBezTo>
                  <a:cubicBezTo>
                    <a:pt x="7" y="39"/>
                    <a:pt x="7" y="39"/>
                    <a:pt x="7" y="39"/>
                  </a:cubicBezTo>
                  <a:cubicBezTo>
                    <a:pt x="8" y="42"/>
                    <a:pt x="8" y="42"/>
                    <a:pt x="8" y="42"/>
                  </a:cubicBezTo>
                  <a:cubicBezTo>
                    <a:pt x="7" y="44"/>
                    <a:pt x="7" y="44"/>
                    <a:pt x="7" y="44"/>
                  </a:cubicBezTo>
                  <a:cubicBezTo>
                    <a:pt x="6" y="45"/>
                    <a:pt x="6" y="45"/>
                    <a:pt x="6" y="45"/>
                  </a:cubicBezTo>
                  <a:cubicBezTo>
                    <a:pt x="5" y="47"/>
                    <a:pt x="5" y="47"/>
                    <a:pt x="5" y="47"/>
                  </a:cubicBezTo>
                  <a:cubicBezTo>
                    <a:pt x="3" y="45"/>
                    <a:pt x="3" y="45"/>
                    <a:pt x="3" y="45"/>
                  </a:cubicBezTo>
                  <a:cubicBezTo>
                    <a:pt x="1" y="46"/>
                    <a:pt x="1" y="46"/>
                    <a:pt x="1" y="46"/>
                  </a:cubicBezTo>
                  <a:cubicBezTo>
                    <a:pt x="2" y="49"/>
                    <a:pt x="2" y="49"/>
                    <a:pt x="2" y="49"/>
                  </a:cubicBezTo>
                  <a:cubicBezTo>
                    <a:pt x="3" y="51"/>
                    <a:pt x="3" y="51"/>
                    <a:pt x="3" y="51"/>
                  </a:cubicBezTo>
                  <a:cubicBezTo>
                    <a:pt x="3" y="54"/>
                    <a:pt x="3" y="54"/>
                    <a:pt x="3" y="54"/>
                  </a:cubicBezTo>
                  <a:cubicBezTo>
                    <a:pt x="3" y="54"/>
                    <a:pt x="3" y="54"/>
                    <a:pt x="3" y="54"/>
                  </a:cubicBezTo>
                  <a:cubicBezTo>
                    <a:pt x="1" y="52"/>
                    <a:pt x="1" y="52"/>
                    <a:pt x="1" y="52"/>
                  </a:cubicBezTo>
                  <a:cubicBezTo>
                    <a:pt x="0" y="54"/>
                    <a:pt x="0" y="54"/>
                    <a:pt x="0" y="54"/>
                  </a:cubicBezTo>
                  <a:cubicBezTo>
                    <a:pt x="0" y="57"/>
                    <a:pt x="0" y="57"/>
                    <a:pt x="0" y="57"/>
                  </a:cubicBezTo>
                  <a:cubicBezTo>
                    <a:pt x="0" y="58"/>
                    <a:pt x="1" y="59"/>
                    <a:pt x="1" y="60"/>
                  </a:cubicBezTo>
                  <a:cubicBezTo>
                    <a:pt x="2" y="60"/>
                    <a:pt x="2" y="60"/>
                    <a:pt x="2" y="60"/>
                  </a:cubicBezTo>
                  <a:cubicBezTo>
                    <a:pt x="2" y="59"/>
                    <a:pt x="2" y="59"/>
                    <a:pt x="3" y="59"/>
                  </a:cubicBezTo>
                  <a:cubicBezTo>
                    <a:pt x="3" y="58"/>
                    <a:pt x="4" y="59"/>
                    <a:pt x="4" y="59"/>
                  </a:cubicBezTo>
                  <a:cubicBezTo>
                    <a:pt x="4" y="58"/>
                    <a:pt x="4" y="58"/>
                    <a:pt x="4" y="58"/>
                  </a:cubicBezTo>
                  <a:cubicBezTo>
                    <a:pt x="5" y="57"/>
                    <a:pt x="6" y="58"/>
                    <a:pt x="6" y="58"/>
                  </a:cubicBezTo>
                  <a:cubicBezTo>
                    <a:pt x="6" y="59"/>
                    <a:pt x="6" y="60"/>
                    <a:pt x="6" y="61"/>
                  </a:cubicBezTo>
                  <a:cubicBezTo>
                    <a:pt x="8" y="62"/>
                    <a:pt x="8" y="62"/>
                    <a:pt x="8" y="62"/>
                  </a:cubicBezTo>
                  <a:cubicBezTo>
                    <a:pt x="8" y="63"/>
                    <a:pt x="7" y="64"/>
                    <a:pt x="8" y="65"/>
                  </a:cubicBezTo>
                  <a:cubicBezTo>
                    <a:pt x="8" y="65"/>
                    <a:pt x="9" y="66"/>
                    <a:pt x="9" y="66"/>
                  </a:cubicBezTo>
                  <a:cubicBezTo>
                    <a:pt x="9" y="67"/>
                    <a:pt x="8" y="70"/>
                    <a:pt x="9" y="72"/>
                  </a:cubicBezTo>
                  <a:cubicBezTo>
                    <a:pt x="9" y="72"/>
                    <a:pt x="10" y="72"/>
                    <a:pt x="11" y="72"/>
                  </a:cubicBezTo>
                  <a:cubicBezTo>
                    <a:pt x="11" y="74"/>
                    <a:pt x="12" y="75"/>
                    <a:pt x="12" y="76"/>
                  </a:cubicBezTo>
                  <a:cubicBezTo>
                    <a:pt x="12" y="80"/>
                    <a:pt x="10" y="84"/>
                    <a:pt x="9" y="89"/>
                  </a:cubicBezTo>
                  <a:cubicBezTo>
                    <a:pt x="10" y="89"/>
                    <a:pt x="10" y="90"/>
                    <a:pt x="10" y="90"/>
                  </a:cubicBezTo>
                  <a:cubicBezTo>
                    <a:pt x="12" y="91"/>
                    <a:pt x="12" y="90"/>
                    <a:pt x="12" y="90"/>
                  </a:cubicBezTo>
                  <a:cubicBezTo>
                    <a:pt x="12" y="90"/>
                    <a:pt x="13" y="91"/>
                    <a:pt x="13" y="91"/>
                  </a:cubicBezTo>
                  <a:cubicBezTo>
                    <a:pt x="15" y="91"/>
                    <a:pt x="15" y="90"/>
                    <a:pt x="18" y="91"/>
                  </a:cubicBezTo>
                  <a:cubicBezTo>
                    <a:pt x="18" y="90"/>
                    <a:pt x="18" y="89"/>
                    <a:pt x="19" y="88"/>
                  </a:cubicBezTo>
                  <a:cubicBezTo>
                    <a:pt x="19" y="88"/>
                    <a:pt x="20" y="88"/>
                    <a:pt x="20" y="88"/>
                  </a:cubicBezTo>
                  <a:cubicBezTo>
                    <a:pt x="22" y="87"/>
                    <a:pt x="22" y="85"/>
                    <a:pt x="23" y="83"/>
                  </a:cubicBezTo>
                  <a:cubicBezTo>
                    <a:pt x="24" y="82"/>
                    <a:pt x="24" y="82"/>
                    <a:pt x="24" y="82"/>
                  </a:cubicBezTo>
                  <a:cubicBezTo>
                    <a:pt x="25" y="82"/>
                    <a:pt x="27" y="84"/>
                    <a:pt x="28" y="84"/>
                  </a:cubicBezTo>
                  <a:cubicBezTo>
                    <a:pt x="28" y="85"/>
                    <a:pt x="28" y="86"/>
                    <a:pt x="28" y="86"/>
                  </a:cubicBezTo>
                  <a:cubicBezTo>
                    <a:pt x="29" y="87"/>
                    <a:pt x="30" y="87"/>
                    <a:pt x="31" y="87"/>
                  </a:cubicBezTo>
                  <a:cubicBezTo>
                    <a:pt x="30" y="89"/>
                    <a:pt x="30" y="90"/>
                    <a:pt x="30" y="92"/>
                  </a:cubicBezTo>
                  <a:cubicBezTo>
                    <a:pt x="30" y="93"/>
                    <a:pt x="32" y="93"/>
                    <a:pt x="32" y="94"/>
                  </a:cubicBezTo>
                  <a:cubicBezTo>
                    <a:pt x="32" y="94"/>
                    <a:pt x="34" y="104"/>
                    <a:pt x="34" y="105"/>
                  </a:cubicBezTo>
                  <a:cubicBezTo>
                    <a:pt x="35" y="105"/>
                    <a:pt x="34" y="106"/>
                    <a:pt x="34" y="107"/>
                  </a:cubicBezTo>
                  <a:cubicBezTo>
                    <a:pt x="35" y="107"/>
                    <a:pt x="36" y="108"/>
                    <a:pt x="36" y="108"/>
                  </a:cubicBezTo>
                  <a:cubicBezTo>
                    <a:pt x="37" y="108"/>
                    <a:pt x="39" y="120"/>
                    <a:pt x="38" y="120"/>
                  </a:cubicBezTo>
                  <a:cubicBezTo>
                    <a:pt x="38" y="121"/>
                    <a:pt x="37" y="121"/>
                    <a:pt x="37" y="122"/>
                  </a:cubicBezTo>
                  <a:cubicBezTo>
                    <a:pt x="37" y="122"/>
                    <a:pt x="38" y="122"/>
                    <a:pt x="38" y="122"/>
                  </a:cubicBezTo>
                  <a:cubicBezTo>
                    <a:pt x="39" y="123"/>
                    <a:pt x="40" y="126"/>
                    <a:pt x="40" y="128"/>
                  </a:cubicBezTo>
                  <a:lnTo>
                    <a:pt x="4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Freeform 1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8F7E4B-A47C-4830-8DAF-E3A3F6290AE4}"/>
                </a:ext>
              </a:extLst>
            </p:cNvPr>
            <p:cNvSpPr>
              <a:spLocks/>
            </p:cNvSpPr>
            <p:nvPr/>
          </p:nvSpPr>
          <p:spPr bwMode="auto">
            <a:xfrm>
              <a:off x="4183063" y="3897313"/>
              <a:ext cx="176212" cy="173038"/>
            </a:xfrm>
            <a:custGeom>
              <a:avLst/>
              <a:gdLst>
                <a:gd name="T0" fmla="*/ 36 w 47"/>
                <a:gd name="T1" fmla="*/ 33 h 46"/>
                <a:gd name="T2" fmla="*/ 31 w 47"/>
                <a:gd name="T3" fmla="*/ 33 h 46"/>
                <a:gd name="T4" fmla="*/ 31 w 47"/>
                <a:gd name="T5" fmla="*/ 34 h 46"/>
                <a:gd name="T6" fmla="*/ 21 w 47"/>
                <a:gd name="T7" fmla="*/ 34 h 46"/>
                <a:gd name="T8" fmla="*/ 19 w 47"/>
                <a:gd name="T9" fmla="*/ 37 h 46"/>
                <a:gd name="T10" fmla="*/ 20 w 47"/>
                <a:gd name="T11" fmla="*/ 41 h 46"/>
                <a:gd name="T12" fmla="*/ 19 w 47"/>
                <a:gd name="T13" fmla="*/ 45 h 46"/>
                <a:gd name="T14" fmla="*/ 15 w 47"/>
                <a:gd name="T15" fmla="*/ 46 h 46"/>
                <a:gd name="T16" fmla="*/ 14 w 47"/>
                <a:gd name="T17" fmla="*/ 43 h 46"/>
                <a:gd name="T18" fmla="*/ 11 w 47"/>
                <a:gd name="T19" fmla="*/ 42 h 46"/>
                <a:gd name="T20" fmla="*/ 9 w 47"/>
                <a:gd name="T21" fmla="*/ 44 h 46"/>
                <a:gd name="T22" fmla="*/ 7 w 47"/>
                <a:gd name="T23" fmla="*/ 44 h 46"/>
                <a:gd name="T24" fmla="*/ 6 w 47"/>
                <a:gd name="T25" fmla="*/ 41 h 46"/>
                <a:gd name="T26" fmla="*/ 1 w 47"/>
                <a:gd name="T27" fmla="*/ 41 h 46"/>
                <a:gd name="T28" fmla="*/ 2 w 47"/>
                <a:gd name="T29" fmla="*/ 36 h 46"/>
                <a:gd name="T30" fmla="*/ 3 w 47"/>
                <a:gd name="T31" fmla="*/ 32 h 46"/>
                <a:gd name="T32" fmla="*/ 3 w 47"/>
                <a:gd name="T33" fmla="*/ 30 h 46"/>
                <a:gd name="T34" fmla="*/ 5 w 47"/>
                <a:gd name="T35" fmla="*/ 27 h 46"/>
                <a:gd name="T36" fmla="*/ 7 w 47"/>
                <a:gd name="T37" fmla="*/ 27 h 46"/>
                <a:gd name="T38" fmla="*/ 8 w 47"/>
                <a:gd name="T39" fmla="*/ 22 h 46"/>
                <a:gd name="T40" fmla="*/ 11 w 47"/>
                <a:gd name="T41" fmla="*/ 19 h 46"/>
                <a:gd name="T42" fmla="*/ 15 w 47"/>
                <a:gd name="T43" fmla="*/ 17 h 46"/>
                <a:gd name="T44" fmla="*/ 18 w 47"/>
                <a:gd name="T45" fmla="*/ 14 h 46"/>
                <a:gd name="T46" fmla="*/ 20 w 47"/>
                <a:gd name="T47" fmla="*/ 11 h 46"/>
                <a:gd name="T48" fmla="*/ 23 w 47"/>
                <a:gd name="T49" fmla="*/ 8 h 46"/>
                <a:gd name="T50" fmla="*/ 26 w 47"/>
                <a:gd name="T51" fmla="*/ 4 h 46"/>
                <a:gd name="T52" fmla="*/ 29 w 47"/>
                <a:gd name="T53" fmla="*/ 2 h 46"/>
                <a:gd name="T54" fmla="*/ 31 w 47"/>
                <a:gd name="T55" fmla="*/ 1 h 46"/>
                <a:gd name="T56" fmla="*/ 34 w 47"/>
                <a:gd name="T57" fmla="*/ 1 h 46"/>
                <a:gd name="T58" fmla="*/ 35 w 47"/>
                <a:gd name="T59" fmla="*/ 4 h 46"/>
                <a:gd name="T60" fmla="*/ 34 w 47"/>
                <a:gd name="T61" fmla="*/ 6 h 46"/>
                <a:gd name="T62" fmla="*/ 37 w 47"/>
                <a:gd name="T63" fmla="*/ 9 h 46"/>
                <a:gd name="T64" fmla="*/ 41 w 47"/>
                <a:gd name="T65" fmla="*/ 12 h 46"/>
                <a:gd name="T66" fmla="*/ 41 w 47"/>
                <a:gd name="T67" fmla="*/ 14 h 46"/>
                <a:gd name="T68" fmla="*/ 43 w 47"/>
                <a:gd name="T69" fmla="*/ 20 h 46"/>
                <a:gd name="T70" fmla="*/ 46 w 47"/>
                <a:gd name="T71" fmla="*/ 20 h 46"/>
                <a:gd name="T72" fmla="*/ 45 w 47"/>
                <a:gd name="T73" fmla="*/ 23 h 46"/>
                <a:gd name="T74" fmla="*/ 47 w 47"/>
                <a:gd name="T75" fmla="*/ 29 h 46"/>
                <a:gd name="T76" fmla="*/ 46 w 47"/>
                <a:gd name="T77" fmla="*/ 31 h 46"/>
                <a:gd name="T78" fmla="*/ 44 w 47"/>
                <a:gd name="T79" fmla="*/ 32 h 46"/>
                <a:gd name="T80" fmla="*/ 43 w 47"/>
                <a:gd name="T81" fmla="*/ 34 h 46"/>
                <a:gd name="T82" fmla="*/ 41 w 47"/>
                <a:gd name="T83" fmla="*/ 34 h 46"/>
                <a:gd name="T84" fmla="*/ 38 w 47"/>
                <a:gd name="T85" fmla="*/ 34 h 46"/>
                <a:gd name="T86" fmla="*/ 36 w 47"/>
                <a:gd name="T8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6">
                  <a:moveTo>
                    <a:pt x="36" y="33"/>
                  </a:moveTo>
                  <a:cubicBezTo>
                    <a:pt x="31" y="33"/>
                    <a:pt x="31" y="33"/>
                    <a:pt x="31" y="33"/>
                  </a:cubicBezTo>
                  <a:cubicBezTo>
                    <a:pt x="31" y="34"/>
                    <a:pt x="31" y="34"/>
                    <a:pt x="31" y="34"/>
                  </a:cubicBezTo>
                  <a:cubicBezTo>
                    <a:pt x="31" y="34"/>
                    <a:pt x="22" y="33"/>
                    <a:pt x="21" y="34"/>
                  </a:cubicBezTo>
                  <a:cubicBezTo>
                    <a:pt x="20" y="34"/>
                    <a:pt x="19" y="36"/>
                    <a:pt x="19" y="37"/>
                  </a:cubicBezTo>
                  <a:cubicBezTo>
                    <a:pt x="19" y="39"/>
                    <a:pt x="20" y="40"/>
                    <a:pt x="20" y="41"/>
                  </a:cubicBezTo>
                  <a:cubicBezTo>
                    <a:pt x="20" y="42"/>
                    <a:pt x="19" y="45"/>
                    <a:pt x="19" y="45"/>
                  </a:cubicBezTo>
                  <a:cubicBezTo>
                    <a:pt x="19" y="45"/>
                    <a:pt x="16" y="46"/>
                    <a:pt x="15" y="46"/>
                  </a:cubicBezTo>
                  <a:cubicBezTo>
                    <a:pt x="14" y="45"/>
                    <a:pt x="14" y="43"/>
                    <a:pt x="14" y="43"/>
                  </a:cubicBezTo>
                  <a:cubicBezTo>
                    <a:pt x="11" y="42"/>
                    <a:pt x="11" y="42"/>
                    <a:pt x="11" y="42"/>
                  </a:cubicBezTo>
                  <a:cubicBezTo>
                    <a:pt x="9" y="44"/>
                    <a:pt x="9" y="44"/>
                    <a:pt x="9" y="44"/>
                  </a:cubicBezTo>
                  <a:cubicBezTo>
                    <a:pt x="7" y="44"/>
                    <a:pt x="7" y="44"/>
                    <a:pt x="7" y="44"/>
                  </a:cubicBezTo>
                  <a:cubicBezTo>
                    <a:pt x="6" y="41"/>
                    <a:pt x="6" y="41"/>
                    <a:pt x="6" y="41"/>
                  </a:cubicBezTo>
                  <a:cubicBezTo>
                    <a:pt x="1" y="41"/>
                    <a:pt x="1" y="41"/>
                    <a:pt x="1" y="41"/>
                  </a:cubicBezTo>
                  <a:cubicBezTo>
                    <a:pt x="1" y="41"/>
                    <a:pt x="0" y="36"/>
                    <a:pt x="2" y="36"/>
                  </a:cubicBezTo>
                  <a:cubicBezTo>
                    <a:pt x="4" y="35"/>
                    <a:pt x="3" y="33"/>
                    <a:pt x="3" y="32"/>
                  </a:cubicBezTo>
                  <a:cubicBezTo>
                    <a:pt x="2" y="31"/>
                    <a:pt x="3" y="30"/>
                    <a:pt x="3" y="30"/>
                  </a:cubicBezTo>
                  <a:cubicBezTo>
                    <a:pt x="3" y="30"/>
                    <a:pt x="4" y="27"/>
                    <a:pt x="5" y="27"/>
                  </a:cubicBezTo>
                  <a:cubicBezTo>
                    <a:pt x="6" y="26"/>
                    <a:pt x="7" y="27"/>
                    <a:pt x="7" y="27"/>
                  </a:cubicBezTo>
                  <a:cubicBezTo>
                    <a:pt x="7" y="27"/>
                    <a:pt x="7" y="24"/>
                    <a:pt x="8" y="22"/>
                  </a:cubicBezTo>
                  <a:cubicBezTo>
                    <a:pt x="9" y="21"/>
                    <a:pt x="9" y="20"/>
                    <a:pt x="11" y="19"/>
                  </a:cubicBezTo>
                  <a:cubicBezTo>
                    <a:pt x="12" y="18"/>
                    <a:pt x="14" y="17"/>
                    <a:pt x="15" y="17"/>
                  </a:cubicBezTo>
                  <a:cubicBezTo>
                    <a:pt x="16" y="18"/>
                    <a:pt x="18" y="16"/>
                    <a:pt x="18" y="14"/>
                  </a:cubicBezTo>
                  <a:cubicBezTo>
                    <a:pt x="18" y="13"/>
                    <a:pt x="18" y="12"/>
                    <a:pt x="20" y="11"/>
                  </a:cubicBezTo>
                  <a:cubicBezTo>
                    <a:pt x="22" y="9"/>
                    <a:pt x="23" y="10"/>
                    <a:pt x="23" y="8"/>
                  </a:cubicBezTo>
                  <a:cubicBezTo>
                    <a:pt x="23" y="7"/>
                    <a:pt x="24" y="4"/>
                    <a:pt x="26" y="4"/>
                  </a:cubicBezTo>
                  <a:cubicBezTo>
                    <a:pt x="28" y="4"/>
                    <a:pt x="29" y="4"/>
                    <a:pt x="29" y="2"/>
                  </a:cubicBezTo>
                  <a:cubicBezTo>
                    <a:pt x="29" y="1"/>
                    <a:pt x="31" y="0"/>
                    <a:pt x="31" y="1"/>
                  </a:cubicBezTo>
                  <a:cubicBezTo>
                    <a:pt x="32" y="2"/>
                    <a:pt x="33" y="0"/>
                    <a:pt x="34" y="1"/>
                  </a:cubicBezTo>
                  <a:cubicBezTo>
                    <a:pt x="35" y="2"/>
                    <a:pt x="35" y="4"/>
                    <a:pt x="35" y="4"/>
                  </a:cubicBezTo>
                  <a:cubicBezTo>
                    <a:pt x="34" y="6"/>
                    <a:pt x="34" y="6"/>
                    <a:pt x="34" y="6"/>
                  </a:cubicBezTo>
                  <a:cubicBezTo>
                    <a:pt x="37" y="9"/>
                    <a:pt x="37" y="9"/>
                    <a:pt x="37" y="9"/>
                  </a:cubicBezTo>
                  <a:cubicBezTo>
                    <a:pt x="41" y="12"/>
                    <a:pt x="41" y="12"/>
                    <a:pt x="41" y="12"/>
                  </a:cubicBezTo>
                  <a:cubicBezTo>
                    <a:pt x="41" y="14"/>
                    <a:pt x="41" y="14"/>
                    <a:pt x="41" y="14"/>
                  </a:cubicBezTo>
                  <a:cubicBezTo>
                    <a:pt x="43" y="20"/>
                    <a:pt x="43" y="20"/>
                    <a:pt x="43" y="20"/>
                  </a:cubicBezTo>
                  <a:cubicBezTo>
                    <a:pt x="43" y="20"/>
                    <a:pt x="46" y="19"/>
                    <a:pt x="46" y="20"/>
                  </a:cubicBezTo>
                  <a:cubicBezTo>
                    <a:pt x="46" y="21"/>
                    <a:pt x="45" y="23"/>
                    <a:pt x="45" y="23"/>
                  </a:cubicBezTo>
                  <a:cubicBezTo>
                    <a:pt x="47" y="29"/>
                    <a:pt x="47" y="29"/>
                    <a:pt x="47" y="29"/>
                  </a:cubicBezTo>
                  <a:cubicBezTo>
                    <a:pt x="47" y="29"/>
                    <a:pt x="47" y="30"/>
                    <a:pt x="46" y="31"/>
                  </a:cubicBezTo>
                  <a:cubicBezTo>
                    <a:pt x="45" y="32"/>
                    <a:pt x="44" y="32"/>
                    <a:pt x="44" y="32"/>
                  </a:cubicBezTo>
                  <a:cubicBezTo>
                    <a:pt x="44" y="32"/>
                    <a:pt x="44" y="34"/>
                    <a:pt x="43" y="34"/>
                  </a:cubicBezTo>
                  <a:cubicBezTo>
                    <a:pt x="42" y="34"/>
                    <a:pt x="41" y="34"/>
                    <a:pt x="41" y="34"/>
                  </a:cubicBezTo>
                  <a:cubicBezTo>
                    <a:pt x="41" y="34"/>
                    <a:pt x="40" y="34"/>
                    <a:pt x="38" y="34"/>
                  </a:cubicBezTo>
                  <a:cubicBezTo>
                    <a:pt x="37" y="34"/>
                    <a:pt x="36" y="33"/>
                    <a:pt x="36"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F9BC02-DF01-4E02-A11F-4B4361A834FE}"/>
                </a:ext>
              </a:extLst>
            </p:cNvPr>
            <p:cNvSpPr>
              <a:spLocks/>
            </p:cNvSpPr>
            <p:nvPr/>
          </p:nvSpPr>
          <p:spPr bwMode="auto">
            <a:xfrm>
              <a:off x="4849813" y="3019426"/>
              <a:ext cx="147637" cy="104775"/>
            </a:xfrm>
            <a:custGeom>
              <a:avLst/>
              <a:gdLst>
                <a:gd name="T0" fmla="*/ 38 w 39"/>
                <a:gd name="T1" fmla="*/ 2 h 28"/>
                <a:gd name="T2" fmla="*/ 36 w 39"/>
                <a:gd name="T3" fmla="*/ 1 h 28"/>
                <a:gd name="T4" fmla="*/ 31 w 39"/>
                <a:gd name="T5" fmla="*/ 2 h 28"/>
                <a:gd name="T6" fmla="*/ 27 w 39"/>
                <a:gd name="T7" fmla="*/ 0 h 28"/>
                <a:gd name="T8" fmla="*/ 23 w 39"/>
                <a:gd name="T9" fmla="*/ 2 h 28"/>
                <a:gd name="T10" fmla="*/ 19 w 39"/>
                <a:gd name="T11" fmla="*/ 4 h 28"/>
                <a:gd name="T12" fmla="*/ 14 w 39"/>
                <a:gd name="T13" fmla="*/ 4 h 28"/>
                <a:gd name="T14" fmla="*/ 10 w 39"/>
                <a:gd name="T15" fmla="*/ 5 h 28"/>
                <a:gd name="T16" fmla="*/ 8 w 39"/>
                <a:gd name="T17" fmla="*/ 2 h 28"/>
                <a:gd name="T18" fmla="*/ 6 w 39"/>
                <a:gd name="T19" fmla="*/ 1 h 28"/>
                <a:gd name="T20" fmla="*/ 3 w 39"/>
                <a:gd name="T21" fmla="*/ 4 h 28"/>
                <a:gd name="T22" fmla="*/ 1 w 39"/>
                <a:gd name="T23" fmla="*/ 6 h 28"/>
                <a:gd name="T24" fmla="*/ 2 w 39"/>
                <a:gd name="T25" fmla="*/ 10 h 28"/>
                <a:gd name="T26" fmla="*/ 5 w 39"/>
                <a:gd name="T27" fmla="*/ 12 h 28"/>
                <a:gd name="T28" fmla="*/ 4 w 39"/>
                <a:gd name="T29" fmla="*/ 15 h 28"/>
                <a:gd name="T30" fmla="*/ 2 w 39"/>
                <a:gd name="T31" fmla="*/ 18 h 28"/>
                <a:gd name="T32" fmla="*/ 5 w 39"/>
                <a:gd name="T33" fmla="*/ 19 h 28"/>
                <a:gd name="T34" fmla="*/ 5 w 39"/>
                <a:gd name="T35" fmla="*/ 22 h 28"/>
                <a:gd name="T36" fmla="*/ 6 w 39"/>
                <a:gd name="T37" fmla="*/ 24 h 28"/>
                <a:gd name="T38" fmla="*/ 6 w 39"/>
                <a:gd name="T39" fmla="*/ 26 h 28"/>
                <a:gd name="T40" fmla="*/ 10 w 39"/>
                <a:gd name="T41" fmla="*/ 27 h 28"/>
                <a:gd name="T42" fmla="*/ 13 w 39"/>
                <a:gd name="T43" fmla="*/ 25 h 28"/>
                <a:gd name="T44" fmla="*/ 17 w 39"/>
                <a:gd name="T45" fmla="*/ 24 h 28"/>
                <a:gd name="T46" fmla="*/ 19 w 39"/>
                <a:gd name="T47" fmla="*/ 27 h 28"/>
                <a:gd name="T48" fmla="*/ 22 w 39"/>
                <a:gd name="T49" fmla="*/ 27 h 28"/>
                <a:gd name="T50" fmla="*/ 24 w 39"/>
                <a:gd name="T51" fmla="*/ 25 h 28"/>
                <a:gd name="T52" fmla="*/ 27 w 39"/>
                <a:gd name="T53" fmla="*/ 24 h 28"/>
                <a:gd name="T54" fmla="*/ 27 w 39"/>
                <a:gd name="T55" fmla="*/ 23 h 28"/>
                <a:gd name="T56" fmla="*/ 30 w 39"/>
                <a:gd name="T57" fmla="*/ 23 h 28"/>
                <a:gd name="T58" fmla="*/ 34 w 39"/>
                <a:gd name="T59" fmla="*/ 23 h 28"/>
                <a:gd name="T60" fmla="*/ 33 w 39"/>
                <a:gd name="T61" fmla="*/ 20 h 28"/>
                <a:gd name="T62" fmla="*/ 31 w 39"/>
                <a:gd name="T63" fmla="*/ 19 h 28"/>
                <a:gd name="T64" fmla="*/ 33 w 39"/>
                <a:gd name="T65" fmla="*/ 16 h 28"/>
                <a:gd name="T66" fmla="*/ 34 w 39"/>
                <a:gd name="T67" fmla="*/ 16 h 28"/>
                <a:gd name="T68" fmla="*/ 34 w 39"/>
                <a:gd name="T69" fmla="*/ 14 h 28"/>
                <a:gd name="T70" fmla="*/ 38 w 39"/>
                <a:gd name="T71" fmla="*/ 10 h 28"/>
                <a:gd name="T72" fmla="*/ 38 w 39"/>
                <a:gd name="T73" fmla="*/ 3 h 28"/>
                <a:gd name="T74" fmla="*/ 38 w 39"/>
                <a:gd name="T7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28">
                  <a:moveTo>
                    <a:pt x="38" y="2"/>
                  </a:moveTo>
                  <a:cubicBezTo>
                    <a:pt x="38" y="2"/>
                    <a:pt x="37" y="1"/>
                    <a:pt x="36" y="1"/>
                  </a:cubicBezTo>
                  <a:cubicBezTo>
                    <a:pt x="34" y="0"/>
                    <a:pt x="34" y="0"/>
                    <a:pt x="31" y="2"/>
                  </a:cubicBezTo>
                  <a:cubicBezTo>
                    <a:pt x="28" y="3"/>
                    <a:pt x="28" y="0"/>
                    <a:pt x="27" y="0"/>
                  </a:cubicBezTo>
                  <a:cubicBezTo>
                    <a:pt x="25" y="0"/>
                    <a:pt x="25" y="1"/>
                    <a:pt x="23" y="2"/>
                  </a:cubicBezTo>
                  <a:cubicBezTo>
                    <a:pt x="22" y="4"/>
                    <a:pt x="22" y="3"/>
                    <a:pt x="19" y="4"/>
                  </a:cubicBezTo>
                  <a:cubicBezTo>
                    <a:pt x="16" y="5"/>
                    <a:pt x="16" y="5"/>
                    <a:pt x="14" y="4"/>
                  </a:cubicBezTo>
                  <a:cubicBezTo>
                    <a:pt x="11" y="3"/>
                    <a:pt x="13" y="5"/>
                    <a:pt x="10" y="5"/>
                  </a:cubicBezTo>
                  <a:cubicBezTo>
                    <a:pt x="7" y="5"/>
                    <a:pt x="7" y="3"/>
                    <a:pt x="8" y="2"/>
                  </a:cubicBezTo>
                  <a:cubicBezTo>
                    <a:pt x="10" y="1"/>
                    <a:pt x="6" y="1"/>
                    <a:pt x="6" y="1"/>
                  </a:cubicBezTo>
                  <a:cubicBezTo>
                    <a:pt x="6" y="1"/>
                    <a:pt x="5" y="3"/>
                    <a:pt x="3" y="4"/>
                  </a:cubicBezTo>
                  <a:cubicBezTo>
                    <a:pt x="2" y="5"/>
                    <a:pt x="2" y="5"/>
                    <a:pt x="1" y="6"/>
                  </a:cubicBezTo>
                  <a:cubicBezTo>
                    <a:pt x="0" y="7"/>
                    <a:pt x="1" y="9"/>
                    <a:pt x="2" y="10"/>
                  </a:cubicBezTo>
                  <a:cubicBezTo>
                    <a:pt x="2" y="11"/>
                    <a:pt x="4" y="11"/>
                    <a:pt x="5" y="12"/>
                  </a:cubicBezTo>
                  <a:cubicBezTo>
                    <a:pt x="7" y="12"/>
                    <a:pt x="4" y="14"/>
                    <a:pt x="4" y="15"/>
                  </a:cubicBezTo>
                  <a:cubicBezTo>
                    <a:pt x="4" y="17"/>
                    <a:pt x="2" y="18"/>
                    <a:pt x="2" y="18"/>
                  </a:cubicBezTo>
                  <a:cubicBezTo>
                    <a:pt x="2" y="18"/>
                    <a:pt x="4" y="18"/>
                    <a:pt x="5" y="19"/>
                  </a:cubicBezTo>
                  <a:cubicBezTo>
                    <a:pt x="6" y="21"/>
                    <a:pt x="3" y="20"/>
                    <a:pt x="5" y="22"/>
                  </a:cubicBezTo>
                  <a:cubicBezTo>
                    <a:pt x="6" y="23"/>
                    <a:pt x="6" y="24"/>
                    <a:pt x="6" y="24"/>
                  </a:cubicBezTo>
                  <a:cubicBezTo>
                    <a:pt x="6" y="26"/>
                    <a:pt x="6" y="26"/>
                    <a:pt x="6" y="26"/>
                  </a:cubicBezTo>
                  <a:cubicBezTo>
                    <a:pt x="6" y="26"/>
                    <a:pt x="8" y="27"/>
                    <a:pt x="10" y="27"/>
                  </a:cubicBezTo>
                  <a:cubicBezTo>
                    <a:pt x="12" y="27"/>
                    <a:pt x="12" y="27"/>
                    <a:pt x="13" y="25"/>
                  </a:cubicBezTo>
                  <a:cubicBezTo>
                    <a:pt x="15" y="23"/>
                    <a:pt x="15" y="24"/>
                    <a:pt x="17" y="24"/>
                  </a:cubicBezTo>
                  <a:cubicBezTo>
                    <a:pt x="20" y="24"/>
                    <a:pt x="19" y="27"/>
                    <a:pt x="19" y="27"/>
                  </a:cubicBezTo>
                  <a:cubicBezTo>
                    <a:pt x="19" y="27"/>
                    <a:pt x="21" y="27"/>
                    <a:pt x="22" y="27"/>
                  </a:cubicBezTo>
                  <a:cubicBezTo>
                    <a:pt x="24" y="27"/>
                    <a:pt x="25" y="28"/>
                    <a:pt x="24" y="25"/>
                  </a:cubicBezTo>
                  <a:cubicBezTo>
                    <a:pt x="23" y="23"/>
                    <a:pt x="27" y="24"/>
                    <a:pt x="27" y="24"/>
                  </a:cubicBezTo>
                  <a:cubicBezTo>
                    <a:pt x="27" y="24"/>
                    <a:pt x="26" y="24"/>
                    <a:pt x="27" y="23"/>
                  </a:cubicBezTo>
                  <a:cubicBezTo>
                    <a:pt x="28" y="22"/>
                    <a:pt x="30" y="22"/>
                    <a:pt x="30" y="23"/>
                  </a:cubicBezTo>
                  <a:cubicBezTo>
                    <a:pt x="31" y="24"/>
                    <a:pt x="34" y="23"/>
                    <a:pt x="34" y="23"/>
                  </a:cubicBezTo>
                  <a:cubicBezTo>
                    <a:pt x="34" y="22"/>
                    <a:pt x="34" y="20"/>
                    <a:pt x="33" y="20"/>
                  </a:cubicBezTo>
                  <a:cubicBezTo>
                    <a:pt x="33" y="19"/>
                    <a:pt x="32" y="19"/>
                    <a:pt x="31" y="19"/>
                  </a:cubicBezTo>
                  <a:cubicBezTo>
                    <a:pt x="31" y="19"/>
                    <a:pt x="33" y="16"/>
                    <a:pt x="33" y="16"/>
                  </a:cubicBezTo>
                  <a:cubicBezTo>
                    <a:pt x="33" y="16"/>
                    <a:pt x="34" y="16"/>
                    <a:pt x="34" y="16"/>
                  </a:cubicBezTo>
                  <a:cubicBezTo>
                    <a:pt x="34" y="15"/>
                    <a:pt x="33" y="14"/>
                    <a:pt x="34" y="14"/>
                  </a:cubicBezTo>
                  <a:cubicBezTo>
                    <a:pt x="34" y="13"/>
                    <a:pt x="38" y="10"/>
                    <a:pt x="38" y="10"/>
                  </a:cubicBezTo>
                  <a:cubicBezTo>
                    <a:pt x="39" y="8"/>
                    <a:pt x="38" y="4"/>
                    <a:pt x="38" y="3"/>
                  </a:cubicBezTo>
                  <a:lnTo>
                    <a:pt x="3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Freeform 1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3530F8-DA24-4A96-A504-BC120D67137F}"/>
                </a:ext>
              </a:extLst>
            </p:cNvPr>
            <p:cNvSpPr>
              <a:spLocks/>
            </p:cNvSpPr>
            <p:nvPr/>
          </p:nvSpPr>
          <p:spPr bwMode="auto">
            <a:xfrm>
              <a:off x="6980238" y="4230688"/>
              <a:ext cx="38100" cy="26988"/>
            </a:xfrm>
            <a:custGeom>
              <a:avLst/>
              <a:gdLst>
                <a:gd name="T0" fmla="*/ 0 w 10"/>
                <a:gd name="T1" fmla="*/ 4 h 7"/>
                <a:gd name="T2" fmla="*/ 3 w 10"/>
                <a:gd name="T3" fmla="*/ 7 h 7"/>
                <a:gd name="T4" fmla="*/ 5 w 10"/>
                <a:gd name="T5" fmla="*/ 6 h 7"/>
                <a:gd name="T6" fmla="*/ 6 w 10"/>
                <a:gd name="T7" fmla="*/ 5 h 7"/>
                <a:gd name="T8" fmla="*/ 7 w 10"/>
                <a:gd name="T9" fmla="*/ 4 h 7"/>
                <a:gd name="T10" fmla="*/ 8 w 10"/>
                <a:gd name="T11" fmla="*/ 5 h 7"/>
                <a:gd name="T12" fmla="*/ 10 w 10"/>
                <a:gd name="T13" fmla="*/ 4 h 7"/>
                <a:gd name="T14" fmla="*/ 8 w 10"/>
                <a:gd name="T15" fmla="*/ 0 h 7"/>
                <a:gd name="T16" fmla="*/ 6 w 10"/>
                <a:gd name="T17" fmla="*/ 0 h 7"/>
                <a:gd name="T18" fmla="*/ 4 w 10"/>
                <a:gd name="T19" fmla="*/ 3 h 7"/>
                <a:gd name="T20" fmla="*/ 0 w 10"/>
                <a:gd name="T21" fmla="*/ 3 h 7"/>
                <a:gd name="T22" fmla="*/ 0 w 10"/>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0" y="4"/>
                  </a:moveTo>
                  <a:cubicBezTo>
                    <a:pt x="3" y="7"/>
                    <a:pt x="3" y="7"/>
                    <a:pt x="3" y="7"/>
                  </a:cubicBezTo>
                  <a:cubicBezTo>
                    <a:pt x="5" y="6"/>
                    <a:pt x="5" y="6"/>
                    <a:pt x="5" y="6"/>
                  </a:cubicBezTo>
                  <a:cubicBezTo>
                    <a:pt x="6" y="5"/>
                    <a:pt x="6" y="5"/>
                    <a:pt x="6" y="5"/>
                  </a:cubicBezTo>
                  <a:cubicBezTo>
                    <a:pt x="7" y="4"/>
                    <a:pt x="7" y="4"/>
                    <a:pt x="7" y="4"/>
                  </a:cubicBezTo>
                  <a:cubicBezTo>
                    <a:pt x="8" y="5"/>
                    <a:pt x="8" y="5"/>
                    <a:pt x="8" y="5"/>
                  </a:cubicBezTo>
                  <a:cubicBezTo>
                    <a:pt x="10" y="4"/>
                    <a:pt x="10" y="4"/>
                    <a:pt x="10" y="4"/>
                  </a:cubicBezTo>
                  <a:cubicBezTo>
                    <a:pt x="8" y="0"/>
                    <a:pt x="8" y="0"/>
                    <a:pt x="8" y="0"/>
                  </a:cubicBezTo>
                  <a:cubicBezTo>
                    <a:pt x="7" y="0"/>
                    <a:pt x="7" y="0"/>
                    <a:pt x="6" y="0"/>
                  </a:cubicBezTo>
                  <a:cubicBezTo>
                    <a:pt x="5" y="1"/>
                    <a:pt x="5" y="2"/>
                    <a:pt x="4" y="3"/>
                  </a:cubicBezTo>
                  <a:cubicBezTo>
                    <a:pt x="3" y="3"/>
                    <a:pt x="2" y="3"/>
                    <a:pt x="0" y="3"/>
                  </a:cubicBezTo>
                  <a:lnTo>
                    <a:pt x="0" y="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5" name="Freeform 1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ADF547-6541-499C-98DD-5E4FB71E1F08}"/>
                </a:ext>
              </a:extLst>
            </p:cNvPr>
            <p:cNvSpPr>
              <a:spLocks noEditPoints="1"/>
            </p:cNvSpPr>
            <p:nvPr/>
          </p:nvSpPr>
          <p:spPr bwMode="auto">
            <a:xfrm>
              <a:off x="2574925" y="4219576"/>
              <a:ext cx="936625" cy="1147763"/>
            </a:xfrm>
            <a:custGeom>
              <a:avLst/>
              <a:gdLst>
                <a:gd name="T0" fmla="*/ 149 w 250"/>
                <a:gd name="T1" fmla="*/ 51 h 306"/>
                <a:gd name="T2" fmla="*/ 146 w 250"/>
                <a:gd name="T3" fmla="*/ 44 h 306"/>
                <a:gd name="T4" fmla="*/ 143 w 250"/>
                <a:gd name="T5" fmla="*/ 293 h 306"/>
                <a:gd name="T6" fmla="*/ 127 w 250"/>
                <a:gd name="T7" fmla="*/ 56 h 306"/>
                <a:gd name="T8" fmla="*/ 168 w 250"/>
                <a:gd name="T9" fmla="*/ 234 h 306"/>
                <a:gd name="T10" fmla="*/ 186 w 250"/>
                <a:gd name="T11" fmla="*/ 223 h 306"/>
                <a:gd name="T12" fmla="*/ 197 w 250"/>
                <a:gd name="T13" fmla="*/ 220 h 306"/>
                <a:gd name="T14" fmla="*/ 206 w 250"/>
                <a:gd name="T15" fmla="*/ 212 h 306"/>
                <a:gd name="T16" fmla="*/ 212 w 250"/>
                <a:gd name="T17" fmla="*/ 197 h 306"/>
                <a:gd name="T18" fmla="*/ 222 w 250"/>
                <a:gd name="T19" fmla="*/ 170 h 306"/>
                <a:gd name="T20" fmla="*/ 222 w 250"/>
                <a:gd name="T21" fmla="*/ 142 h 306"/>
                <a:gd name="T22" fmla="*/ 232 w 250"/>
                <a:gd name="T23" fmla="*/ 129 h 306"/>
                <a:gd name="T24" fmla="*/ 245 w 250"/>
                <a:gd name="T25" fmla="*/ 113 h 306"/>
                <a:gd name="T26" fmla="*/ 249 w 250"/>
                <a:gd name="T27" fmla="*/ 89 h 306"/>
                <a:gd name="T28" fmla="*/ 238 w 250"/>
                <a:gd name="T29" fmla="*/ 77 h 306"/>
                <a:gd name="T30" fmla="*/ 222 w 250"/>
                <a:gd name="T31" fmla="*/ 65 h 306"/>
                <a:gd name="T32" fmla="*/ 194 w 250"/>
                <a:gd name="T33" fmla="*/ 58 h 306"/>
                <a:gd name="T34" fmla="*/ 187 w 250"/>
                <a:gd name="T35" fmla="*/ 54 h 306"/>
                <a:gd name="T36" fmla="*/ 179 w 250"/>
                <a:gd name="T37" fmla="*/ 47 h 306"/>
                <a:gd name="T38" fmla="*/ 160 w 250"/>
                <a:gd name="T39" fmla="*/ 53 h 306"/>
                <a:gd name="T40" fmla="*/ 161 w 250"/>
                <a:gd name="T41" fmla="*/ 51 h 306"/>
                <a:gd name="T42" fmla="*/ 163 w 250"/>
                <a:gd name="T43" fmla="*/ 40 h 306"/>
                <a:gd name="T44" fmla="*/ 149 w 250"/>
                <a:gd name="T45" fmla="*/ 50 h 306"/>
                <a:gd name="T46" fmla="*/ 143 w 250"/>
                <a:gd name="T47" fmla="*/ 49 h 306"/>
                <a:gd name="T48" fmla="*/ 143 w 250"/>
                <a:gd name="T49" fmla="*/ 43 h 306"/>
                <a:gd name="T50" fmla="*/ 154 w 250"/>
                <a:gd name="T51" fmla="*/ 37 h 306"/>
                <a:gd name="T52" fmla="*/ 152 w 250"/>
                <a:gd name="T53" fmla="*/ 33 h 306"/>
                <a:gd name="T54" fmla="*/ 148 w 250"/>
                <a:gd name="T55" fmla="*/ 12 h 306"/>
                <a:gd name="T56" fmla="*/ 135 w 250"/>
                <a:gd name="T57" fmla="*/ 26 h 306"/>
                <a:gd name="T58" fmla="*/ 118 w 250"/>
                <a:gd name="T59" fmla="*/ 22 h 306"/>
                <a:gd name="T60" fmla="*/ 103 w 250"/>
                <a:gd name="T61" fmla="*/ 27 h 306"/>
                <a:gd name="T62" fmla="*/ 89 w 250"/>
                <a:gd name="T63" fmla="*/ 15 h 306"/>
                <a:gd name="T64" fmla="*/ 85 w 250"/>
                <a:gd name="T65" fmla="*/ 0 h 306"/>
                <a:gd name="T66" fmla="*/ 71 w 250"/>
                <a:gd name="T67" fmla="*/ 10 h 306"/>
                <a:gd name="T68" fmla="*/ 61 w 250"/>
                <a:gd name="T69" fmla="*/ 16 h 306"/>
                <a:gd name="T70" fmla="*/ 61 w 250"/>
                <a:gd name="T71" fmla="*/ 31 h 306"/>
                <a:gd name="T72" fmla="*/ 44 w 250"/>
                <a:gd name="T73" fmla="*/ 33 h 306"/>
                <a:gd name="T74" fmla="*/ 33 w 250"/>
                <a:gd name="T75" fmla="*/ 37 h 306"/>
                <a:gd name="T76" fmla="*/ 24 w 250"/>
                <a:gd name="T77" fmla="*/ 72 h 306"/>
                <a:gd name="T78" fmla="*/ 3 w 250"/>
                <a:gd name="T79" fmla="*/ 94 h 306"/>
                <a:gd name="T80" fmla="*/ 11 w 250"/>
                <a:gd name="T81" fmla="*/ 115 h 306"/>
                <a:gd name="T82" fmla="*/ 35 w 250"/>
                <a:gd name="T83" fmla="*/ 133 h 306"/>
                <a:gd name="T84" fmla="*/ 54 w 250"/>
                <a:gd name="T85" fmla="*/ 130 h 306"/>
                <a:gd name="T86" fmla="*/ 82 w 250"/>
                <a:gd name="T87" fmla="*/ 145 h 306"/>
                <a:gd name="T88" fmla="*/ 99 w 250"/>
                <a:gd name="T89" fmla="*/ 166 h 306"/>
                <a:gd name="T90" fmla="*/ 101 w 250"/>
                <a:gd name="T91" fmla="*/ 193 h 306"/>
                <a:gd name="T92" fmla="*/ 115 w 250"/>
                <a:gd name="T93" fmla="*/ 210 h 306"/>
                <a:gd name="T94" fmla="*/ 123 w 250"/>
                <a:gd name="T95" fmla="*/ 239 h 306"/>
                <a:gd name="T96" fmla="*/ 118 w 250"/>
                <a:gd name="T97" fmla="*/ 261 h 306"/>
                <a:gd name="T98" fmla="*/ 115 w 250"/>
                <a:gd name="T99" fmla="*/ 282 h 306"/>
                <a:gd name="T100" fmla="*/ 131 w 250"/>
                <a:gd name="T101" fmla="*/ 304 h 306"/>
                <a:gd name="T102" fmla="*/ 142 w 250"/>
                <a:gd name="T103" fmla="*/ 287 h 306"/>
                <a:gd name="T104" fmla="*/ 148 w 250"/>
                <a:gd name="T105" fmla="*/ 283 h 306"/>
                <a:gd name="T106" fmla="*/ 159 w 250"/>
                <a:gd name="T107" fmla="*/ 268 h 306"/>
                <a:gd name="T108" fmla="*/ 159 w 250"/>
                <a:gd name="T109" fmla="*/ 25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306">
                  <a:moveTo>
                    <a:pt x="131" y="51"/>
                  </a:moveTo>
                  <a:cubicBezTo>
                    <a:pt x="132" y="50"/>
                    <a:pt x="132" y="51"/>
                    <a:pt x="132" y="51"/>
                  </a:cubicBezTo>
                  <a:cubicBezTo>
                    <a:pt x="132" y="51"/>
                    <a:pt x="130" y="52"/>
                    <a:pt x="130" y="52"/>
                  </a:cubicBezTo>
                  <a:cubicBezTo>
                    <a:pt x="129" y="53"/>
                    <a:pt x="130" y="54"/>
                    <a:pt x="129" y="54"/>
                  </a:cubicBezTo>
                  <a:cubicBezTo>
                    <a:pt x="128" y="55"/>
                    <a:pt x="129" y="52"/>
                    <a:pt x="131" y="51"/>
                  </a:cubicBezTo>
                  <a:close/>
                  <a:moveTo>
                    <a:pt x="150" y="50"/>
                  </a:moveTo>
                  <a:cubicBezTo>
                    <a:pt x="150" y="50"/>
                    <a:pt x="149" y="51"/>
                    <a:pt x="149" y="51"/>
                  </a:cubicBezTo>
                  <a:cubicBezTo>
                    <a:pt x="149" y="50"/>
                    <a:pt x="149" y="49"/>
                    <a:pt x="150" y="50"/>
                  </a:cubicBezTo>
                  <a:close/>
                  <a:moveTo>
                    <a:pt x="144" y="47"/>
                  </a:moveTo>
                  <a:cubicBezTo>
                    <a:pt x="143" y="47"/>
                    <a:pt x="143" y="48"/>
                    <a:pt x="144" y="48"/>
                  </a:cubicBezTo>
                  <a:cubicBezTo>
                    <a:pt x="144" y="48"/>
                    <a:pt x="146" y="46"/>
                    <a:pt x="144" y="47"/>
                  </a:cubicBezTo>
                  <a:close/>
                  <a:moveTo>
                    <a:pt x="146" y="44"/>
                  </a:moveTo>
                  <a:cubicBezTo>
                    <a:pt x="147" y="45"/>
                    <a:pt x="147" y="45"/>
                    <a:pt x="147" y="45"/>
                  </a:cubicBezTo>
                  <a:cubicBezTo>
                    <a:pt x="147" y="45"/>
                    <a:pt x="147" y="44"/>
                    <a:pt x="146" y="44"/>
                  </a:cubicBezTo>
                  <a:close/>
                  <a:moveTo>
                    <a:pt x="137" y="296"/>
                  </a:moveTo>
                  <a:cubicBezTo>
                    <a:pt x="137" y="297"/>
                    <a:pt x="135" y="298"/>
                    <a:pt x="137" y="298"/>
                  </a:cubicBezTo>
                  <a:cubicBezTo>
                    <a:pt x="137" y="298"/>
                    <a:pt x="138" y="296"/>
                    <a:pt x="137" y="296"/>
                  </a:cubicBezTo>
                  <a:close/>
                  <a:moveTo>
                    <a:pt x="141" y="295"/>
                  </a:moveTo>
                  <a:cubicBezTo>
                    <a:pt x="139" y="296"/>
                    <a:pt x="138" y="298"/>
                    <a:pt x="142" y="297"/>
                  </a:cubicBezTo>
                  <a:cubicBezTo>
                    <a:pt x="143" y="297"/>
                    <a:pt x="144" y="295"/>
                    <a:pt x="141" y="295"/>
                  </a:cubicBezTo>
                  <a:close/>
                  <a:moveTo>
                    <a:pt x="143" y="293"/>
                  </a:moveTo>
                  <a:cubicBezTo>
                    <a:pt x="143" y="294"/>
                    <a:pt x="143" y="294"/>
                    <a:pt x="143" y="294"/>
                  </a:cubicBezTo>
                  <a:cubicBezTo>
                    <a:pt x="143" y="294"/>
                    <a:pt x="148" y="293"/>
                    <a:pt x="143" y="293"/>
                  </a:cubicBezTo>
                  <a:close/>
                  <a:moveTo>
                    <a:pt x="128" y="55"/>
                  </a:moveTo>
                  <a:cubicBezTo>
                    <a:pt x="128" y="56"/>
                    <a:pt x="128" y="56"/>
                    <a:pt x="128" y="56"/>
                  </a:cubicBezTo>
                  <a:cubicBezTo>
                    <a:pt x="123" y="56"/>
                    <a:pt x="120" y="56"/>
                    <a:pt x="117" y="56"/>
                  </a:cubicBezTo>
                  <a:cubicBezTo>
                    <a:pt x="118" y="55"/>
                    <a:pt x="118" y="55"/>
                    <a:pt x="118" y="55"/>
                  </a:cubicBezTo>
                  <a:cubicBezTo>
                    <a:pt x="121" y="55"/>
                    <a:pt x="124" y="57"/>
                    <a:pt x="127" y="56"/>
                  </a:cubicBezTo>
                  <a:cubicBezTo>
                    <a:pt x="127" y="56"/>
                    <a:pt x="128" y="55"/>
                    <a:pt x="128" y="55"/>
                  </a:cubicBezTo>
                  <a:close/>
                  <a:moveTo>
                    <a:pt x="145" y="42"/>
                  </a:moveTo>
                  <a:cubicBezTo>
                    <a:pt x="144" y="42"/>
                    <a:pt x="144" y="43"/>
                    <a:pt x="145" y="43"/>
                  </a:cubicBezTo>
                  <a:cubicBezTo>
                    <a:pt x="145" y="43"/>
                    <a:pt x="147" y="41"/>
                    <a:pt x="145" y="42"/>
                  </a:cubicBezTo>
                  <a:close/>
                  <a:moveTo>
                    <a:pt x="160" y="240"/>
                  </a:moveTo>
                  <a:cubicBezTo>
                    <a:pt x="162" y="239"/>
                    <a:pt x="164" y="238"/>
                    <a:pt x="167" y="236"/>
                  </a:cubicBezTo>
                  <a:cubicBezTo>
                    <a:pt x="167" y="236"/>
                    <a:pt x="168" y="235"/>
                    <a:pt x="168" y="234"/>
                  </a:cubicBezTo>
                  <a:cubicBezTo>
                    <a:pt x="170" y="233"/>
                    <a:pt x="172" y="234"/>
                    <a:pt x="173" y="233"/>
                  </a:cubicBezTo>
                  <a:cubicBezTo>
                    <a:pt x="174" y="232"/>
                    <a:pt x="175" y="229"/>
                    <a:pt x="175" y="229"/>
                  </a:cubicBezTo>
                  <a:cubicBezTo>
                    <a:pt x="176" y="228"/>
                    <a:pt x="179" y="229"/>
                    <a:pt x="180" y="229"/>
                  </a:cubicBezTo>
                  <a:cubicBezTo>
                    <a:pt x="180" y="229"/>
                    <a:pt x="181" y="227"/>
                    <a:pt x="181" y="227"/>
                  </a:cubicBezTo>
                  <a:cubicBezTo>
                    <a:pt x="182" y="227"/>
                    <a:pt x="184" y="227"/>
                    <a:pt x="186" y="227"/>
                  </a:cubicBezTo>
                  <a:cubicBezTo>
                    <a:pt x="185" y="226"/>
                    <a:pt x="185" y="225"/>
                    <a:pt x="184" y="223"/>
                  </a:cubicBezTo>
                  <a:cubicBezTo>
                    <a:pt x="185" y="223"/>
                    <a:pt x="185" y="224"/>
                    <a:pt x="186" y="223"/>
                  </a:cubicBezTo>
                  <a:cubicBezTo>
                    <a:pt x="186" y="223"/>
                    <a:pt x="187" y="222"/>
                    <a:pt x="187" y="222"/>
                  </a:cubicBezTo>
                  <a:cubicBezTo>
                    <a:pt x="188" y="222"/>
                    <a:pt x="188" y="223"/>
                    <a:pt x="190" y="222"/>
                  </a:cubicBezTo>
                  <a:cubicBezTo>
                    <a:pt x="190" y="222"/>
                    <a:pt x="191" y="221"/>
                    <a:pt x="191" y="221"/>
                  </a:cubicBezTo>
                  <a:cubicBezTo>
                    <a:pt x="193" y="221"/>
                    <a:pt x="194" y="221"/>
                    <a:pt x="196" y="221"/>
                  </a:cubicBezTo>
                  <a:cubicBezTo>
                    <a:pt x="196" y="221"/>
                    <a:pt x="196" y="219"/>
                    <a:pt x="196" y="219"/>
                  </a:cubicBezTo>
                  <a:cubicBezTo>
                    <a:pt x="196" y="219"/>
                    <a:pt x="197" y="218"/>
                    <a:pt x="197" y="219"/>
                  </a:cubicBezTo>
                  <a:cubicBezTo>
                    <a:pt x="197" y="220"/>
                    <a:pt x="197" y="220"/>
                    <a:pt x="197" y="220"/>
                  </a:cubicBezTo>
                  <a:cubicBezTo>
                    <a:pt x="198" y="220"/>
                    <a:pt x="198" y="220"/>
                    <a:pt x="198" y="221"/>
                  </a:cubicBezTo>
                  <a:cubicBezTo>
                    <a:pt x="199" y="221"/>
                    <a:pt x="200" y="220"/>
                    <a:pt x="202" y="221"/>
                  </a:cubicBezTo>
                  <a:cubicBezTo>
                    <a:pt x="202" y="220"/>
                    <a:pt x="203" y="219"/>
                    <a:pt x="203" y="219"/>
                  </a:cubicBezTo>
                  <a:cubicBezTo>
                    <a:pt x="203" y="218"/>
                    <a:pt x="203" y="217"/>
                    <a:pt x="203" y="216"/>
                  </a:cubicBezTo>
                  <a:cubicBezTo>
                    <a:pt x="206" y="215"/>
                    <a:pt x="206" y="215"/>
                    <a:pt x="206" y="215"/>
                  </a:cubicBezTo>
                  <a:cubicBezTo>
                    <a:pt x="206" y="214"/>
                    <a:pt x="207" y="213"/>
                    <a:pt x="207" y="213"/>
                  </a:cubicBezTo>
                  <a:cubicBezTo>
                    <a:pt x="206" y="212"/>
                    <a:pt x="206" y="212"/>
                    <a:pt x="206" y="212"/>
                  </a:cubicBezTo>
                  <a:cubicBezTo>
                    <a:pt x="206" y="211"/>
                    <a:pt x="206" y="211"/>
                    <a:pt x="206" y="209"/>
                  </a:cubicBezTo>
                  <a:cubicBezTo>
                    <a:pt x="205" y="209"/>
                    <a:pt x="206" y="208"/>
                    <a:pt x="206" y="209"/>
                  </a:cubicBezTo>
                  <a:cubicBezTo>
                    <a:pt x="206" y="208"/>
                    <a:pt x="206" y="207"/>
                    <a:pt x="206" y="207"/>
                  </a:cubicBezTo>
                  <a:cubicBezTo>
                    <a:pt x="206" y="207"/>
                    <a:pt x="208" y="206"/>
                    <a:pt x="208" y="206"/>
                  </a:cubicBezTo>
                  <a:cubicBezTo>
                    <a:pt x="208" y="204"/>
                    <a:pt x="208" y="203"/>
                    <a:pt x="208" y="202"/>
                  </a:cubicBezTo>
                  <a:cubicBezTo>
                    <a:pt x="209" y="201"/>
                    <a:pt x="211" y="200"/>
                    <a:pt x="212" y="198"/>
                  </a:cubicBezTo>
                  <a:cubicBezTo>
                    <a:pt x="212" y="198"/>
                    <a:pt x="211" y="197"/>
                    <a:pt x="212" y="197"/>
                  </a:cubicBezTo>
                  <a:cubicBezTo>
                    <a:pt x="212" y="196"/>
                    <a:pt x="213" y="196"/>
                    <a:pt x="213" y="196"/>
                  </a:cubicBezTo>
                  <a:cubicBezTo>
                    <a:pt x="213" y="196"/>
                    <a:pt x="213" y="195"/>
                    <a:pt x="213" y="195"/>
                  </a:cubicBezTo>
                  <a:cubicBezTo>
                    <a:pt x="214" y="193"/>
                    <a:pt x="216" y="192"/>
                    <a:pt x="217" y="191"/>
                  </a:cubicBezTo>
                  <a:cubicBezTo>
                    <a:pt x="218" y="189"/>
                    <a:pt x="217" y="185"/>
                    <a:pt x="217" y="183"/>
                  </a:cubicBezTo>
                  <a:cubicBezTo>
                    <a:pt x="218" y="181"/>
                    <a:pt x="220" y="180"/>
                    <a:pt x="221" y="179"/>
                  </a:cubicBezTo>
                  <a:cubicBezTo>
                    <a:pt x="220" y="177"/>
                    <a:pt x="219" y="173"/>
                    <a:pt x="220" y="171"/>
                  </a:cubicBezTo>
                  <a:cubicBezTo>
                    <a:pt x="220" y="170"/>
                    <a:pt x="222" y="170"/>
                    <a:pt x="222" y="170"/>
                  </a:cubicBezTo>
                  <a:cubicBezTo>
                    <a:pt x="222" y="169"/>
                    <a:pt x="222" y="166"/>
                    <a:pt x="222" y="165"/>
                  </a:cubicBezTo>
                  <a:cubicBezTo>
                    <a:pt x="222" y="164"/>
                    <a:pt x="223" y="163"/>
                    <a:pt x="223" y="161"/>
                  </a:cubicBezTo>
                  <a:cubicBezTo>
                    <a:pt x="222" y="159"/>
                    <a:pt x="222" y="159"/>
                    <a:pt x="222" y="159"/>
                  </a:cubicBezTo>
                  <a:cubicBezTo>
                    <a:pt x="221" y="154"/>
                    <a:pt x="221" y="152"/>
                    <a:pt x="222" y="148"/>
                  </a:cubicBezTo>
                  <a:cubicBezTo>
                    <a:pt x="221" y="148"/>
                    <a:pt x="220" y="148"/>
                    <a:pt x="220" y="148"/>
                  </a:cubicBezTo>
                  <a:cubicBezTo>
                    <a:pt x="220" y="147"/>
                    <a:pt x="222" y="146"/>
                    <a:pt x="222" y="146"/>
                  </a:cubicBezTo>
                  <a:cubicBezTo>
                    <a:pt x="222" y="144"/>
                    <a:pt x="221" y="144"/>
                    <a:pt x="222" y="142"/>
                  </a:cubicBezTo>
                  <a:cubicBezTo>
                    <a:pt x="223" y="141"/>
                    <a:pt x="224" y="141"/>
                    <a:pt x="224" y="140"/>
                  </a:cubicBezTo>
                  <a:cubicBezTo>
                    <a:pt x="224" y="139"/>
                    <a:pt x="224" y="136"/>
                    <a:pt x="224" y="136"/>
                  </a:cubicBezTo>
                  <a:cubicBezTo>
                    <a:pt x="227" y="138"/>
                    <a:pt x="226" y="136"/>
                    <a:pt x="228" y="139"/>
                  </a:cubicBezTo>
                  <a:cubicBezTo>
                    <a:pt x="228" y="138"/>
                    <a:pt x="230" y="136"/>
                    <a:pt x="230" y="136"/>
                  </a:cubicBezTo>
                  <a:cubicBezTo>
                    <a:pt x="230" y="135"/>
                    <a:pt x="230" y="134"/>
                    <a:pt x="230" y="134"/>
                  </a:cubicBezTo>
                  <a:cubicBezTo>
                    <a:pt x="230" y="134"/>
                    <a:pt x="231" y="134"/>
                    <a:pt x="231" y="133"/>
                  </a:cubicBezTo>
                  <a:cubicBezTo>
                    <a:pt x="232" y="132"/>
                    <a:pt x="231" y="131"/>
                    <a:pt x="232" y="129"/>
                  </a:cubicBezTo>
                  <a:cubicBezTo>
                    <a:pt x="232" y="128"/>
                    <a:pt x="234" y="127"/>
                    <a:pt x="234" y="126"/>
                  </a:cubicBezTo>
                  <a:cubicBezTo>
                    <a:pt x="235" y="125"/>
                    <a:pt x="234" y="124"/>
                    <a:pt x="235" y="123"/>
                  </a:cubicBezTo>
                  <a:cubicBezTo>
                    <a:pt x="235" y="122"/>
                    <a:pt x="239" y="119"/>
                    <a:pt x="239" y="119"/>
                  </a:cubicBezTo>
                  <a:cubicBezTo>
                    <a:pt x="240" y="118"/>
                    <a:pt x="241" y="119"/>
                    <a:pt x="242" y="118"/>
                  </a:cubicBezTo>
                  <a:cubicBezTo>
                    <a:pt x="243" y="118"/>
                    <a:pt x="242" y="117"/>
                    <a:pt x="243" y="116"/>
                  </a:cubicBezTo>
                  <a:cubicBezTo>
                    <a:pt x="243" y="116"/>
                    <a:pt x="245" y="115"/>
                    <a:pt x="245" y="114"/>
                  </a:cubicBezTo>
                  <a:cubicBezTo>
                    <a:pt x="245" y="114"/>
                    <a:pt x="245" y="113"/>
                    <a:pt x="245" y="113"/>
                  </a:cubicBezTo>
                  <a:cubicBezTo>
                    <a:pt x="245" y="113"/>
                    <a:pt x="246" y="112"/>
                    <a:pt x="247" y="112"/>
                  </a:cubicBezTo>
                  <a:cubicBezTo>
                    <a:pt x="248" y="109"/>
                    <a:pt x="248" y="108"/>
                    <a:pt x="249" y="105"/>
                  </a:cubicBezTo>
                  <a:cubicBezTo>
                    <a:pt x="250" y="104"/>
                    <a:pt x="250" y="104"/>
                    <a:pt x="250" y="104"/>
                  </a:cubicBezTo>
                  <a:cubicBezTo>
                    <a:pt x="250" y="102"/>
                    <a:pt x="250" y="101"/>
                    <a:pt x="250" y="100"/>
                  </a:cubicBezTo>
                  <a:cubicBezTo>
                    <a:pt x="250" y="99"/>
                    <a:pt x="250" y="97"/>
                    <a:pt x="250" y="95"/>
                  </a:cubicBezTo>
                  <a:cubicBezTo>
                    <a:pt x="249" y="94"/>
                    <a:pt x="249" y="94"/>
                    <a:pt x="249" y="94"/>
                  </a:cubicBezTo>
                  <a:cubicBezTo>
                    <a:pt x="248" y="93"/>
                    <a:pt x="250" y="91"/>
                    <a:pt x="249" y="89"/>
                  </a:cubicBezTo>
                  <a:cubicBezTo>
                    <a:pt x="249" y="88"/>
                    <a:pt x="247" y="87"/>
                    <a:pt x="247" y="87"/>
                  </a:cubicBezTo>
                  <a:cubicBezTo>
                    <a:pt x="246" y="86"/>
                    <a:pt x="247" y="86"/>
                    <a:pt x="247" y="85"/>
                  </a:cubicBezTo>
                  <a:cubicBezTo>
                    <a:pt x="247" y="85"/>
                    <a:pt x="246" y="85"/>
                    <a:pt x="246" y="85"/>
                  </a:cubicBezTo>
                  <a:cubicBezTo>
                    <a:pt x="245" y="82"/>
                    <a:pt x="244" y="78"/>
                    <a:pt x="241" y="78"/>
                  </a:cubicBezTo>
                  <a:cubicBezTo>
                    <a:pt x="240" y="78"/>
                    <a:pt x="239" y="79"/>
                    <a:pt x="239" y="79"/>
                  </a:cubicBezTo>
                  <a:cubicBezTo>
                    <a:pt x="238" y="79"/>
                    <a:pt x="239" y="78"/>
                    <a:pt x="239" y="78"/>
                  </a:cubicBezTo>
                  <a:cubicBezTo>
                    <a:pt x="238" y="77"/>
                    <a:pt x="238" y="77"/>
                    <a:pt x="238" y="77"/>
                  </a:cubicBezTo>
                  <a:cubicBezTo>
                    <a:pt x="235" y="76"/>
                    <a:pt x="235" y="78"/>
                    <a:pt x="234" y="78"/>
                  </a:cubicBezTo>
                  <a:cubicBezTo>
                    <a:pt x="233" y="78"/>
                    <a:pt x="234" y="77"/>
                    <a:pt x="234" y="77"/>
                  </a:cubicBezTo>
                  <a:cubicBezTo>
                    <a:pt x="234" y="76"/>
                    <a:pt x="233" y="76"/>
                    <a:pt x="232" y="76"/>
                  </a:cubicBezTo>
                  <a:cubicBezTo>
                    <a:pt x="232" y="75"/>
                    <a:pt x="232" y="75"/>
                    <a:pt x="232" y="74"/>
                  </a:cubicBezTo>
                  <a:cubicBezTo>
                    <a:pt x="229" y="71"/>
                    <a:pt x="229" y="71"/>
                    <a:pt x="229" y="71"/>
                  </a:cubicBezTo>
                  <a:cubicBezTo>
                    <a:pt x="229" y="71"/>
                    <a:pt x="229" y="71"/>
                    <a:pt x="228" y="71"/>
                  </a:cubicBezTo>
                  <a:cubicBezTo>
                    <a:pt x="226" y="69"/>
                    <a:pt x="224" y="66"/>
                    <a:pt x="222" y="65"/>
                  </a:cubicBezTo>
                  <a:cubicBezTo>
                    <a:pt x="221" y="64"/>
                    <a:pt x="220" y="65"/>
                    <a:pt x="218" y="64"/>
                  </a:cubicBezTo>
                  <a:cubicBezTo>
                    <a:pt x="218" y="64"/>
                    <a:pt x="217" y="62"/>
                    <a:pt x="216" y="62"/>
                  </a:cubicBezTo>
                  <a:cubicBezTo>
                    <a:pt x="214" y="62"/>
                    <a:pt x="212" y="63"/>
                    <a:pt x="210" y="62"/>
                  </a:cubicBezTo>
                  <a:cubicBezTo>
                    <a:pt x="205" y="61"/>
                    <a:pt x="205" y="60"/>
                    <a:pt x="202" y="61"/>
                  </a:cubicBezTo>
                  <a:cubicBezTo>
                    <a:pt x="201" y="60"/>
                    <a:pt x="200" y="58"/>
                    <a:pt x="199" y="58"/>
                  </a:cubicBezTo>
                  <a:cubicBezTo>
                    <a:pt x="198" y="58"/>
                    <a:pt x="197" y="58"/>
                    <a:pt x="196" y="58"/>
                  </a:cubicBezTo>
                  <a:cubicBezTo>
                    <a:pt x="196" y="58"/>
                    <a:pt x="195" y="58"/>
                    <a:pt x="194" y="58"/>
                  </a:cubicBezTo>
                  <a:cubicBezTo>
                    <a:pt x="194" y="59"/>
                    <a:pt x="193" y="63"/>
                    <a:pt x="190" y="62"/>
                  </a:cubicBezTo>
                  <a:cubicBezTo>
                    <a:pt x="189" y="62"/>
                    <a:pt x="190" y="59"/>
                    <a:pt x="190" y="58"/>
                  </a:cubicBezTo>
                  <a:cubicBezTo>
                    <a:pt x="190" y="58"/>
                    <a:pt x="188" y="58"/>
                    <a:pt x="188" y="58"/>
                  </a:cubicBezTo>
                  <a:cubicBezTo>
                    <a:pt x="188" y="57"/>
                    <a:pt x="189" y="57"/>
                    <a:pt x="189" y="56"/>
                  </a:cubicBezTo>
                  <a:cubicBezTo>
                    <a:pt x="189" y="55"/>
                    <a:pt x="188" y="55"/>
                    <a:pt x="189" y="54"/>
                  </a:cubicBezTo>
                  <a:cubicBezTo>
                    <a:pt x="188" y="54"/>
                    <a:pt x="188" y="55"/>
                    <a:pt x="188" y="54"/>
                  </a:cubicBezTo>
                  <a:cubicBezTo>
                    <a:pt x="187" y="54"/>
                    <a:pt x="187" y="54"/>
                    <a:pt x="187" y="54"/>
                  </a:cubicBezTo>
                  <a:cubicBezTo>
                    <a:pt x="186" y="54"/>
                    <a:pt x="187" y="53"/>
                    <a:pt x="187" y="52"/>
                  </a:cubicBezTo>
                  <a:cubicBezTo>
                    <a:pt x="186" y="52"/>
                    <a:pt x="186" y="51"/>
                    <a:pt x="186" y="51"/>
                  </a:cubicBezTo>
                  <a:cubicBezTo>
                    <a:pt x="186" y="51"/>
                    <a:pt x="184" y="50"/>
                    <a:pt x="184" y="51"/>
                  </a:cubicBezTo>
                  <a:cubicBezTo>
                    <a:pt x="183" y="51"/>
                    <a:pt x="183" y="52"/>
                    <a:pt x="182" y="53"/>
                  </a:cubicBezTo>
                  <a:cubicBezTo>
                    <a:pt x="183" y="51"/>
                    <a:pt x="183" y="51"/>
                    <a:pt x="183" y="50"/>
                  </a:cubicBezTo>
                  <a:cubicBezTo>
                    <a:pt x="182" y="49"/>
                    <a:pt x="181" y="49"/>
                    <a:pt x="179" y="48"/>
                  </a:cubicBezTo>
                  <a:cubicBezTo>
                    <a:pt x="179" y="48"/>
                    <a:pt x="179" y="47"/>
                    <a:pt x="179" y="47"/>
                  </a:cubicBezTo>
                  <a:cubicBezTo>
                    <a:pt x="178" y="46"/>
                    <a:pt x="178" y="48"/>
                    <a:pt x="177" y="47"/>
                  </a:cubicBezTo>
                  <a:cubicBezTo>
                    <a:pt x="176" y="47"/>
                    <a:pt x="175" y="45"/>
                    <a:pt x="174" y="44"/>
                  </a:cubicBezTo>
                  <a:cubicBezTo>
                    <a:pt x="173" y="43"/>
                    <a:pt x="173" y="43"/>
                    <a:pt x="173" y="43"/>
                  </a:cubicBezTo>
                  <a:cubicBezTo>
                    <a:pt x="168" y="42"/>
                    <a:pt x="166" y="46"/>
                    <a:pt x="164" y="47"/>
                  </a:cubicBezTo>
                  <a:cubicBezTo>
                    <a:pt x="164" y="48"/>
                    <a:pt x="165" y="49"/>
                    <a:pt x="165" y="50"/>
                  </a:cubicBezTo>
                  <a:cubicBezTo>
                    <a:pt x="164" y="50"/>
                    <a:pt x="163" y="49"/>
                    <a:pt x="163" y="50"/>
                  </a:cubicBezTo>
                  <a:cubicBezTo>
                    <a:pt x="160" y="53"/>
                    <a:pt x="160" y="53"/>
                    <a:pt x="160" y="53"/>
                  </a:cubicBezTo>
                  <a:cubicBezTo>
                    <a:pt x="162" y="53"/>
                    <a:pt x="157" y="54"/>
                    <a:pt x="159" y="53"/>
                  </a:cubicBezTo>
                  <a:cubicBezTo>
                    <a:pt x="156" y="53"/>
                    <a:pt x="155" y="53"/>
                    <a:pt x="152" y="54"/>
                  </a:cubicBezTo>
                  <a:cubicBezTo>
                    <a:pt x="151" y="52"/>
                    <a:pt x="151" y="52"/>
                    <a:pt x="150" y="51"/>
                  </a:cubicBezTo>
                  <a:cubicBezTo>
                    <a:pt x="152" y="53"/>
                    <a:pt x="152" y="53"/>
                    <a:pt x="155" y="52"/>
                  </a:cubicBezTo>
                  <a:cubicBezTo>
                    <a:pt x="155" y="52"/>
                    <a:pt x="157" y="52"/>
                    <a:pt x="158" y="52"/>
                  </a:cubicBezTo>
                  <a:cubicBezTo>
                    <a:pt x="158" y="52"/>
                    <a:pt x="159" y="51"/>
                    <a:pt x="159" y="51"/>
                  </a:cubicBezTo>
                  <a:cubicBezTo>
                    <a:pt x="160" y="51"/>
                    <a:pt x="160" y="51"/>
                    <a:pt x="161" y="51"/>
                  </a:cubicBezTo>
                  <a:cubicBezTo>
                    <a:pt x="161" y="50"/>
                    <a:pt x="161" y="50"/>
                    <a:pt x="161" y="50"/>
                  </a:cubicBezTo>
                  <a:cubicBezTo>
                    <a:pt x="161" y="50"/>
                    <a:pt x="162" y="49"/>
                    <a:pt x="162" y="49"/>
                  </a:cubicBezTo>
                  <a:cubicBezTo>
                    <a:pt x="163" y="48"/>
                    <a:pt x="162" y="48"/>
                    <a:pt x="163" y="47"/>
                  </a:cubicBezTo>
                  <a:cubicBezTo>
                    <a:pt x="164" y="46"/>
                    <a:pt x="164" y="46"/>
                    <a:pt x="164" y="46"/>
                  </a:cubicBezTo>
                  <a:cubicBezTo>
                    <a:pt x="164" y="45"/>
                    <a:pt x="163" y="44"/>
                    <a:pt x="163" y="42"/>
                  </a:cubicBezTo>
                  <a:cubicBezTo>
                    <a:pt x="165" y="42"/>
                    <a:pt x="163" y="40"/>
                    <a:pt x="163" y="40"/>
                  </a:cubicBezTo>
                  <a:cubicBezTo>
                    <a:pt x="163" y="40"/>
                    <a:pt x="163" y="40"/>
                    <a:pt x="163" y="40"/>
                  </a:cubicBezTo>
                  <a:cubicBezTo>
                    <a:pt x="161" y="40"/>
                    <a:pt x="160" y="40"/>
                    <a:pt x="158" y="40"/>
                  </a:cubicBezTo>
                  <a:cubicBezTo>
                    <a:pt x="159" y="40"/>
                    <a:pt x="159" y="37"/>
                    <a:pt x="158" y="37"/>
                  </a:cubicBezTo>
                  <a:cubicBezTo>
                    <a:pt x="155" y="36"/>
                    <a:pt x="155" y="39"/>
                    <a:pt x="154" y="40"/>
                  </a:cubicBezTo>
                  <a:cubicBezTo>
                    <a:pt x="153" y="41"/>
                    <a:pt x="152" y="40"/>
                    <a:pt x="151" y="41"/>
                  </a:cubicBezTo>
                  <a:cubicBezTo>
                    <a:pt x="151" y="42"/>
                    <a:pt x="151" y="43"/>
                    <a:pt x="151" y="43"/>
                  </a:cubicBezTo>
                  <a:cubicBezTo>
                    <a:pt x="150" y="44"/>
                    <a:pt x="149" y="44"/>
                    <a:pt x="149" y="44"/>
                  </a:cubicBezTo>
                  <a:cubicBezTo>
                    <a:pt x="148" y="46"/>
                    <a:pt x="149" y="48"/>
                    <a:pt x="149" y="50"/>
                  </a:cubicBezTo>
                  <a:cubicBezTo>
                    <a:pt x="148" y="49"/>
                    <a:pt x="148" y="49"/>
                    <a:pt x="148" y="49"/>
                  </a:cubicBezTo>
                  <a:cubicBezTo>
                    <a:pt x="147" y="45"/>
                    <a:pt x="147" y="47"/>
                    <a:pt x="145" y="48"/>
                  </a:cubicBezTo>
                  <a:cubicBezTo>
                    <a:pt x="145" y="49"/>
                    <a:pt x="144" y="48"/>
                    <a:pt x="144" y="49"/>
                  </a:cubicBezTo>
                  <a:cubicBezTo>
                    <a:pt x="144" y="49"/>
                    <a:pt x="144" y="53"/>
                    <a:pt x="144" y="54"/>
                  </a:cubicBezTo>
                  <a:cubicBezTo>
                    <a:pt x="144" y="55"/>
                    <a:pt x="143" y="56"/>
                    <a:pt x="143" y="56"/>
                  </a:cubicBezTo>
                  <a:cubicBezTo>
                    <a:pt x="142" y="58"/>
                    <a:pt x="143" y="54"/>
                    <a:pt x="143" y="54"/>
                  </a:cubicBezTo>
                  <a:cubicBezTo>
                    <a:pt x="143" y="53"/>
                    <a:pt x="143" y="50"/>
                    <a:pt x="143" y="49"/>
                  </a:cubicBezTo>
                  <a:cubicBezTo>
                    <a:pt x="143" y="49"/>
                    <a:pt x="143" y="48"/>
                    <a:pt x="143" y="48"/>
                  </a:cubicBezTo>
                  <a:cubicBezTo>
                    <a:pt x="142" y="48"/>
                    <a:pt x="141" y="48"/>
                    <a:pt x="140" y="48"/>
                  </a:cubicBezTo>
                  <a:cubicBezTo>
                    <a:pt x="139" y="48"/>
                    <a:pt x="137" y="50"/>
                    <a:pt x="136" y="50"/>
                  </a:cubicBezTo>
                  <a:cubicBezTo>
                    <a:pt x="135" y="51"/>
                    <a:pt x="134" y="50"/>
                    <a:pt x="132" y="51"/>
                  </a:cubicBezTo>
                  <a:cubicBezTo>
                    <a:pt x="135" y="50"/>
                    <a:pt x="138" y="48"/>
                    <a:pt x="140" y="47"/>
                  </a:cubicBezTo>
                  <a:cubicBezTo>
                    <a:pt x="140" y="47"/>
                    <a:pt x="141" y="48"/>
                    <a:pt x="142" y="47"/>
                  </a:cubicBezTo>
                  <a:cubicBezTo>
                    <a:pt x="142" y="47"/>
                    <a:pt x="142" y="44"/>
                    <a:pt x="143" y="43"/>
                  </a:cubicBezTo>
                  <a:cubicBezTo>
                    <a:pt x="143" y="43"/>
                    <a:pt x="145" y="41"/>
                    <a:pt x="145" y="40"/>
                  </a:cubicBezTo>
                  <a:cubicBezTo>
                    <a:pt x="145" y="40"/>
                    <a:pt x="145" y="39"/>
                    <a:pt x="145" y="39"/>
                  </a:cubicBezTo>
                  <a:cubicBezTo>
                    <a:pt x="145" y="38"/>
                    <a:pt x="147" y="37"/>
                    <a:pt x="148" y="37"/>
                  </a:cubicBezTo>
                  <a:cubicBezTo>
                    <a:pt x="148" y="36"/>
                    <a:pt x="148" y="35"/>
                    <a:pt x="149" y="34"/>
                  </a:cubicBezTo>
                  <a:cubicBezTo>
                    <a:pt x="150" y="34"/>
                    <a:pt x="150" y="36"/>
                    <a:pt x="149" y="36"/>
                  </a:cubicBezTo>
                  <a:cubicBezTo>
                    <a:pt x="149" y="36"/>
                    <a:pt x="149" y="37"/>
                    <a:pt x="150" y="38"/>
                  </a:cubicBezTo>
                  <a:cubicBezTo>
                    <a:pt x="151" y="38"/>
                    <a:pt x="154" y="39"/>
                    <a:pt x="154" y="37"/>
                  </a:cubicBezTo>
                  <a:cubicBezTo>
                    <a:pt x="153" y="37"/>
                    <a:pt x="153" y="36"/>
                    <a:pt x="153" y="36"/>
                  </a:cubicBezTo>
                  <a:cubicBezTo>
                    <a:pt x="153" y="36"/>
                    <a:pt x="153" y="34"/>
                    <a:pt x="153" y="34"/>
                  </a:cubicBezTo>
                  <a:cubicBezTo>
                    <a:pt x="154" y="34"/>
                    <a:pt x="154" y="34"/>
                    <a:pt x="154" y="34"/>
                  </a:cubicBezTo>
                  <a:cubicBezTo>
                    <a:pt x="154" y="33"/>
                    <a:pt x="155" y="32"/>
                    <a:pt x="155" y="30"/>
                  </a:cubicBezTo>
                  <a:cubicBezTo>
                    <a:pt x="154" y="30"/>
                    <a:pt x="154" y="30"/>
                    <a:pt x="153" y="30"/>
                  </a:cubicBezTo>
                  <a:cubicBezTo>
                    <a:pt x="153" y="30"/>
                    <a:pt x="152" y="31"/>
                    <a:pt x="152" y="31"/>
                  </a:cubicBezTo>
                  <a:cubicBezTo>
                    <a:pt x="152" y="32"/>
                    <a:pt x="152" y="32"/>
                    <a:pt x="152" y="33"/>
                  </a:cubicBezTo>
                  <a:cubicBezTo>
                    <a:pt x="152" y="33"/>
                    <a:pt x="151" y="33"/>
                    <a:pt x="150" y="33"/>
                  </a:cubicBezTo>
                  <a:cubicBezTo>
                    <a:pt x="152" y="30"/>
                    <a:pt x="153" y="30"/>
                    <a:pt x="150" y="28"/>
                  </a:cubicBezTo>
                  <a:cubicBezTo>
                    <a:pt x="154" y="26"/>
                    <a:pt x="153" y="27"/>
                    <a:pt x="154" y="23"/>
                  </a:cubicBezTo>
                  <a:cubicBezTo>
                    <a:pt x="153" y="23"/>
                    <a:pt x="151" y="23"/>
                    <a:pt x="150" y="23"/>
                  </a:cubicBezTo>
                  <a:cubicBezTo>
                    <a:pt x="150" y="22"/>
                    <a:pt x="151" y="20"/>
                    <a:pt x="150" y="18"/>
                  </a:cubicBezTo>
                  <a:cubicBezTo>
                    <a:pt x="150" y="18"/>
                    <a:pt x="148" y="17"/>
                    <a:pt x="148" y="17"/>
                  </a:cubicBezTo>
                  <a:cubicBezTo>
                    <a:pt x="148" y="15"/>
                    <a:pt x="149" y="14"/>
                    <a:pt x="148" y="12"/>
                  </a:cubicBezTo>
                  <a:cubicBezTo>
                    <a:pt x="148" y="11"/>
                    <a:pt x="146" y="9"/>
                    <a:pt x="146" y="7"/>
                  </a:cubicBezTo>
                  <a:cubicBezTo>
                    <a:pt x="146" y="7"/>
                    <a:pt x="146" y="6"/>
                    <a:pt x="146" y="6"/>
                  </a:cubicBezTo>
                  <a:cubicBezTo>
                    <a:pt x="146" y="5"/>
                    <a:pt x="144" y="5"/>
                    <a:pt x="144" y="5"/>
                  </a:cubicBezTo>
                  <a:cubicBezTo>
                    <a:pt x="141" y="10"/>
                    <a:pt x="141" y="10"/>
                    <a:pt x="141" y="10"/>
                  </a:cubicBezTo>
                  <a:cubicBezTo>
                    <a:pt x="140" y="14"/>
                    <a:pt x="140" y="14"/>
                    <a:pt x="140" y="14"/>
                  </a:cubicBezTo>
                  <a:cubicBezTo>
                    <a:pt x="140" y="14"/>
                    <a:pt x="139" y="20"/>
                    <a:pt x="139" y="21"/>
                  </a:cubicBezTo>
                  <a:cubicBezTo>
                    <a:pt x="139" y="22"/>
                    <a:pt x="135" y="26"/>
                    <a:pt x="135" y="26"/>
                  </a:cubicBezTo>
                  <a:cubicBezTo>
                    <a:pt x="133" y="24"/>
                    <a:pt x="133" y="24"/>
                    <a:pt x="133" y="24"/>
                  </a:cubicBezTo>
                  <a:cubicBezTo>
                    <a:pt x="129" y="25"/>
                    <a:pt x="129" y="25"/>
                    <a:pt x="129" y="25"/>
                  </a:cubicBezTo>
                  <a:cubicBezTo>
                    <a:pt x="129" y="25"/>
                    <a:pt x="127" y="27"/>
                    <a:pt x="126" y="26"/>
                  </a:cubicBezTo>
                  <a:cubicBezTo>
                    <a:pt x="124" y="25"/>
                    <a:pt x="124" y="23"/>
                    <a:pt x="124" y="23"/>
                  </a:cubicBezTo>
                  <a:cubicBezTo>
                    <a:pt x="121" y="23"/>
                    <a:pt x="121" y="23"/>
                    <a:pt x="121" y="23"/>
                  </a:cubicBezTo>
                  <a:cubicBezTo>
                    <a:pt x="120" y="21"/>
                    <a:pt x="120" y="21"/>
                    <a:pt x="120" y="21"/>
                  </a:cubicBezTo>
                  <a:cubicBezTo>
                    <a:pt x="118" y="22"/>
                    <a:pt x="118" y="22"/>
                    <a:pt x="118" y="22"/>
                  </a:cubicBezTo>
                  <a:cubicBezTo>
                    <a:pt x="114" y="21"/>
                    <a:pt x="114" y="21"/>
                    <a:pt x="114" y="21"/>
                  </a:cubicBezTo>
                  <a:cubicBezTo>
                    <a:pt x="113" y="24"/>
                    <a:pt x="113" y="24"/>
                    <a:pt x="113" y="24"/>
                  </a:cubicBezTo>
                  <a:cubicBezTo>
                    <a:pt x="115" y="26"/>
                    <a:pt x="115" y="26"/>
                    <a:pt x="115" y="26"/>
                  </a:cubicBezTo>
                  <a:cubicBezTo>
                    <a:pt x="113" y="29"/>
                    <a:pt x="113" y="29"/>
                    <a:pt x="113" y="29"/>
                  </a:cubicBezTo>
                  <a:cubicBezTo>
                    <a:pt x="109" y="27"/>
                    <a:pt x="109" y="27"/>
                    <a:pt x="109" y="27"/>
                  </a:cubicBezTo>
                  <a:cubicBezTo>
                    <a:pt x="107" y="28"/>
                    <a:pt x="107" y="28"/>
                    <a:pt x="107" y="28"/>
                  </a:cubicBezTo>
                  <a:cubicBezTo>
                    <a:pt x="107" y="28"/>
                    <a:pt x="105" y="28"/>
                    <a:pt x="103" y="27"/>
                  </a:cubicBezTo>
                  <a:cubicBezTo>
                    <a:pt x="102" y="26"/>
                    <a:pt x="102" y="29"/>
                    <a:pt x="101" y="29"/>
                  </a:cubicBezTo>
                  <a:cubicBezTo>
                    <a:pt x="99" y="28"/>
                    <a:pt x="100" y="31"/>
                    <a:pt x="99" y="31"/>
                  </a:cubicBezTo>
                  <a:cubicBezTo>
                    <a:pt x="98" y="30"/>
                    <a:pt x="97" y="33"/>
                    <a:pt x="96" y="33"/>
                  </a:cubicBezTo>
                  <a:cubicBezTo>
                    <a:pt x="95" y="33"/>
                    <a:pt x="94" y="32"/>
                    <a:pt x="94" y="31"/>
                  </a:cubicBezTo>
                  <a:cubicBezTo>
                    <a:pt x="94" y="30"/>
                    <a:pt x="91" y="29"/>
                    <a:pt x="91" y="28"/>
                  </a:cubicBezTo>
                  <a:cubicBezTo>
                    <a:pt x="90" y="27"/>
                    <a:pt x="88" y="26"/>
                    <a:pt x="89" y="24"/>
                  </a:cubicBezTo>
                  <a:cubicBezTo>
                    <a:pt x="90" y="22"/>
                    <a:pt x="89" y="15"/>
                    <a:pt x="89" y="15"/>
                  </a:cubicBezTo>
                  <a:cubicBezTo>
                    <a:pt x="89" y="15"/>
                    <a:pt x="91" y="13"/>
                    <a:pt x="93" y="12"/>
                  </a:cubicBezTo>
                  <a:cubicBezTo>
                    <a:pt x="94" y="11"/>
                    <a:pt x="94" y="11"/>
                    <a:pt x="93" y="9"/>
                  </a:cubicBezTo>
                  <a:cubicBezTo>
                    <a:pt x="92" y="8"/>
                    <a:pt x="94" y="7"/>
                    <a:pt x="93" y="7"/>
                  </a:cubicBezTo>
                  <a:cubicBezTo>
                    <a:pt x="92" y="6"/>
                    <a:pt x="89" y="5"/>
                    <a:pt x="89" y="5"/>
                  </a:cubicBezTo>
                  <a:cubicBezTo>
                    <a:pt x="91" y="3"/>
                    <a:pt x="91" y="3"/>
                    <a:pt x="91" y="3"/>
                  </a:cubicBezTo>
                  <a:cubicBezTo>
                    <a:pt x="91" y="3"/>
                    <a:pt x="91" y="1"/>
                    <a:pt x="90" y="1"/>
                  </a:cubicBezTo>
                  <a:cubicBezTo>
                    <a:pt x="89" y="2"/>
                    <a:pt x="85" y="0"/>
                    <a:pt x="85" y="0"/>
                  </a:cubicBezTo>
                  <a:cubicBezTo>
                    <a:pt x="85" y="2"/>
                    <a:pt x="85" y="2"/>
                    <a:pt x="85" y="2"/>
                  </a:cubicBezTo>
                  <a:cubicBezTo>
                    <a:pt x="85" y="4"/>
                    <a:pt x="85" y="4"/>
                    <a:pt x="85" y="4"/>
                  </a:cubicBezTo>
                  <a:cubicBezTo>
                    <a:pt x="85" y="4"/>
                    <a:pt x="83" y="5"/>
                    <a:pt x="82" y="5"/>
                  </a:cubicBezTo>
                  <a:cubicBezTo>
                    <a:pt x="80" y="5"/>
                    <a:pt x="80" y="7"/>
                    <a:pt x="79" y="8"/>
                  </a:cubicBezTo>
                  <a:cubicBezTo>
                    <a:pt x="77" y="8"/>
                    <a:pt x="78" y="9"/>
                    <a:pt x="76" y="9"/>
                  </a:cubicBezTo>
                  <a:cubicBezTo>
                    <a:pt x="74" y="9"/>
                    <a:pt x="73" y="9"/>
                    <a:pt x="73" y="9"/>
                  </a:cubicBezTo>
                  <a:cubicBezTo>
                    <a:pt x="73" y="9"/>
                    <a:pt x="71" y="9"/>
                    <a:pt x="71" y="10"/>
                  </a:cubicBezTo>
                  <a:cubicBezTo>
                    <a:pt x="70" y="11"/>
                    <a:pt x="71" y="12"/>
                    <a:pt x="71" y="12"/>
                  </a:cubicBezTo>
                  <a:cubicBezTo>
                    <a:pt x="71" y="12"/>
                    <a:pt x="68" y="12"/>
                    <a:pt x="67" y="11"/>
                  </a:cubicBezTo>
                  <a:cubicBezTo>
                    <a:pt x="66" y="10"/>
                    <a:pt x="63" y="10"/>
                    <a:pt x="63" y="10"/>
                  </a:cubicBezTo>
                  <a:cubicBezTo>
                    <a:pt x="63" y="10"/>
                    <a:pt x="61" y="8"/>
                    <a:pt x="59" y="8"/>
                  </a:cubicBezTo>
                  <a:cubicBezTo>
                    <a:pt x="56" y="8"/>
                    <a:pt x="57" y="9"/>
                    <a:pt x="58" y="9"/>
                  </a:cubicBezTo>
                  <a:cubicBezTo>
                    <a:pt x="59" y="10"/>
                    <a:pt x="58" y="11"/>
                    <a:pt x="59" y="13"/>
                  </a:cubicBezTo>
                  <a:cubicBezTo>
                    <a:pt x="61" y="14"/>
                    <a:pt x="61" y="15"/>
                    <a:pt x="61" y="16"/>
                  </a:cubicBezTo>
                  <a:cubicBezTo>
                    <a:pt x="61" y="17"/>
                    <a:pt x="60" y="20"/>
                    <a:pt x="60" y="21"/>
                  </a:cubicBezTo>
                  <a:cubicBezTo>
                    <a:pt x="61" y="23"/>
                    <a:pt x="62" y="23"/>
                    <a:pt x="63" y="24"/>
                  </a:cubicBezTo>
                  <a:cubicBezTo>
                    <a:pt x="64" y="24"/>
                    <a:pt x="66" y="23"/>
                    <a:pt x="67" y="23"/>
                  </a:cubicBezTo>
                  <a:cubicBezTo>
                    <a:pt x="69" y="22"/>
                    <a:pt x="70" y="25"/>
                    <a:pt x="70" y="25"/>
                  </a:cubicBezTo>
                  <a:cubicBezTo>
                    <a:pt x="70" y="25"/>
                    <a:pt x="69" y="26"/>
                    <a:pt x="67" y="26"/>
                  </a:cubicBezTo>
                  <a:cubicBezTo>
                    <a:pt x="66" y="26"/>
                    <a:pt x="65" y="30"/>
                    <a:pt x="64" y="30"/>
                  </a:cubicBezTo>
                  <a:cubicBezTo>
                    <a:pt x="63" y="30"/>
                    <a:pt x="62" y="31"/>
                    <a:pt x="61" y="31"/>
                  </a:cubicBezTo>
                  <a:cubicBezTo>
                    <a:pt x="59" y="31"/>
                    <a:pt x="59" y="34"/>
                    <a:pt x="57" y="34"/>
                  </a:cubicBezTo>
                  <a:cubicBezTo>
                    <a:pt x="55" y="34"/>
                    <a:pt x="53" y="36"/>
                    <a:pt x="53" y="36"/>
                  </a:cubicBezTo>
                  <a:cubicBezTo>
                    <a:pt x="50" y="34"/>
                    <a:pt x="50" y="34"/>
                    <a:pt x="50" y="34"/>
                  </a:cubicBezTo>
                  <a:cubicBezTo>
                    <a:pt x="48" y="34"/>
                    <a:pt x="48" y="34"/>
                    <a:pt x="48" y="34"/>
                  </a:cubicBezTo>
                  <a:cubicBezTo>
                    <a:pt x="47" y="31"/>
                    <a:pt x="47" y="31"/>
                    <a:pt x="47" y="31"/>
                  </a:cubicBezTo>
                  <a:cubicBezTo>
                    <a:pt x="45" y="30"/>
                    <a:pt x="45" y="30"/>
                    <a:pt x="45" y="30"/>
                  </a:cubicBezTo>
                  <a:cubicBezTo>
                    <a:pt x="44" y="33"/>
                    <a:pt x="44" y="33"/>
                    <a:pt x="44" y="33"/>
                  </a:cubicBezTo>
                  <a:cubicBezTo>
                    <a:pt x="42" y="34"/>
                    <a:pt x="42" y="34"/>
                    <a:pt x="42" y="34"/>
                  </a:cubicBezTo>
                  <a:cubicBezTo>
                    <a:pt x="40" y="33"/>
                    <a:pt x="40" y="33"/>
                    <a:pt x="40" y="33"/>
                  </a:cubicBezTo>
                  <a:cubicBezTo>
                    <a:pt x="40" y="35"/>
                    <a:pt x="40" y="35"/>
                    <a:pt x="40" y="35"/>
                  </a:cubicBezTo>
                  <a:cubicBezTo>
                    <a:pt x="40" y="35"/>
                    <a:pt x="35" y="35"/>
                    <a:pt x="34" y="35"/>
                  </a:cubicBezTo>
                  <a:cubicBezTo>
                    <a:pt x="32" y="35"/>
                    <a:pt x="30" y="34"/>
                    <a:pt x="30" y="34"/>
                  </a:cubicBezTo>
                  <a:cubicBezTo>
                    <a:pt x="29" y="37"/>
                    <a:pt x="29" y="37"/>
                    <a:pt x="29" y="37"/>
                  </a:cubicBezTo>
                  <a:cubicBezTo>
                    <a:pt x="33" y="37"/>
                    <a:pt x="33" y="37"/>
                    <a:pt x="33" y="37"/>
                  </a:cubicBezTo>
                  <a:cubicBezTo>
                    <a:pt x="32" y="38"/>
                    <a:pt x="32" y="38"/>
                    <a:pt x="32" y="38"/>
                  </a:cubicBezTo>
                  <a:cubicBezTo>
                    <a:pt x="29" y="38"/>
                    <a:pt x="29" y="38"/>
                    <a:pt x="29" y="38"/>
                  </a:cubicBezTo>
                  <a:cubicBezTo>
                    <a:pt x="28" y="41"/>
                    <a:pt x="28" y="41"/>
                    <a:pt x="28" y="41"/>
                  </a:cubicBezTo>
                  <a:cubicBezTo>
                    <a:pt x="30" y="42"/>
                    <a:pt x="30" y="42"/>
                    <a:pt x="30" y="42"/>
                  </a:cubicBezTo>
                  <a:cubicBezTo>
                    <a:pt x="30" y="42"/>
                    <a:pt x="32" y="47"/>
                    <a:pt x="32" y="48"/>
                  </a:cubicBezTo>
                  <a:cubicBezTo>
                    <a:pt x="33" y="50"/>
                    <a:pt x="31" y="53"/>
                    <a:pt x="31" y="54"/>
                  </a:cubicBezTo>
                  <a:cubicBezTo>
                    <a:pt x="31" y="56"/>
                    <a:pt x="24" y="72"/>
                    <a:pt x="24" y="72"/>
                  </a:cubicBezTo>
                  <a:cubicBezTo>
                    <a:pt x="24" y="72"/>
                    <a:pt x="24" y="74"/>
                    <a:pt x="22" y="74"/>
                  </a:cubicBezTo>
                  <a:cubicBezTo>
                    <a:pt x="21" y="74"/>
                    <a:pt x="19" y="74"/>
                    <a:pt x="17" y="75"/>
                  </a:cubicBezTo>
                  <a:cubicBezTo>
                    <a:pt x="16" y="75"/>
                    <a:pt x="13" y="75"/>
                    <a:pt x="12" y="77"/>
                  </a:cubicBezTo>
                  <a:cubicBezTo>
                    <a:pt x="10" y="78"/>
                    <a:pt x="7" y="79"/>
                    <a:pt x="7" y="81"/>
                  </a:cubicBezTo>
                  <a:cubicBezTo>
                    <a:pt x="6" y="82"/>
                    <a:pt x="6" y="85"/>
                    <a:pt x="5" y="86"/>
                  </a:cubicBezTo>
                  <a:cubicBezTo>
                    <a:pt x="4" y="88"/>
                    <a:pt x="3" y="89"/>
                    <a:pt x="3" y="91"/>
                  </a:cubicBezTo>
                  <a:cubicBezTo>
                    <a:pt x="3" y="92"/>
                    <a:pt x="3" y="94"/>
                    <a:pt x="3" y="94"/>
                  </a:cubicBezTo>
                  <a:cubicBezTo>
                    <a:pt x="3" y="94"/>
                    <a:pt x="0" y="93"/>
                    <a:pt x="0" y="94"/>
                  </a:cubicBezTo>
                  <a:cubicBezTo>
                    <a:pt x="1" y="95"/>
                    <a:pt x="1" y="98"/>
                    <a:pt x="2" y="98"/>
                  </a:cubicBezTo>
                  <a:cubicBezTo>
                    <a:pt x="3" y="99"/>
                    <a:pt x="3" y="102"/>
                    <a:pt x="3" y="102"/>
                  </a:cubicBezTo>
                  <a:cubicBezTo>
                    <a:pt x="2" y="105"/>
                    <a:pt x="2" y="105"/>
                    <a:pt x="2" y="105"/>
                  </a:cubicBezTo>
                  <a:cubicBezTo>
                    <a:pt x="2" y="105"/>
                    <a:pt x="5" y="106"/>
                    <a:pt x="5" y="108"/>
                  </a:cubicBezTo>
                  <a:cubicBezTo>
                    <a:pt x="6" y="109"/>
                    <a:pt x="10" y="110"/>
                    <a:pt x="10" y="112"/>
                  </a:cubicBezTo>
                  <a:cubicBezTo>
                    <a:pt x="10" y="113"/>
                    <a:pt x="11" y="115"/>
                    <a:pt x="11" y="115"/>
                  </a:cubicBezTo>
                  <a:cubicBezTo>
                    <a:pt x="17" y="115"/>
                    <a:pt x="17" y="115"/>
                    <a:pt x="17" y="115"/>
                  </a:cubicBezTo>
                  <a:cubicBezTo>
                    <a:pt x="17" y="115"/>
                    <a:pt x="20" y="113"/>
                    <a:pt x="21" y="112"/>
                  </a:cubicBezTo>
                  <a:cubicBezTo>
                    <a:pt x="23" y="110"/>
                    <a:pt x="22" y="113"/>
                    <a:pt x="22" y="113"/>
                  </a:cubicBezTo>
                  <a:cubicBezTo>
                    <a:pt x="21" y="132"/>
                    <a:pt x="21" y="132"/>
                    <a:pt x="21" y="132"/>
                  </a:cubicBezTo>
                  <a:cubicBezTo>
                    <a:pt x="28" y="134"/>
                    <a:pt x="28" y="134"/>
                    <a:pt x="28" y="134"/>
                  </a:cubicBezTo>
                  <a:cubicBezTo>
                    <a:pt x="28" y="134"/>
                    <a:pt x="30" y="134"/>
                    <a:pt x="31" y="135"/>
                  </a:cubicBezTo>
                  <a:cubicBezTo>
                    <a:pt x="32" y="136"/>
                    <a:pt x="36" y="134"/>
                    <a:pt x="35" y="133"/>
                  </a:cubicBezTo>
                  <a:cubicBezTo>
                    <a:pt x="34" y="132"/>
                    <a:pt x="36" y="131"/>
                    <a:pt x="36" y="131"/>
                  </a:cubicBezTo>
                  <a:cubicBezTo>
                    <a:pt x="38" y="131"/>
                    <a:pt x="38" y="131"/>
                    <a:pt x="38" y="131"/>
                  </a:cubicBezTo>
                  <a:cubicBezTo>
                    <a:pt x="38" y="131"/>
                    <a:pt x="42" y="124"/>
                    <a:pt x="45" y="123"/>
                  </a:cubicBezTo>
                  <a:cubicBezTo>
                    <a:pt x="47" y="123"/>
                    <a:pt x="50" y="121"/>
                    <a:pt x="52" y="121"/>
                  </a:cubicBezTo>
                  <a:cubicBezTo>
                    <a:pt x="55" y="121"/>
                    <a:pt x="55" y="121"/>
                    <a:pt x="55" y="121"/>
                  </a:cubicBezTo>
                  <a:cubicBezTo>
                    <a:pt x="56" y="123"/>
                    <a:pt x="56" y="123"/>
                    <a:pt x="56" y="123"/>
                  </a:cubicBezTo>
                  <a:cubicBezTo>
                    <a:pt x="56" y="123"/>
                    <a:pt x="53" y="128"/>
                    <a:pt x="54" y="130"/>
                  </a:cubicBezTo>
                  <a:cubicBezTo>
                    <a:pt x="55" y="131"/>
                    <a:pt x="55" y="133"/>
                    <a:pt x="57" y="133"/>
                  </a:cubicBezTo>
                  <a:cubicBezTo>
                    <a:pt x="58" y="134"/>
                    <a:pt x="58" y="134"/>
                    <a:pt x="60" y="134"/>
                  </a:cubicBezTo>
                  <a:cubicBezTo>
                    <a:pt x="61" y="135"/>
                    <a:pt x="62" y="132"/>
                    <a:pt x="64" y="134"/>
                  </a:cubicBezTo>
                  <a:cubicBezTo>
                    <a:pt x="66" y="136"/>
                    <a:pt x="67" y="137"/>
                    <a:pt x="69" y="138"/>
                  </a:cubicBezTo>
                  <a:cubicBezTo>
                    <a:pt x="71" y="139"/>
                    <a:pt x="71" y="140"/>
                    <a:pt x="72" y="141"/>
                  </a:cubicBezTo>
                  <a:cubicBezTo>
                    <a:pt x="74" y="142"/>
                    <a:pt x="74" y="144"/>
                    <a:pt x="77" y="144"/>
                  </a:cubicBezTo>
                  <a:cubicBezTo>
                    <a:pt x="79" y="144"/>
                    <a:pt x="80" y="145"/>
                    <a:pt x="82" y="145"/>
                  </a:cubicBezTo>
                  <a:cubicBezTo>
                    <a:pt x="83" y="145"/>
                    <a:pt x="85" y="144"/>
                    <a:pt x="86" y="145"/>
                  </a:cubicBezTo>
                  <a:cubicBezTo>
                    <a:pt x="87" y="146"/>
                    <a:pt x="87" y="149"/>
                    <a:pt x="88" y="150"/>
                  </a:cubicBezTo>
                  <a:cubicBezTo>
                    <a:pt x="88" y="152"/>
                    <a:pt x="89" y="154"/>
                    <a:pt x="89" y="154"/>
                  </a:cubicBezTo>
                  <a:cubicBezTo>
                    <a:pt x="89" y="154"/>
                    <a:pt x="88" y="156"/>
                    <a:pt x="87" y="158"/>
                  </a:cubicBezTo>
                  <a:cubicBezTo>
                    <a:pt x="86" y="159"/>
                    <a:pt x="87" y="161"/>
                    <a:pt x="88" y="163"/>
                  </a:cubicBezTo>
                  <a:cubicBezTo>
                    <a:pt x="89" y="165"/>
                    <a:pt x="89" y="166"/>
                    <a:pt x="89" y="166"/>
                  </a:cubicBezTo>
                  <a:cubicBezTo>
                    <a:pt x="99" y="166"/>
                    <a:pt x="99" y="166"/>
                    <a:pt x="99" y="166"/>
                  </a:cubicBezTo>
                  <a:cubicBezTo>
                    <a:pt x="99" y="166"/>
                    <a:pt x="98" y="168"/>
                    <a:pt x="98" y="170"/>
                  </a:cubicBezTo>
                  <a:cubicBezTo>
                    <a:pt x="99" y="172"/>
                    <a:pt x="99" y="173"/>
                    <a:pt x="100" y="174"/>
                  </a:cubicBezTo>
                  <a:cubicBezTo>
                    <a:pt x="102" y="175"/>
                    <a:pt x="103" y="176"/>
                    <a:pt x="103" y="178"/>
                  </a:cubicBezTo>
                  <a:cubicBezTo>
                    <a:pt x="104" y="179"/>
                    <a:pt x="103" y="180"/>
                    <a:pt x="103" y="182"/>
                  </a:cubicBezTo>
                  <a:cubicBezTo>
                    <a:pt x="103" y="184"/>
                    <a:pt x="101" y="190"/>
                    <a:pt x="101" y="190"/>
                  </a:cubicBezTo>
                  <a:cubicBezTo>
                    <a:pt x="103" y="192"/>
                    <a:pt x="103" y="192"/>
                    <a:pt x="103" y="192"/>
                  </a:cubicBezTo>
                  <a:cubicBezTo>
                    <a:pt x="101" y="193"/>
                    <a:pt x="101" y="193"/>
                    <a:pt x="101" y="193"/>
                  </a:cubicBezTo>
                  <a:cubicBezTo>
                    <a:pt x="102" y="194"/>
                    <a:pt x="102" y="194"/>
                    <a:pt x="102" y="194"/>
                  </a:cubicBezTo>
                  <a:cubicBezTo>
                    <a:pt x="102" y="194"/>
                    <a:pt x="103" y="195"/>
                    <a:pt x="104" y="197"/>
                  </a:cubicBezTo>
                  <a:cubicBezTo>
                    <a:pt x="105" y="198"/>
                    <a:pt x="104" y="200"/>
                    <a:pt x="104" y="203"/>
                  </a:cubicBezTo>
                  <a:cubicBezTo>
                    <a:pt x="103" y="205"/>
                    <a:pt x="105" y="206"/>
                    <a:pt x="105" y="208"/>
                  </a:cubicBezTo>
                  <a:cubicBezTo>
                    <a:pt x="105" y="210"/>
                    <a:pt x="112" y="210"/>
                    <a:pt x="112" y="210"/>
                  </a:cubicBezTo>
                  <a:cubicBezTo>
                    <a:pt x="114" y="209"/>
                    <a:pt x="114" y="209"/>
                    <a:pt x="114" y="209"/>
                  </a:cubicBezTo>
                  <a:cubicBezTo>
                    <a:pt x="115" y="210"/>
                    <a:pt x="115" y="210"/>
                    <a:pt x="115" y="210"/>
                  </a:cubicBezTo>
                  <a:cubicBezTo>
                    <a:pt x="115" y="210"/>
                    <a:pt x="114" y="212"/>
                    <a:pt x="116" y="213"/>
                  </a:cubicBezTo>
                  <a:cubicBezTo>
                    <a:pt x="118" y="213"/>
                    <a:pt x="120" y="214"/>
                    <a:pt x="120" y="216"/>
                  </a:cubicBezTo>
                  <a:cubicBezTo>
                    <a:pt x="120" y="218"/>
                    <a:pt x="119" y="221"/>
                    <a:pt x="119" y="223"/>
                  </a:cubicBezTo>
                  <a:cubicBezTo>
                    <a:pt x="120" y="225"/>
                    <a:pt x="120" y="227"/>
                    <a:pt x="121" y="226"/>
                  </a:cubicBezTo>
                  <a:cubicBezTo>
                    <a:pt x="122" y="226"/>
                    <a:pt x="125" y="225"/>
                    <a:pt x="125" y="226"/>
                  </a:cubicBezTo>
                  <a:cubicBezTo>
                    <a:pt x="125" y="227"/>
                    <a:pt x="125" y="231"/>
                    <a:pt x="124" y="232"/>
                  </a:cubicBezTo>
                  <a:cubicBezTo>
                    <a:pt x="123" y="234"/>
                    <a:pt x="123" y="239"/>
                    <a:pt x="123" y="239"/>
                  </a:cubicBezTo>
                  <a:cubicBezTo>
                    <a:pt x="123" y="239"/>
                    <a:pt x="127" y="242"/>
                    <a:pt x="126" y="240"/>
                  </a:cubicBezTo>
                  <a:cubicBezTo>
                    <a:pt x="126" y="239"/>
                    <a:pt x="128" y="240"/>
                    <a:pt x="128" y="240"/>
                  </a:cubicBezTo>
                  <a:cubicBezTo>
                    <a:pt x="128" y="240"/>
                    <a:pt x="128" y="243"/>
                    <a:pt x="129" y="245"/>
                  </a:cubicBezTo>
                  <a:cubicBezTo>
                    <a:pt x="129" y="248"/>
                    <a:pt x="129" y="251"/>
                    <a:pt x="129" y="252"/>
                  </a:cubicBezTo>
                  <a:cubicBezTo>
                    <a:pt x="129" y="253"/>
                    <a:pt x="128" y="253"/>
                    <a:pt x="127" y="254"/>
                  </a:cubicBezTo>
                  <a:cubicBezTo>
                    <a:pt x="126" y="255"/>
                    <a:pt x="122" y="255"/>
                    <a:pt x="122" y="257"/>
                  </a:cubicBezTo>
                  <a:cubicBezTo>
                    <a:pt x="121" y="258"/>
                    <a:pt x="120" y="260"/>
                    <a:pt x="118" y="261"/>
                  </a:cubicBezTo>
                  <a:cubicBezTo>
                    <a:pt x="117" y="262"/>
                    <a:pt x="116" y="262"/>
                    <a:pt x="116" y="264"/>
                  </a:cubicBezTo>
                  <a:cubicBezTo>
                    <a:pt x="115" y="265"/>
                    <a:pt x="111" y="265"/>
                    <a:pt x="111" y="267"/>
                  </a:cubicBezTo>
                  <a:cubicBezTo>
                    <a:pt x="111" y="269"/>
                    <a:pt x="111" y="271"/>
                    <a:pt x="109" y="272"/>
                  </a:cubicBezTo>
                  <a:cubicBezTo>
                    <a:pt x="108" y="273"/>
                    <a:pt x="106" y="274"/>
                    <a:pt x="106" y="275"/>
                  </a:cubicBezTo>
                  <a:cubicBezTo>
                    <a:pt x="106" y="276"/>
                    <a:pt x="105" y="280"/>
                    <a:pt x="105" y="280"/>
                  </a:cubicBezTo>
                  <a:cubicBezTo>
                    <a:pt x="110" y="278"/>
                    <a:pt x="110" y="278"/>
                    <a:pt x="110" y="278"/>
                  </a:cubicBezTo>
                  <a:cubicBezTo>
                    <a:pt x="115" y="282"/>
                    <a:pt x="115" y="282"/>
                    <a:pt x="115" y="282"/>
                  </a:cubicBezTo>
                  <a:cubicBezTo>
                    <a:pt x="115" y="282"/>
                    <a:pt x="116" y="283"/>
                    <a:pt x="116" y="285"/>
                  </a:cubicBezTo>
                  <a:cubicBezTo>
                    <a:pt x="117" y="287"/>
                    <a:pt x="119" y="286"/>
                    <a:pt x="121" y="287"/>
                  </a:cubicBezTo>
                  <a:cubicBezTo>
                    <a:pt x="122" y="289"/>
                    <a:pt x="122" y="289"/>
                    <a:pt x="124" y="291"/>
                  </a:cubicBezTo>
                  <a:cubicBezTo>
                    <a:pt x="127" y="292"/>
                    <a:pt x="128" y="291"/>
                    <a:pt x="129" y="293"/>
                  </a:cubicBezTo>
                  <a:cubicBezTo>
                    <a:pt x="129" y="295"/>
                    <a:pt x="130" y="297"/>
                    <a:pt x="131" y="298"/>
                  </a:cubicBezTo>
                  <a:cubicBezTo>
                    <a:pt x="133" y="298"/>
                    <a:pt x="134" y="299"/>
                    <a:pt x="134" y="299"/>
                  </a:cubicBezTo>
                  <a:cubicBezTo>
                    <a:pt x="131" y="304"/>
                    <a:pt x="131" y="304"/>
                    <a:pt x="131" y="304"/>
                  </a:cubicBezTo>
                  <a:cubicBezTo>
                    <a:pt x="132" y="306"/>
                    <a:pt x="132" y="306"/>
                    <a:pt x="132" y="306"/>
                  </a:cubicBezTo>
                  <a:cubicBezTo>
                    <a:pt x="134" y="304"/>
                    <a:pt x="136" y="302"/>
                    <a:pt x="136" y="301"/>
                  </a:cubicBezTo>
                  <a:cubicBezTo>
                    <a:pt x="136" y="298"/>
                    <a:pt x="135" y="298"/>
                    <a:pt x="135" y="296"/>
                  </a:cubicBezTo>
                  <a:cubicBezTo>
                    <a:pt x="136" y="295"/>
                    <a:pt x="139" y="293"/>
                    <a:pt x="139" y="291"/>
                  </a:cubicBezTo>
                  <a:cubicBezTo>
                    <a:pt x="139" y="290"/>
                    <a:pt x="139" y="289"/>
                    <a:pt x="139" y="289"/>
                  </a:cubicBezTo>
                  <a:cubicBezTo>
                    <a:pt x="140" y="288"/>
                    <a:pt x="141" y="288"/>
                    <a:pt x="142" y="288"/>
                  </a:cubicBezTo>
                  <a:cubicBezTo>
                    <a:pt x="142" y="287"/>
                    <a:pt x="142" y="287"/>
                    <a:pt x="142" y="287"/>
                  </a:cubicBezTo>
                  <a:cubicBezTo>
                    <a:pt x="144" y="285"/>
                    <a:pt x="144" y="284"/>
                    <a:pt x="144" y="281"/>
                  </a:cubicBezTo>
                  <a:cubicBezTo>
                    <a:pt x="145" y="281"/>
                    <a:pt x="145" y="281"/>
                    <a:pt x="146" y="281"/>
                  </a:cubicBezTo>
                  <a:cubicBezTo>
                    <a:pt x="146" y="282"/>
                    <a:pt x="146" y="282"/>
                    <a:pt x="146" y="282"/>
                  </a:cubicBezTo>
                  <a:cubicBezTo>
                    <a:pt x="146" y="282"/>
                    <a:pt x="147" y="282"/>
                    <a:pt x="147" y="282"/>
                  </a:cubicBezTo>
                  <a:cubicBezTo>
                    <a:pt x="147" y="282"/>
                    <a:pt x="148" y="281"/>
                    <a:pt x="148" y="281"/>
                  </a:cubicBezTo>
                  <a:cubicBezTo>
                    <a:pt x="149" y="282"/>
                    <a:pt x="149" y="282"/>
                    <a:pt x="149" y="282"/>
                  </a:cubicBezTo>
                  <a:cubicBezTo>
                    <a:pt x="149" y="282"/>
                    <a:pt x="148" y="284"/>
                    <a:pt x="148" y="283"/>
                  </a:cubicBezTo>
                  <a:cubicBezTo>
                    <a:pt x="148" y="286"/>
                    <a:pt x="148" y="287"/>
                    <a:pt x="147" y="289"/>
                  </a:cubicBezTo>
                  <a:cubicBezTo>
                    <a:pt x="147" y="289"/>
                    <a:pt x="145" y="290"/>
                    <a:pt x="145" y="290"/>
                  </a:cubicBezTo>
                  <a:cubicBezTo>
                    <a:pt x="144" y="294"/>
                    <a:pt x="148" y="288"/>
                    <a:pt x="148" y="288"/>
                  </a:cubicBezTo>
                  <a:cubicBezTo>
                    <a:pt x="149" y="286"/>
                    <a:pt x="150" y="282"/>
                    <a:pt x="151" y="280"/>
                  </a:cubicBezTo>
                  <a:cubicBezTo>
                    <a:pt x="152" y="277"/>
                    <a:pt x="152" y="275"/>
                    <a:pt x="154" y="273"/>
                  </a:cubicBezTo>
                  <a:cubicBezTo>
                    <a:pt x="154" y="273"/>
                    <a:pt x="157" y="269"/>
                    <a:pt x="158" y="269"/>
                  </a:cubicBezTo>
                  <a:cubicBezTo>
                    <a:pt x="158" y="268"/>
                    <a:pt x="159" y="269"/>
                    <a:pt x="159" y="268"/>
                  </a:cubicBezTo>
                  <a:cubicBezTo>
                    <a:pt x="160" y="267"/>
                    <a:pt x="159" y="266"/>
                    <a:pt x="160" y="265"/>
                  </a:cubicBezTo>
                  <a:cubicBezTo>
                    <a:pt x="160" y="265"/>
                    <a:pt x="161" y="265"/>
                    <a:pt x="161" y="265"/>
                  </a:cubicBezTo>
                  <a:cubicBezTo>
                    <a:pt x="160" y="264"/>
                    <a:pt x="161" y="257"/>
                    <a:pt x="161" y="255"/>
                  </a:cubicBezTo>
                  <a:cubicBezTo>
                    <a:pt x="160" y="255"/>
                    <a:pt x="159" y="255"/>
                    <a:pt x="159" y="255"/>
                  </a:cubicBezTo>
                  <a:cubicBezTo>
                    <a:pt x="159" y="253"/>
                    <a:pt x="160" y="253"/>
                    <a:pt x="160" y="252"/>
                  </a:cubicBezTo>
                  <a:cubicBezTo>
                    <a:pt x="159" y="252"/>
                    <a:pt x="159" y="252"/>
                    <a:pt x="159" y="252"/>
                  </a:cubicBezTo>
                  <a:cubicBezTo>
                    <a:pt x="159" y="252"/>
                    <a:pt x="159" y="251"/>
                    <a:pt x="159" y="251"/>
                  </a:cubicBezTo>
                  <a:cubicBezTo>
                    <a:pt x="160" y="251"/>
                    <a:pt x="159" y="250"/>
                    <a:pt x="159" y="250"/>
                  </a:cubicBezTo>
                  <a:cubicBezTo>
                    <a:pt x="159" y="250"/>
                    <a:pt x="159" y="247"/>
                    <a:pt x="159" y="246"/>
                  </a:cubicBezTo>
                  <a:cubicBezTo>
                    <a:pt x="159" y="246"/>
                    <a:pt x="158" y="246"/>
                    <a:pt x="158" y="245"/>
                  </a:cubicBezTo>
                  <a:cubicBezTo>
                    <a:pt x="158" y="245"/>
                    <a:pt x="160" y="244"/>
                    <a:pt x="160" y="244"/>
                  </a:cubicBezTo>
                  <a:cubicBezTo>
                    <a:pt x="161" y="242"/>
                    <a:pt x="160" y="242"/>
                    <a:pt x="160" y="2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Freeform 1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85BBA5-6AD1-4661-A3DD-7B08DD282832}"/>
                </a:ext>
              </a:extLst>
            </p:cNvPr>
            <p:cNvSpPr>
              <a:spLocks/>
            </p:cNvSpPr>
            <p:nvPr/>
          </p:nvSpPr>
          <p:spPr bwMode="auto">
            <a:xfrm>
              <a:off x="4775200" y="4887913"/>
              <a:ext cx="233362" cy="273050"/>
            </a:xfrm>
            <a:custGeom>
              <a:avLst/>
              <a:gdLst>
                <a:gd name="T0" fmla="*/ 0 w 62"/>
                <a:gd name="T1" fmla="*/ 60 h 73"/>
                <a:gd name="T2" fmla="*/ 5 w 62"/>
                <a:gd name="T3" fmla="*/ 64 h 73"/>
                <a:gd name="T4" fmla="*/ 5 w 62"/>
                <a:gd name="T5" fmla="*/ 69 h 73"/>
                <a:gd name="T6" fmla="*/ 7 w 62"/>
                <a:gd name="T7" fmla="*/ 73 h 73"/>
                <a:gd name="T8" fmla="*/ 10 w 62"/>
                <a:gd name="T9" fmla="*/ 72 h 73"/>
                <a:gd name="T10" fmla="*/ 15 w 62"/>
                <a:gd name="T11" fmla="*/ 69 h 73"/>
                <a:gd name="T12" fmla="*/ 22 w 62"/>
                <a:gd name="T13" fmla="*/ 64 h 73"/>
                <a:gd name="T14" fmla="*/ 24 w 62"/>
                <a:gd name="T15" fmla="*/ 61 h 73"/>
                <a:gd name="T16" fmla="*/ 27 w 62"/>
                <a:gd name="T17" fmla="*/ 62 h 73"/>
                <a:gd name="T18" fmla="*/ 30 w 62"/>
                <a:gd name="T19" fmla="*/ 62 h 73"/>
                <a:gd name="T20" fmla="*/ 35 w 62"/>
                <a:gd name="T21" fmla="*/ 63 h 73"/>
                <a:gd name="T22" fmla="*/ 38 w 62"/>
                <a:gd name="T23" fmla="*/ 63 h 73"/>
                <a:gd name="T24" fmla="*/ 39 w 62"/>
                <a:gd name="T25" fmla="*/ 54 h 73"/>
                <a:gd name="T26" fmla="*/ 42 w 62"/>
                <a:gd name="T27" fmla="*/ 52 h 73"/>
                <a:gd name="T28" fmla="*/ 45 w 62"/>
                <a:gd name="T29" fmla="*/ 46 h 73"/>
                <a:gd name="T30" fmla="*/ 49 w 62"/>
                <a:gd name="T31" fmla="*/ 41 h 73"/>
                <a:gd name="T32" fmla="*/ 55 w 62"/>
                <a:gd name="T33" fmla="*/ 39 h 73"/>
                <a:gd name="T34" fmla="*/ 58 w 62"/>
                <a:gd name="T35" fmla="*/ 37 h 73"/>
                <a:gd name="T36" fmla="*/ 62 w 62"/>
                <a:gd name="T37" fmla="*/ 34 h 73"/>
                <a:gd name="T38" fmla="*/ 59 w 62"/>
                <a:gd name="T39" fmla="*/ 32 h 73"/>
                <a:gd name="T40" fmla="*/ 56 w 62"/>
                <a:gd name="T41" fmla="*/ 32 h 73"/>
                <a:gd name="T42" fmla="*/ 54 w 62"/>
                <a:gd name="T43" fmla="*/ 30 h 73"/>
                <a:gd name="T44" fmla="*/ 54 w 62"/>
                <a:gd name="T45" fmla="*/ 25 h 73"/>
                <a:gd name="T46" fmla="*/ 52 w 62"/>
                <a:gd name="T47" fmla="*/ 23 h 73"/>
                <a:gd name="T48" fmla="*/ 50 w 62"/>
                <a:gd name="T49" fmla="*/ 21 h 73"/>
                <a:gd name="T50" fmla="*/ 50 w 62"/>
                <a:gd name="T51" fmla="*/ 18 h 73"/>
                <a:gd name="T52" fmla="*/ 46 w 62"/>
                <a:gd name="T53" fmla="*/ 15 h 73"/>
                <a:gd name="T54" fmla="*/ 44 w 62"/>
                <a:gd name="T55" fmla="*/ 15 h 73"/>
                <a:gd name="T56" fmla="*/ 42 w 62"/>
                <a:gd name="T57" fmla="*/ 13 h 73"/>
                <a:gd name="T58" fmla="*/ 38 w 62"/>
                <a:gd name="T59" fmla="*/ 8 h 73"/>
                <a:gd name="T60" fmla="*/ 37 w 62"/>
                <a:gd name="T61" fmla="*/ 5 h 73"/>
                <a:gd name="T62" fmla="*/ 35 w 62"/>
                <a:gd name="T63" fmla="*/ 1 h 73"/>
                <a:gd name="T64" fmla="*/ 32 w 62"/>
                <a:gd name="T65" fmla="*/ 2 h 73"/>
                <a:gd name="T66" fmla="*/ 29 w 62"/>
                <a:gd name="T67" fmla="*/ 3 h 73"/>
                <a:gd name="T68" fmla="*/ 26 w 62"/>
                <a:gd name="T69" fmla="*/ 4 h 73"/>
                <a:gd name="T70" fmla="*/ 12 w 62"/>
                <a:gd name="T71" fmla="*/ 5 h 73"/>
                <a:gd name="T72" fmla="*/ 8 w 62"/>
                <a:gd name="T73" fmla="*/ 5 h 73"/>
                <a:gd name="T74" fmla="*/ 7 w 62"/>
                <a:gd name="T75" fmla="*/ 31 h 73"/>
                <a:gd name="T76" fmla="*/ 1 w 62"/>
                <a:gd name="T77" fmla="*/ 31 h 73"/>
                <a:gd name="T78" fmla="*/ 0 w 62"/>
                <a:gd name="T7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 h="73">
                  <a:moveTo>
                    <a:pt x="0" y="60"/>
                  </a:moveTo>
                  <a:cubicBezTo>
                    <a:pt x="0" y="60"/>
                    <a:pt x="3" y="60"/>
                    <a:pt x="5" y="64"/>
                  </a:cubicBezTo>
                  <a:cubicBezTo>
                    <a:pt x="6" y="67"/>
                    <a:pt x="6" y="67"/>
                    <a:pt x="5" y="69"/>
                  </a:cubicBezTo>
                  <a:cubicBezTo>
                    <a:pt x="4" y="71"/>
                    <a:pt x="5" y="73"/>
                    <a:pt x="7" y="73"/>
                  </a:cubicBezTo>
                  <a:cubicBezTo>
                    <a:pt x="8" y="73"/>
                    <a:pt x="8" y="72"/>
                    <a:pt x="10" y="72"/>
                  </a:cubicBezTo>
                  <a:cubicBezTo>
                    <a:pt x="12" y="72"/>
                    <a:pt x="15" y="69"/>
                    <a:pt x="15" y="69"/>
                  </a:cubicBezTo>
                  <a:cubicBezTo>
                    <a:pt x="15" y="69"/>
                    <a:pt x="22" y="66"/>
                    <a:pt x="22" y="64"/>
                  </a:cubicBezTo>
                  <a:cubicBezTo>
                    <a:pt x="22" y="63"/>
                    <a:pt x="21" y="62"/>
                    <a:pt x="24" y="61"/>
                  </a:cubicBezTo>
                  <a:cubicBezTo>
                    <a:pt x="25" y="60"/>
                    <a:pt x="25" y="61"/>
                    <a:pt x="27" y="62"/>
                  </a:cubicBezTo>
                  <a:cubicBezTo>
                    <a:pt x="28" y="63"/>
                    <a:pt x="28" y="61"/>
                    <a:pt x="30" y="62"/>
                  </a:cubicBezTo>
                  <a:cubicBezTo>
                    <a:pt x="32" y="63"/>
                    <a:pt x="34" y="62"/>
                    <a:pt x="35" y="63"/>
                  </a:cubicBezTo>
                  <a:cubicBezTo>
                    <a:pt x="36" y="63"/>
                    <a:pt x="38" y="64"/>
                    <a:pt x="38" y="63"/>
                  </a:cubicBezTo>
                  <a:cubicBezTo>
                    <a:pt x="38" y="61"/>
                    <a:pt x="39" y="54"/>
                    <a:pt x="39" y="54"/>
                  </a:cubicBezTo>
                  <a:cubicBezTo>
                    <a:pt x="39" y="54"/>
                    <a:pt x="40" y="52"/>
                    <a:pt x="42" y="52"/>
                  </a:cubicBezTo>
                  <a:cubicBezTo>
                    <a:pt x="43" y="52"/>
                    <a:pt x="43" y="47"/>
                    <a:pt x="45" y="46"/>
                  </a:cubicBezTo>
                  <a:cubicBezTo>
                    <a:pt x="47" y="45"/>
                    <a:pt x="48" y="41"/>
                    <a:pt x="49" y="41"/>
                  </a:cubicBezTo>
                  <a:cubicBezTo>
                    <a:pt x="51" y="41"/>
                    <a:pt x="54" y="39"/>
                    <a:pt x="55" y="39"/>
                  </a:cubicBezTo>
                  <a:cubicBezTo>
                    <a:pt x="57" y="39"/>
                    <a:pt x="56" y="37"/>
                    <a:pt x="58" y="37"/>
                  </a:cubicBezTo>
                  <a:cubicBezTo>
                    <a:pt x="61" y="38"/>
                    <a:pt x="62" y="34"/>
                    <a:pt x="62" y="34"/>
                  </a:cubicBezTo>
                  <a:cubicBezTo>
                    <a:pt x="62" y="34"/>
                    <a:pt x="60" y="34"/>
                    <a:pt x="59" y="32"/>
                  </a:cubicBezTo>
                  <a:cubicBezTo>
                    <a:pt x="58" y="31"/>
                    <a:pt x="58" y="33"/>
                    <a:pt x="56" y="32"/>
                  </a:cubicBezTo>
                  <a:cubicBezTo>
                    <a:pt x="55" y="30"/>
                    <a:pt x="54" y="32"/>
                    <a:pt x="54" y="30"/>
                  </a:cubicBezTo>
                  <a:cubicBezTo>
                    <a:pt x="54" y="28"/>
                    <a:pt x="53" y="26"/>
                    <a:pt x="54" y="25"/>
                  </a:cubicBezTo>
                  <a:cubicBezTo>
                    <a:pt x="55" y="24"/>
                    <a:pt x="52" y="24"/>
                    <a:pt x="52" y="23"/>
                  </a:cubicBezTo>
                  <a:cubicBezTo>
                    <a:pt x="52" y="22"/>
                    <a:pt x="51" y="22"/>
                    <a:pt x="50" y="21"/>
                  </a:cubicBezTo>
                  <a:cubicBezTo>
                    <a:pt x="50" y="20"/>
                    <a:pt x="50" y="18"/>
                    <a:pt x="50" y="18"/>
                  </a:cubicBezTo>
                  <a:cubicBezTo>
                    <a:pt x="50" y="18"/>
                    <a:pt x="47" y="16"/>
                    <a:pt x="46" y="15"/>
                  </a:cubicBezTo>
                  <a:cubicBezTo>
                    <a:pt x="46" y="13"/>
                    <a:pt x="46" y="16"/>
                    <a:pt x="44" y="15"/>
                  </a:cubicBezTo>
                  <a:cubicBezTo>
                    <a:pt x="42" y="15"/>
                    <a:pt x="44" y="13"/>
                    <a:pt x="42" y="13"/>
                  </a:cubicBezTo>
                  <a:cubicBezTo>
                    <a:pt x="41" y="12"/>
                    <a:pt x="38" y="8"/>
                    <a:pt x="38" y="8"/>
                  </a:cubicBezTo>
                  <a:cubicBezTo>
                    <a:pt x="38" y="8"/>
                    <a:pt x="38" y="5"/>
                    <a:pt x="37" y="5"/>
                  </a:cubicBezTo>
                  <a:cubicBezTo>
                    <a:pt x="35" y="5"/>
                    <a:pt x="35" y="1"/>
                    <a:pt x="35" y="1"/>
                  </a:cubicBezTo>
                  <a:cubicBezTo>
                    <a:pt x="35" y="1"/>
                    <a:pt x="32" y="0"/>
                    <a:pt x="32" y="2"/>
                  </a:cubicBezTo>
                  <a:cubicBezTo>
                    <a:pt x="32" y="5"/>
                    <a:pt x="29" y="1"/>
                    <a:pt x="29" y="3"/>
                  </a:cubicBezTo>
                  <a:cubicBezTo>
                    <a:pt x="28" y="5"/>
                    <a:pt x="26" y="4"/>
                    <a:pt x="26" y="4"/>
                  </a:cubicBezTo>
                  <a:cubicBezTo>
                    <a:pt x="12" y="5"/>
                    <a:pt x="12" y="5"/>
                    <a:pt x="12" y="5"/>
                  </a:cubicBezTo>
                  <a:cubicBezTo>
                    <a:pt x="8" y="5"/>
                    <a:pt x="8" y="5"/>
                    <a:pt x="8" y="5"/>
                  </a:cubicBezTo>
                  <a:cubicBezTo>
                    <a:pt x="7" y="31"/>
                    <a:pt x="7" y="31"/>
                    <a:pt x="7" y="31"/>
                  </a:cubicBezTo>
                  <a:cubicBezTo>
                    <a:pt x="1" y="31"/>
                    <a:pt x="1" y="31"/>
                    <a:pt x="1" y="31"/>
                  </a:cubicBezTo>
                  <a:lnTo>
                    <a:pt x="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7" name="Freeform 1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1141D9-DA6F-4291-B2F8-94E9414DDDE5}"/>
                </a:ext>
              </a:extLst>
            </p:cNvPr>
            <p:cNvSpPr>
              <a:spLocks/>
            </p:cNvSpPr>
            <p:nvPr/>
          </p:nvSpPr>
          <p:spPr bwMode="auto">
            <a:xfrm>
              <a:off x="4689475" y="2989263"/>
              <a:ext cx="93662" cy="98425"/>
            </a:xfrm>
            <a:custGeom>
              <a:avLst/>
              <a:gdLst>
                <a:gd name="T0" fmla="*/ 22 w 25"/>
                <a:gd name="T1" fmla="*/ 6 h 26"/>
                <a:gd name="T2" fmla="*/ 17 w 25"/>
                <a:gd name="T3" fmla="*/ 5 h 26"/>
                <a:gd name="T4" fmla="*/ 16 w 25"/>
                <a:gd name="T5" fmla="*/ 4 h 26"/>
                <a:gd name="T6" fmla="*/ 13 w 25"/>
                <a:gd name="T7" fmla="*/ 3 h 26"/>
                <a:gd name="T8" fmla="*/ 7 w 25"/>
                <a:gd name="T9" fmla="*/ 4 h 26"/>
                <a:gd name="T10" fmla="*/ 4 w 25"/>
                <a:gd name="T11" fmla="*/ 3 h 26"/>
                <a:gd name="T12" fmla="*/ 2 w 25"/>
                <a:gd name="T13" fmla="*/ 1 h 26"/>
                <a:gd name="T14" fmla="*/ 0 w 25"/>
                <a:gd name="T15" fmla="*/ 2 h 26"/>
                <a:gd name="T16" fmla="*/ 0 w 25"/>
                <a:gd name="T17" fmla="*/ 4 h 26"/>
                <a:gd name="T18" fmla="*/ 3 w 25"/>
                <a:gd name="T19" fmla="*/ 9 h 26"/>
                <a:gd name="T20" fmla="*/ 3 w 25"/>
                <a:gd name="T21" fmla="*/ 11 h 26"/>
                <a:gd name="T22" fmla="*/ 9 w 25"/>
                <a:gd name="T23" fmla="*/ 18 h 26"/>
                <a:gd name="T24" fmla="*/ 12 w 25"/>
                <a:gd name="T25" fmla="*/ 20 h 26"/>
                <a:gd name="T26" fmla="*/ 14 w 25"/>
                <a:gd name="T27" fmla="*/ 22 h 26"/>
                <a:gd name="T28" fmla="*/ 16 w 25"/>
                <a:gd name="T29" fmla="*/ 24 h 26"/>
                <a:gd name="T30" fmla="*/ 17 w 25"/>
                <a:gd name="T31" fmla="*/ 26 h 26"/>
                <a:gd name="T32" fmla="*/ 17 w 25"/>
                <a:gd name="T33" fmla="*/ 22 h 26"/>
                <a:gd name="T34" fmla="*/ 18 w 25"/>
                <a:gd name="T35" fmla="*/ 19 h 26"/>
                <a:gd name="T36" fmla="*/ 20 w 25"/>
                <a:gd name="T37" fmla="*/ 18 h 26"/>
                <a:gd name="T38" fmla="*/ 22 w 25"/>
                <a:gd name="T39" fmla="*/ 16 h 26"/>
                <a:gd name="T40" fmla="*/ 25 w 25"/>
                <a:gd name="T41" fmla="*/ 14 h 26"/>
                <a:gd name="T42" fmla="*/ 22 w 25"/>
                <a:gd name="T43" fmla="*/ 12 h 26"/>
                <a:gd name="T44" fmla="*/ 24 w 25"/>
                <a:gd name="T45" fmla="*/ 10 h 26"/>
                <a:gd name="T46" fmla="*/ 22 w 25"/>
                <a:gd name="T47" fmla="*/ 8 h 26"/>
                <a:gd name="T48" fmla="*/ 23 w 25"/>
                <a:gd name="T49" fmla="*/ 5 h 26"/>
                <a:gd name="T50" fmla="*/ 22 w 25"/>
                <a:gd name="T5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6">
                  <a:moveTo>
                    <a:pt x="22" y="6"/>
                  </a:moveTo>
                  <a:cubicBezTo>
                    <a:pt x="22" y="6"/>
                    <a:pt x="18" y="7"/>
                    <a:pt x="17" y="5"/>
                  </a:cubicBezTo>
                  <a:cubicBezTo>
                    <a:pt x="17" y="3"/>
                    <a:pt x="16" y="4"/>
                    <a:pt x="16" y="4"/>
                  </a:cubicBezTo>
                  <a:cubicBezTo>
                    <a:pt x="16" y="4"/>
                    <a:pt x="14" y="3"/>
                    <a:pt x="13" y="3"/>
                  </a:cubicBezTo>
                  <a:cubicBezTo>
                    <a:pt x="11" y="2"/>
                    <a:pt x="8" y="5"/>
                    <a:pt x="7" y="4"/>
                  </a:cubicBezTo>
                  <a:cubicBezTo>
                    <a:pt x="6" y="3"/>
                    <a:pt x="5" y="1"/>
                    <a:pt x="4" y="3"/>
                  </a:cubicBezTo>
                  <a:cubicBezTo>
                    <a:pt x="4" y="4"/>
                    <a:pt x="3" y="2"/>
                    <a:pt x="2" y="1"/>
                  </a:cubicBezTo>
                  <a:cubicBezTo>
                    <a:pt x="2" y="0"/>
                    <a:pt x="0" y="0"/>
                    <a:pt x="0" y="2"/>
                  </a:cubicBezTo>
                  <a:cubicBezTo>
                    <a:pt x="0" y="3"/>
                    <a:pt x="0" y="4"/>
                    <a:pt x="0" y="4"/>
                  </a:cubicBezTo>
                  <a:cubicBezTo>
                    <a:pt x="0" y="4"/>
                    <a:pt x="3" y="7"/>
                    <a:pt x="3" y="9"/>
                  </a:cubicBezTo>
                  <a:cubicBezTo>
                    <a:pt x="4" y="12"/>
                    <a:pt x="2" y="9"/>
                    <a:pt x="3" y="11"/>
                  </a:cubicBezTo>
                  <a:cubicBezTo>
                    <a:pt x="5" y="13"/>
                    <a:pt x="8" y="16"/>
                    <a:pt x="9" y="18"/>
                  </a:cubicBezTo>
                  <a:cubicBezTo>
                    <a:pt x="11" y="20"/>
                    <a:pt x="11" y="19"/>
                    <a:pt x="12" y="20"/>
                  </a:cubicBezTo>
                  <a:cubicBezTo>
                    <a:pt x="12" y="21"/>
                    <a:pt x="14" y="22"/>
                    <a:pt x="14" y="22"/>
                  </a:cubicBezTo>
                  <a:cubicBezTo>
                    <a:pt x="14" y="22"/>
                    <a:pt x="15" y="23"/>
                    <a:pt x="16" y="24"/>
                  </a:cubicBezTo>
                  <a:cubicBezTo>
                    <a:pt x="16" y="25"/>
                    <a:pt x="17" y="25"/>
                    <a:pt x="17" y="26"/>
                  </a:cubicBezTo>
                  <a:cubicBezTo>
                    <a:pt x="17" y="24"/>
                    <a:pt x="17" y="24"/>
                    <a:pt x="17" y="22"/>
                  </a:cubicBezTo>
                  <a:cubicBezTo>
                    <a:pt x="17" y="21"/>
                    <a:pt x="17" y="20"/>
                    <a:pt x="18" y="19"/>
                  </a:cubicBezTo>
                  <a:cubicBezTo>
                    <a:pt x="19" y="18"/>
                    <a:pt x="20" y="18"/>
                    <a:pt x="20" y="18"/>
                  </a:cubicBezTo>
                  <a:cubicBezTo>
                    <a:pt x="21" y="17"/>
                    <a:pt x="21" y="16"/>
                    <a:pt x="22" y="16"/>
                  </a:cubicBezTo>
                  <a:cubicBezTo>
                    <a:pt x="23" y="15"/>
                    <a:pt x="24" y="15"/>
                    <a:pt x="25" y="14"/>
                  </a:cubicBezTo>
                  <a:cubicBezTo>
                    <a:pt x="25" y="13"/>
                    <a:pt x="21" y="13"/>
                    <a:pt x="22" y="12"/>
                  </a:cubicBezTo>
                  <a:cubicBezTo>
                    <a:pt x="22" y="11"/>
                    <a:pt x="24" y="11"/>
                    <a:pt x="24" y="10"/>
                  </a:cubicBezTo>
                  <a:cubicBezTo>
                    <a:pt x="25" y="9"/>
                    <a:pt x="23" y="9"/>
                    <a:pt x="22" y="8"/>
                  </a:cubicBezTo>
                  <a:cubicBezTo>
                    <a:pt x="22" y="7"/>
                    <a:pt x="23" y="6"/>
                    <a:pt x="23" y="5"/>
                  </a:cubicBezTo>
                  <a:lnTo>
                    <a:pt x="22" y="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Freeform 1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F62109F-9D9E-454D-9D56-2A8D4CA4E1D6}"/>
                </a:ext>
              </a:extLst>
            </p:cNvPr>
            <p:cNvSpPr>
              <a:spLocks noEditPoints="1"/>
            </p:cNvSpPr>
            <p:nvPr/>
          </p:nvSpPr>
          <p:spPr bwMode="auto">
            <a:xfrm>
              <a:off x="2679700" y="4673601"/>
              <a:ext cx="284162" cy="352425"/>
            </a:xfrm>
            <a:custGeom>
              <a:avLst/>
              <a:gdLst>
                <a:gd name="T0" fmla="*/ 6 w 76"/>
                <a:gd name="T1" fmla="*/ 41 h 94"/>
                <a:gd name="T2" fmla="*/ 6 w 76"/>
                <a:gd name="T3" fmla="*/ 43 h 94"/>
                <a:gd name="T4" fmla="*/ 5 w 76"/>
                <a:gd name="T5" fmla="*/ 43 h 94"/>
                <a:gd name="T6" fmla="*/ 1 w 76"/>
                <a:gd name="T7" fmla="*/ 51 h 94"/>
                <a:gd name="T8" fmla="*/ 5 w 76"/>
                <a:gd name="T9" fmla="*/ 62 h 94"/>
                <a:gd name="T10" fmla="*/ 10 w 76"/>
                <a:gd name="T11" fmla="*/ 72 h 94"/>
                <a:gd name="T12" fmla="*/ 12 w 76"/>
                <a:gd name="T13" fmla="*/ 84 h 94"/>
                <a:gd name="T14" fmla="*/ 17 w 76"/>
                <a:gd name="T15" fmla="*/ 91 h 94"/>
                <a:gd name="T16" fmla="*/ 27 w 76"/>
                <a:gd name="T17" fmla="*/ 89 h 94"/>
                <a:gd name="T18" fmla="*/ 33 w 76"/>
                <a:gd name="T19" fmla="*/ 93 h 94"/>
                <a:gd name="T20" fmla="*/ 35 w 76"/>
                <a:gd name="T21" fmla="*/ 90 h 94"/>
                <a:gd name="T22" fmla="*/ 47 w 76"/>
                <a:gd name="T23" fmla="*/ 89 h 94"/>
                <a:gd name="T24" fmla="*/ 51 w 76"/>
                <a:gd name="T25" fmla="*/ 78 h 94"/>
                <a:gd name="T26" fmla="*/ 57 w 76"/>
                <a:gd name="T27" fmla="*/ 68 h 94"/>
                <a:gd name="T28" fmla="*/ 70 w 76"/>
                <a:gd name="T29" fmla="*/ 68 h 94"/>
                <a:gd name="T30" fmla="*/ 75 w 76"/>
                <a:gd name="T31" fmla="*/ 71 h 94"/>
                <a:gd name="T32" fmla="*/ 75 w 76"/>
                <a:gd name="T33" fmla="*/ 61 h 94"/>
                <a:gd name="T34" fmla="*/ 72 w 76"/>
                <a:gd name="T35" fmla="*/ 53 h 94"/>
                <a:gd name="T36" fmla="*/ 71 w 76"/>
                <a:gd name="T37" fmla="*/ 45 h 94"/>
                <a:gd name="T38" fmla="*/ 60 w 76"/>
                <a:gd name="T39" fmla="*/ 42 h 94"/>
                <a:gd name="T40" fmla="*/ 61 w 76"/>
                <a:gd name="T41" fmla="*/ 33 h 94"/>
                <a:gd name="T42" fmla="*/ 58 w 76"/>
                <a:gd name="T43" fmla="*/ 24 h 94"/>
                <a:gd name="T44" fmla="*/ 49 w 76"/>
                <a:gd name="T45" fmla="*/ 23 h 94"/>
                <a:gd name="T46" fmla="*/ 41 w 76"/>
                <a:gd name="T47" fmla="*/ 17 h 94"/>
                <a:gd name="T48" fmla="*/ 32 w 76"/>
                <a:gd name="T49" fmla="*/ 13 h 94"/>
                <a:gd name="T50" fmla="*/ 26 w 76"/>
                <a:gd name="T51" fmla="*/ 9 h 94"/>
                <a:gd name="T52" fmla="*/ 27 w 76"/>
                <a:gd name="T53" fmla="*/ 0 h 94"/>
                <a:gd name="T54" fmla="*/ 17 w 76"/>
                <a:gd name="T55" fmla="*/ 2 h 94"/>
                <a:gd name="T56" fmla="*/ 8 w 76"/>
                <a:gd name="T57" fmla="*/ 10 h 94"/>
                <a:gd name="T58" fmla="*/ 3 w 76"/>
                <a:gd name="T59" fmla="*/ 14 h 94"/>
                <a:gd name="T60" fmla="*/ 4 w 76"/>
                <a:gd name="T61" fmla="*/ 21 h 94"/>
                <a:gd name="T62" fmla="*/ 2 w 76"/>
                <a:gd name="T63" fmla="*/ 31 h 94"/>
                <a:gd name="T64" fmla="*/ 3 w 76"/>
                <a:gd name="T65" fmla="*/ 37 h 94"/>
                <a:gd name="T66" fmla="*/ 16 w 76"/>
                <a:gd name="T67" fmla="*/ 61 h 94"/>
                <a:gd name="T68" fmla="*/ 16 w 76"/>
                <a:gd name="T69"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4">
                  <a:moveTo>
                    <a:pt x="4" y="40"/>
                  </a:moveTo>
                  <a:cubicBezTo>
                    <a:pt x="5" y="40"/>
                    <a:pt x="5" y="40"/>
                    <a:pt x="6" y="41"/>
                  </a:cubicBezTo>
                  <a:cubicBezTo>
                    <a:pt x="7" y="41"/>
                    <a:pt x="7" y="43"/>
                    <a:pt x="7" y="43"/>
                  </a:cubicBezTo>
                  <a:cubicBezTo>
                    <a:pt x="7" y="43"/>
                    <a:pt x="7" y="43"/>
                    <a:pt x="6" y="43"/>
                  </a:cubicBezTo>
                  <a:cubicBezTo>
                    <a:pt x="5" y="43"/>
                    <a:pt x="5" y="43"/>
                    <a:pt x="5" y="42"/>
                  </a:cubicBezTo>
                  <a:cubicBezTo>
                    <a:pt x="5" y="43"/>
                    <a:pt x="5" y="43"/>
                    <a:pt x="5" y="43"/>
                  </a:cubicBezTo>
                  <a:cubicBezTo>
                    <a:pt x="5" y="43"/>
                    <a:pt x="6" y="44"/>
                    <a:pt x="5" y="46"/>
                  </a:cubicBezTo>
                  <a:cubicBezTo>
                    <a:pt x="4" y="47"/>
                    <a:pt x="1" y="51"/>
                    <a:pt x="1" y="51"/>
                  </a:cubicBezTo>
                  <a:cubicBezTo>
                    <a:pt x="2" y="55"/>
                    <a:pt x="2" y="55"/>
                    <a:pt x="2" y="55"/>
                  </a:cubicBezTo>
                  <a:cubicBezTo>
                    <a:pt x="3" y="55"/>
                    <a:pt x="4" y="61"/>
                    <a:pt x="5" y="62"/>
                  </a:cubicBezTo>
                  <a:cubicBezTo>
                    <a:pt x="7" y="63"/>
                    <a:pt x="9" y="66"/>
                    <a:pt x="9" y="66"/>
                  </a:cubicBezTo>
                  <a:cubicBezTo>
                    <a:pt x="9" y="66"/>
                    <a:pt x="9" y="70"/>
                    <a:pt x="10" y="72"/>
                  </a:cubicBezTo>
                  <a:cubicBezTo>
                    <a:pt x="11" y="73"/>
                    <a:pt x="11" y="77"/>
                    <a:pt x="12" y="78"/>
                  </a:cubicBezTo>
                  <a:cubicBezTo>
                    <a:pt x="13" y="79"/>
                    <a:pt x="12" y="84"/>
                    <a:pt x="12" y="84"/>
                  </a:cubicBezTo>
                  <a:cubicBezTo>
                    <a:pt x="13" y="90"/>
                    <a:pt x="13" y="90"/>
                    <a:pt x="13" y="90"/>
                  </a:cubicBezTo>
                  <a:cubicBezTo>
                    <a:pt x="17" y="91"/>
                    <a:pt x="17" y="91"/>
                    <a:pt x="17" y="91"/>
                  </a:cubicBezTo>
                  <a:cubicBezTo>
                    <a:pt x="21" y="88"/>
                    <a:pt x="21" y="88"/>
                    <a:pt x="21" y="88"/>
                  </a:cubicBezTo>
                  <a:cubicBezTo>
                    <a:pt x="21" y="88"/>
                    <a:pt x="25" y="89"/>
                    <a:pt x="27" y="89"/>
                  </a:cubicBezTo>
                  <a:cubicBezTo>
                    <a:pt x="31" y="89"/>
                    <a:pt x="31" y="89"/>
                    <a:pt x="31" y="89"/>
                  </a:cubicBezTo>
                  <a:cubicBezTo>
                    <a:pt x="31" y="89"/>
                    <a:pt x="33" y="92"/>
                    <a:pt x="33" y="93"/>
                  </a:cubicBezTo>
                  <a:cubicBezTo>
                    <a:pt x="34" y="93"/>
                    <a:pt x="34" y="94"/>
                    <a:pt x="34" y="94"/>
                  </a:cubicBezTo>
                  <a:cubicBezTo>
                    <a:pt x="34" y="94"/>
                    <a:pt x="34" y="93"/>
                    <a:pt x="35" y="90"/>
                  </a:cubicBezTo>
                  <a:cubicBezTo>
                    <a:pt x="37" y="87"/>
                    <a:pt x="38" y="89"/>
                    <a:pt x="38" y="89"/>
                  </a:cubicBezTo>
                  <a:cubicBezTo>
                    <a:pt x="47" y="89"/>
                    <a:pt x="47" y="89"/>
                    <a:pt x="47" y="89"/>
                  </a:cubicBezTo>
                  <a:cubicBezTo>
                    <a:pt x="51" y="80"/>
                    <a:pt x="51" y="80"/>
                    <a:pt x="51" y="80"/>
                  </a:cubicBezTo>
                  <a:cubicBezTo>
                    <a:pt x="51" y="78"/>
                    <a:pt x="51" y="78"/>
                    <a:pt x="51" y="78"/>
                  </a:cubicBezTo>
                  <a:cubicBezTo>
                    <a:pt x="51" y="78"/>
                    <a:pt x="53" y="74"/>
                    <a:pt x="53" y="73"/>
                  </a:cubicBezTo>
                  <a:cubicBezTo>
                    <a:pt x="53" y="72"/>
                    <a:pt x="57" y="68"/>
                    <a:pt x="57" y="68"/>
                  </a:cubicBezTo>
                  <a:cubicBezTo>
                    <a:pt x="64" y="67"/>
                    <a:pt x="64" y="67"/>
                    <a:pt x="64" y="67"/>
                  </a:cubicBezTo>
                  <a:cubicBezTo>
                    <a:pt x="70" y="68"/>
                    <a:pt x="70" y="68"/>
                    <a:pt x="70" y="68"/>
                  </a:cubicBezTo>
                  <a:cubicBezTo>
                    <a:pt x="73" y="72"/>
                    <a:pt x="73" y="72"/>
                    <a:pt x="73" y="72"/>
                  </a:cubicBezTo>
                  <a:cubicBezTo>
                    <a:pt x="75" y="71"/>
                    <a:pt x="75" y="71"/>
                    <a:pt x="75" y="71"/>
                  </a:cubicBezTo>
                  <a:cubicBezTo>
                    <a:pt x="73" y="69"/>
                    <a:pt x="73" y="69"/>
                    <a:pt x="73" y="69"/>
                  </a:cubicBezTo>
                  <a:cubicBezTo>
                    <a:pt x="73" y="69"/>
                    <a:pt x="75" y="63"/>
                    <a:pt x="75" y="61"/>
                  </a:cubicBezTo>
                  <a:cubicBezTo>
                    <a:pt x="75" y="59"/>
                    <a:pt x="76" y="58"/>
                    <a:pt x="75" y="57"/>
                  </a:cubicBezTo>
                  <a:cubicBezTo>
                    <a:pt x="75" y="55"/>
                    <a:pt x="74" y="54"/>
                    <a:pt x="72" y="53"/>
                  </a:cubicBezTo>
                  <a:cubicBezTo>
                    <a:pt x="71" y="52"/>
                    <a:pt x="71" y="51"/>
                    <a:pt x="70" y="49"/>
                  </a:cubicBezTo>
                  <a:cubicBezTo>
                    <a:pt x="70" y="47"/>
                    <a:pt x="71" y="45"/>
                    <a:pt x="71" y="45"/>
                  </a:cubicBezTo>
                  <a:cubicBezTo>
                    <a:pt x="61" y="45"/>
                    <a:pt x="61" y="45"/>
                    <a:pt x="61" y="45"/>
                  </a:cubicBezTo>
                  <a:cubicBezTo>
                    <a:pt x="61" y="45"/>
                    <a:pt x="61" y="44"/>
                    <a:pt x="60" y="42"/>
                  </a:cubicBezTo>
                  <a:cubicBezTo>
                    <a:pt x="59" y="40"/>
                    <a:pt x="58" y="38"/>
                    <a:pt x="59" y="37"/>
                  </a:cubicBezTo>
                  <a:cubicBezTo>
                    <a:pt x="60" y="35"/>
                    <a:pt x="61" y="33"/>
                    <a:pt x="61" y="33"/>
                  </a:cubicBezTo>
                  <a:cubicBezTo>
                    <a:pt x="61" y="33"/>
                    <a:pt x="60" y="31"/>
                    <a:pt x="60" y="29"/>
                  </a:cubicBezTo>
                  <a:cubicBezTo>
                    <a:pt x="59" y="28"/>
                    <a:pt x="59" y="25"/>
                    <a:pt x="58" y="24"/>
                  </a:cubicBezTo>
                  <a:cubicBezTo>
                    <a:pt x="57" y="23"/>
                    <a:pt x="55" y="24"/>
                    <a:pt x="54" y="24"/>
                  </a:cubicBezTo>
                  <a:cubicBezTo>
                    <a:pt x="52" y="24"/>
                    <a:pt x="51" y="23"/>
                    <a:pt x="49" y="23"/>
                  </a:cubicBezTo>
                  <a:cubicBezTo>
                    <a:pt x="46" y="23"/>
                    <a:pt x="46" y="21"/>
                    <a:pt x="44" y="20"/>
                  </a:cubicBezTo>
                  <a:cubicBezTo>
                    <a:pt x="43" y="19"/>
                    <a:pt x="43" y="18"/>
                    <a:pt x="41" y="17"/>
                  </a:cubicBezTo>
                  <a:cubicBezTo>
                    <a:pt x="39" y="16"/>
                    <a:pt x="38" y="15"/>
                    <a:pt x="36" y="13"/>
                  </a:cubicBezTo>
                  <a:cubicBezTo>
                    <a:pt x="34" y="11"/>
                    <a:pt x="33" y="14"/>
                    <a:pt x="32" y="13"/>
                  </a:cubicBezTo>
                  <a:cubicBezTo>
                    <a:pt x="30" y="13"/>
                    <a:pt x="30" y="13"/>
                    <a:pt x="29" y="12"/>
                  </a:cubicBezTo>
                  <a:cubicBezTo>
                    <a:pt x="27" y="12"/>
                    <a:pt x="27" y="10"/>
                    <a:pt x="26" y="9"/>
                  </a:cubicBezTo>
                  <a:cubicBezTo>
                    <a:pt x="25" y="7"/>
                    <a:pt x="28" y="2"/>
                    <a:pt x="28" y="2"/>
                  </a:cubicBezTo>
                  <a:cubicBezTo>
                    <a:pt x="27" y="0"/>
                    <a:pt x="27" y="0"/>
                    <a:pt x="27" y="0"/>
                  </a:cubicBezTo>
                  <a:cubicBezTo>
                    <a:pt x="24" y="0"/>
                    <a:pt x="24" y="0"/>
                    <a:pt x="24" y="0"/>
                  </a:cubicBezTo>
                  <a:cubicBezTo>
                    <a:pt x="22" y="0"/>
                    <a:pt x="19" y="2"/>
                    <a:pt x="17" y="2"/>
                  </a:cubicBezTo>
                  <a:cubicBezTo>
                    <a:pt x="14" y="3"/>
                    <a:pt x="10" y="10"/>
                    <a:pt x="10" y="10"/>
                  </a:cubicBezTo>
                  <a:cubicBezTo>
                    <a:pt x="8" y="10"/>
                    <a:pt x="8" y="10"/>
                    <a:pt x="8" y="10"/>
                  </a:cubicBezTo>
                  <a:cubicBezTo>
                    <a:pt x="8" y="10"/>
                    <a:pt x="6" y="11"/>
                    <a:pt x="7" y="12"/>
                  </a:cubicBezTo>
                  <a:cubicBezTo>
                    <a:pt x="8" y="13"/>
                    <a:pt x="4" y="15"/>
                    <a:pt x="3" y="14"/>
                  </a:cubicBezTo>
                  <a:cubicBezTo>
                    <a:pt x="2" y="13"/>
                    <a:pt x="0" y="13"/>
                    <a:pt x="0" y="13"/>
                  </a:cubicBezTo>
                  <a:cubicBezTo>
                    <a:pt x="4" y="21"/>
                    <a:pt x="4" y="21"/>
                    <a:pt x="4" y="21"/>
                  </a:cubicBezTo>
                  <a:cubicBezTo>
                    <a:pt x="2" y="26"/>
                    <a:pt x="2" y="26"/>
                    <a:pt x="2" y="26"/>
                  </a:cubicBezTo>
                  <a:cubicBezTo>
                    <a:pt x="2" y="26"/>
                    <a:pt x="1" y="29"/>
                    <a:pt x="2" y="31"/>
                  </a:cubicBezTo>
                  <a:cubicBezTo>
                    <a:pt x="3" y="33"/>
                    <a:pt x="4" y="35"/>
                    <a:pt x="4" y="35"/>
                  </a:cubicBezTo>
                  <a:cubicBezTo>
                    <a:pt x="4" y="35"/>
                    <a:pt x="2" y="36"/>
                    <a:pt x="3" y="37"/>
                  </a:cubicBezTo>
                  <a:cubicBezTo>
                    <a:pt x="4" y="38"/>
                    <a:pt x="4" y="40"/>
                    <a:pt x="4" y="40"/>
                  </a:cubicBezTo>
                  <a:close/>
                  <a:moveTo>
                    <a:pt x="16" y="61"/>
                  </a:moveTo>
                  <a:cubicBezTo>
                    <a:pt x="18" y="62"/>
                    <a:pt x="18" y="66"/>
                    <a:pt x="18" y="65"/>
                  </a:cubicBezTo>
                  <a:cubicBezTo>
                    <a:pt x="17" y="65"/>
                    <a:pt x="14" y="60"/>
                    <a:pt x="16" y="6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Freeform 1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920E75-5480-41AD-95E4-CF150BF03EFF}"/>
                </a:ext>
              </a:extLst>
            </p:cNvPr>
            <p:cNvSpPr>
              <a:spLocks/>
            </p:cNvSpPr>
            <p:nvPr/>
          </p:nvSpPr>
          <p:spPr bwMode="auto">
            <a:xfrm>
              <a:off x="6407150" y="3536951"/>
              <a:ext cx="71437" cy="41275"/>
            </a:xfrm>
            <a:custGeom>
              <a:avLst/>
              <a:gdLst>
                <a:gd name="T0" fmla="*/ 0 w 45"/>
                <a:gd name="T1" fmla="*/ 14 h 26"/>
                <a:gd name="T2" fmla="*/ 0 w 45"/>
                <a:gd name="T3" fmla="*/ 19 h 26"/>
                <a:gd name="T4" fmla="*/ 4 w 45"/>
                <a:gd name="T5" fmla="*/ 26 h 26"/>
                <a:gd name="T6" fmla="*/ 12 w 45"/>
                <a:gd name="T7" fmla="*/ 24 h 26"/>
                <a:gd name="T8" fmla="*/ 19 w 45"/>
                <a:gd name="T9" fmla="*/ 24 h 26"/>
                <a:gd name="T10" fmla="*/ 28 w 45"/>
                <a:gd name="T11" fmla="*/ 26 h 26"/>
                <a:gd name="T12" fmla="*/ 40 w 45"/>
                <a:gd name="T13" fmla="*/ 26 h 26"/>
                <a:gd name="T14" fmla="*/ 45 w 45"/>
                <a:gd name="T15" fmla="*/ 24 h 26"/>
                <a:gd name="T16" fmla="*/ 45 w 45"/>
                <a:gd name="T17" fmla="*/ 17 h 26"/>
                <a:gd name="T18" fmla="*/ 42 w 45"/>
                <a:gd name="T19" fmla="*/ 5 h 26"/>
                <a:gd name="T20" fmla="*/ 33 w 45"/>
                <a:gd name="T21" fmla="*/ 5 h 26"/>
                <a:gd name="T22" fmla="*/ 26 w 45"/>
                <a:gd name="T23" fmla="*/ 5 h 26"/>
                <a:gd name="T24" fmla="*/ 19 w 45"/>
                <a:gd name="T25" fmla="*/ 0 h 26"/>
                <a:gd name="T26" fmla="*/ 9 w 45"/>
                <a:gd name="T27" fmla="*/ 2 h 26"/>
                <a:gd name="T28" fmla="*/ 4 w 45"/>
                <a:gd name="T29" fmla="*/ 5 h 26"/>
                <a:gd name="T30" fmla="*/ 0 w 45"/>
                <a:gd name="T3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0" y="14"/>
                  </a:moveTo>
                  <a:lnTo>
                    <a:pt x="0" y="19"/>
                  </a:lnTo>
                  <a:lnTo>
                    <a:pt x="4" y="26"/>
                  </a:lnTo>
                  <a:lnTo>
                    <a:pt x="12" y="24"/>
                  </a:lnTo>
                  <a:lnTo>
                    <a:pt x="19" y="24"/>
                  </a:lnTo>
                  <a:lnTo>
                    <a:pt x="28" y="26"/>
                  </a:lnTo>
                  <a:lnTo>
                    <a:pt x="40" y="26"/>
                  </a:lnTo>
                  <a:lnTo>
                    <a:pt x="45" y="24"/>
                  </a:lnTo>
                  <a:lnTo>
                    <a:pt x="45" y="17"/>
                  </a:lnTo>
                  <a:lnTo>
                    <a:pt x="42" y="5"/>
                  </a:lnTo>
                  <a:lnTo>
                    <a:pt x="33" y="5"/>
                  </a:lnTo>
                  <a:lnTo>
                    <a:pt x="26" y="5"/>
                  </a:lnTo>
                  <a:lnTo>
                    <a:pt x="19" y="0"/>
                  </a:lnTo>
                  <a:lnTo>
                    <a:pt x="9" y="2"/>
                  </a:lnTo>
                  <a:lnTo>
                    <a:pt x="4" y="5"/>
                  </a:lnTo>
                  <a:lnTo>
                    <a:pt x="0"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Freeform 1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770070-7CE4-42C0-ABA6-03F10CB40443}"/>
                </a:ext>
              </a:extLst>
            </p:cNvPr>
            <p:cNvSpPr>
              <a:spLocks/>
            </p:cNvSpPr>
            <p:nvPr/>
          </p:nvSpPr>
          <p:spPr bwMode="auto">
            <a:xfrm>
              <a:off x="4337050" y="3990976"/>
              <a:ext cx="66675" cy="203200"/>
            </a:xfrm>
            <a:custGeom>
              <a:avLst/>
              <a:gdLst>
                <a:gd name="T0" fmla="*/ 12 w 18"/>
                <a:gd name="T1" fmla="*/ 50 h 54"/>
                <a:gd name="T2" fmla="*/ 13 w 18"/>
                <a:gd name="T3" fmla="*/ 45 h 54"/>
                <a:gd name="T4" fmla="*/ 12 w 18"/>
                <a:gd name="T5" fmla="*/ 40 h 54"/>
                <a:gd name="T6" fmla="*/ 12 w 18"/>
                <a:gd name="T7" fmla="*/ 32 h 54"/>
                <a:gd name="T8" fmla="*/ 13 w 18"/>
                <a:gd name="T9" fmla="*/ 30 h 54"/>
                <a:gd name="T10" fmla="*/ 14 w 18"/>
                <a:gd name="T11" fmla="*/ 27 h 54"/>
                <a:gd name="T12" fmla="*/ 15 w 18"/>
                <a:gd name="T13" fmla="*/ 25 h 54"/>
                <a:gd name="T14" fmla="*/ 15 w 18"/>
                <a:gd name="T15" fmla="*/ 21 h 54"/>
                <a:gd name="T16" fmla="*/ 17 w 18"/>
                <a:gd name="T17" fmla="*/ 18 h 54"/>
                <a:gd name="T18" fmla="*/ 17 w 18"/>
                <a:gd name="T19" fmla="*/ 15 h 54"/>
                <a:gd name="T20" fmla="*/ 16 w 18"/>
                <a:gd name="T21" fmla="*/ 11 h 54"/>
                <a:gd name="T22" fmla="*/ 15 w 18"/>
                <a:gd name="T23" fmla="*/ 9 h 54"/>
                <a:gd name="T24" fmla="*/ 16 w 18"/>
                <a:gd name="T25" fmla="*/ 5 h 54"/>
                <a:gd name="T26" fmla="*/ 12 w 18"/>
                <a:gd name="T27" fmla="*/ 3 h 54"/>
                <a:gd name="T28" fmla="*/ 11 w 18"/>
                <a:gd name="T29" fmla="*/ 1 h 54"/>
                <a:gd name="T30" fmla="*/ 8 w 18"/>
                <a:gd name="T31" fmla="*/ 1 h 54"/>
                <a:gd name="T32" fmla="*/ 6 w 18"/>
                <a:gd name="T33" fmla="*/ 4 h 54"/>
                <a:gd name="T34" fmla="*/ 5 w 18"/>
                <a:gd name="T35" fmla="*/ 6 h 54"/>
                <a:gd name="T36" fmla="*/ 3 w 18"/>
                <a:gd name="T37" fmla="*/ 7 h 54"/>
                <a:gd name="T38" fmla="*/ 2 w 18"/>
                <a:gd name="T39" fmla="*/ 9 h 54"/>
                <a:gd name="T40" fmla="*/ 0 w 18"/>
                <a:gd name="T41" fmla="*/ 9 h 54"/>
                <a:gd name="T42" fmla="*/ 0 w 18"/>
                <a:gd name="T43" fmla="*/ 16 h 54"/>
                <a:gd name="T44" fmla="*/ 5 w 18"/>
                <a:gd name="T45" fmla="*/ 17 h 54"/>
                <a:gd name="T46" fmla="*/ 5 w 18"/>
                <a:gd name="T47" fmla="*/ 21 h 54"/>
                <a:gd name="T48" fmla="*/ 5 w 18"/>
                <a:gd name="T49" fmla="*/ 25 h 54"/>
                <a:gd name="T50" fmla="*/ 5 w 18"/>
                <a:gd name="T51" fmla="*/ 29 h 54"/>
                <a:gd name="T52" fmla="*/ 5 w 18"/>
                <a:gd name="T53" fmla="*/ 35 h 54"/>
                <a:gd name="T54" fmla="*/ 5 w 18"/>
                <a:gd name="T55" fmla="*/ 40 h 54"/>
                <a:gd name="T56" fmla="*/ 5 w 18"/>
                <a:gd name="T57" fmla="*/ 44 h 54"/>
                <a:gd name="T58" fmla="*/ 5 w 18"/>
                <a:gd name="T59" fmla="*/ 48 h 54"/>
                <a:gd name="T60" fmla="*/ 6 w 18"/>
                <a:gd name="T61" fmla="*/ 50 h 54"/>
                <a:gd name="T62" fmla="*/ 7 w 18"/>
                <a:gd name="T63" fmla="*/ 54 h 54"/>
                <a:gd name="T64" fmla="*/ 7 w 18"/>
                <a:gd name="T65" fmla="*/ 54 h 54"/>
                <a:gd name="T66" fmla="*/ 8 w 18"/>
                <a:gd name="T67" fmla="*/ 51 h 54"/>
                <a:gd name="T68" fmla="*/ 12 w 18"/>
                <a:gd name="T69"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54">
                  <a:moveTo>
                    <a:pt x="12" y="50"/>
                  </a:moveTo>
                  <a:cubicBezTo>
                    <a:pt x="12" y="50"/>
                    <a:pt x="13" y="46"/>
                    <a:pt x="13" y="45"/>
                  </a:cubicBezTo>
                  <a:cubicBezTo>
                    <a:pt x="13" y="43"/>
                    <a:pt x="13" y="42"/>
                    <a:pt x="12" y="40"/>
                  </a:cubicBezTo>
                  <a:cubicBezTo>
                    <a:pt x="11" y="39"/>
                    <a:pt x="13" y="33"/>
                    <a:pt x="12" y="32"/>
                  </a:cubicBezTo>
                  <a:cubicBezTo>
                    <a:pt x="12" y="30"/>
                    <a:pt x="12" y="29"/>
                    <a:pt x="13" y="30"/>
                  </a:cubicBezTo>
                  <a:cubicBezTo>
                    <a:pt x="14" y="30"/>
                    <a:pt x="15" y="29"/>
                    <a:pt x="14" y="27"/>
                  </a:cubicBezTo>
                  <a:cubicBezTo>
                    <a:pt x="13" y="26"/>
                    <a:pt x="14" y="26"/>
                    <a:pt x="15" y="25"/>
                  </a:cubicBezTo>
                  <a:cubicBezTo>
                    <a:pt x="16" y="23"/>
                    <a:pt x="15" y="23"/>
                    <a:pt x="15" y="21"/>
                  </a:cubicBezTo>
                  <a:cubicBezTo>
                    <a:pt x="15" y="19"/>
                    <a:pt x="16" y="18"/>
                    <a:pt x="17" y="18"/>
                  </a:cubicBezTo>
                  <a:cubicBezTo>
                    <a:pt x="18" y="18"/>
                    <a:pt x="16" y="17"/>
                    <a:pt x="17" y="15"/>
                  </a:cubicBezTo>
                  <a:cubicBezTo>
                    <a:pt x="18" y="12"/>
                    <a:pt x="18" y="12"/>
                    <a:pt x="16" y="11"/>
                  </a:cubicBezTo>
                  <a:cubicBezTo>
                    <a:pt x="15" y="10"/>
                    <a:pt x="14" y="10"/>
                    <a:pt x="15" y="9"/>
                  </a:cubicBezTo>
                  <a:cubicBezTo>
                    <a:pt x="16" y="8"/>
                    <a:pt x="16" y="5"/>
                    <a:pt x="16" y="5"/>
                  </a:cubicBezTo>
                  <a:cubicBezTo>
                    <a:pt x="12" y="3"/>
                    <a:pt x="12" y="3"/>
                    <a:pt x="12" y="3"/>
                  </a:cubicBezTo>
                  <a:cubicBezTo>
                    <a:pt x="12" y="3"/>
                    <a:pt x="13" y="2"/>
                    <a:pt x="11" y="1"/>
                  </a:cubicBezTo>
                  <a:cubicBezTo>
                    <a:pt x="10" y="0"/>
                    <a:pt x="8" y="1"/>
                    <a:pt x="8" y="1"/>
                  </a:cubicBezTo>
                  <a:cubicBezTo>
                    <a:pt x="6" y="4"/>
                    <a:pt x="6" y="4"/>
                    <a:pt x="6" y="4"/>
                  </a:cubicBezTo>
                  <a:cubicBezTo>
                    <a:pt x="6" y="4"/>
                    <a:pt x="6" y="5"/>
                    <a:pt x="5" y="6"/>
                  </a:cubicBezTo>
                  <a:cubicBezTo>
                    <a:pt x="4" y="7"/>
                    <a:pt x="3" y="7"/>
                    <a:pt x="3" y="7"/>
                  </a:cubicBezTo>
                  <a:cubicBezTo>
                    <a:pt x="3" y="7"/>
                    <a:pt x="3" y="9"/>
                    <a:pt x="2" y="9"/>
                  </a:cubicBezTo>
                  <a:cubicBezTo>
                    <a:pt x="1" y="9"/>
                    <a:pt x="0" y="9"/>
                    <a:pt x="0" y="9"/>
                  </a:cubicBezTo>
                  <a:cubicBezTo>
                    <a:pt x="0" y="16"/>
                    <a:pt x="0" y="16"/>
                    <a:pt x="0" y="16"/>
                  </a:cubicBezTo>
                  <a:cubicBezTo>
                    <a:pt x="5" y="17"/>
                    <a:pt x="5" y="17"/>
                    <a:pt x="5" y="17"/>
                  </a:cubicBezTo>
                  <a:cubicBezTo>
                    <a:pt x="5" y="17"/>
                    <a:pt x="5" y="20"/>
                    <a:pt x="5" y="21"/>
                  </a:cubicBezTo>
                  <a:cubicBezTo>
                    <a:pt x="4" y="23"/>
                    <a:pt x="5" y="25"/>
                    <a:pt x="5" y="25"/>
                  </a:cubicBezTo>
                  <a:cubicBezTo>
                    <a:pt x="5" y="25"/>
                    <a:pt x="6" y="26"/>
                    <a:pt x="5" y="29"/>
                  </a:cubicBezTo>
                  <a:cubicBezTo>
                    <a:pt x="4" y="32"/>
                    <a:pt x="5" y="32"/>
                    <a:pt x="5" y="35"/>
                  </a:cubicBezTo>
                  <a:cubicBezTo>
                    <a:pt x="5" y="37"/>
                    <a:pt x="6" y="38"/>
                    <a:pt x="5" y="40"/>
                  </a:cubicBezTo>
                  <a:cubicBezTo>
                    <a:pt x="4" y="42"/>
                    <a:pt x="4" y="42"/>
                    <a:pt x="5" y="44"/>
                  </a:cubicBezTo>
                  <a:cubicBezTo>
                    <a:pt x="5" y="46"/>
                    <a:pt x="5" y="48"/>
                    <a:pt x="5" y="48"/>
                  </a:cubicBezTo>
                  <a:cubicBezTo>
                    <a:pt x="5" y="48"/>
                    <a:pt x="5" y="48"/>
                    <a:pt x="6" y="50"/>
                  </a:cubicBezTo>
                  <a:cubicBezTo>
                    <a:pt x="7" y="51"/>
                    <a:pt x="7" y="54"/>
                    <a:pt x="7" y="54"/>
                  </a:cubicBezTo>
                  <a:cubicBezTo>
                    <a:pt x="7" y="54"/>
                    <a:pt x="7" y="54"/>
                    <a:pt x="7" y="54"/>
                  </a:cubicBezTo>
                  <a:cubicBezTo>
                    <a:pt x="7" y="54"/>
                    <a:pt x="8" y="51"/>
                    <a:pt x="8" y="51"/>
                  </a:cubicBezTo>
                  <a:cubicBezTo>
                    <a:pt x="9" y="51"/>
                    <a:pt x="10" y="51"/>
                    <a:pt x="12" y="5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1" name="Freeform 1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C4C749-3975-4C7D-9EA3-3860561D8AAD}"/>
                </a:ext>
              </a:extLst>
            </p:cNvPr>
            <p:cNvSpPr>
              <a:spLocks/>
            </p:cNvSpPr>
            <p:nvPr/>
          </p:nvSpPr>
          <p:spPr bwMode="auto">
            <a:xfrm>
              <a:off x="2233613" y="3822701"/>
              <a:ext cx="30162" cy="77788"/>
            </a:xfrm>
            <a:custGeom>
              <a:avLst/>
              <a:gdLst>
                <a:gd name="T0" fmla="*/ 2 w 8"/>
                <a:gd name="T1" fmla="*/ 21 h 21"/>
                <a:gd name="T2" fmla="*/ 6 w 8"/>
                <a:gd name="T3" fmla="*/ 11 h 21"/>
                <a:gd name="T4" fmla="*/ 7 w 8"/>
                <a:gd name="T5" fmla="*/ 9 h 21"/>
                <a:gd name="T6" fmla="*/ 7 w 8"/>
                <a:gd name="T7" fmla="*/ 3 h 21"/>
                <a:gd name="T8" fmla="*/ 5 w 8"/>
                <a:gd name="T9" fmla="*/ 2 h 21"/>
                <a:gd name="T10" fmla="*/ 5 w 8"/>
                <a:gd name="T11" fmla="*/ 1 h 21"/>
                <a:gd name="T12" fmla="*/ 2 w 8"/>
                <a:gd name="T13" fmla="*/ 2 h 21"/>
                <a:gd name="T14" fmla="*/ 0 w 8"/>
                <a:gd name="T15" fmla="*/ 4 h 21"/>
                <a:gd name="T16" fmla="*/ 0 w 8"/>
                <a:gd name="T17" fmla="*/ 21 h 21"/>
                <a:gd name="T18" fmla="*/ 2 w 8"/>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1">
                  <a:moveTo>
                    <a:pt x="2" y="21"/>
                  </a:moveTo>
                  <a:cubicBezTo>
                    <a:pt x="4" y="19"/>
                    <a:pt x="8" y="13"/>
                    <a:pt x="6" y="11"/>
                  </a:cubicBezTo>
                  <a:cubicBezTo>
                    <a:pt x="6" y="11"/>
                    <a:pt x="7" y="9"/>
                    <a:pt x="7" y="9"/>
                  </a:cubicBezTo>
                  <a:cubicBezTo>
                    <a:pt x="8" y="6"/>
                    <a:pt x="7" y="5"/>
                    <a:pt x="7" y="3"/>
                  </a:cubicBezTo>
                  <a:cubicBezTo>
                    <a:pt x="6" y="2"/>
                    <a:pt x="6" y="2"/>
                    <a:pt x="5" y="2"/>
                  </a:cubicBezTo>
                  <a:cubicBezTo>
                    <a:pt x="5" y="1"/>
                    <a:pt x="5" y="1"/>
                    <a:pt x="5" y="1"/>
                  </a:cubicBezTo>
                  <a:cubicBezTo>
                    <a:pt x="4" y="0"/>
                    <a:pt x="2" y="2"/>
                    <a:pt x="2" y="2"/>
                  </a:cubicBezTo>
                  <a:cubicBezTo>
                    <a:pt x="0" y="4"/>
                    <a:pt x="0" y="4"/>
                    <a:pt x="0" y="4"/>
                  </a:cubicBezTo>
                  <a:cubicBezTo>
                    <a:pt x="0" y="21"/>
                    <a:pt x="0" y="21"/>
                    <a:pt x="0" y="21"/>
                  </a:cubicBezTo>
                  <a:lnTo>
                    <a:pt x="2" y="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2" name="Freeform 1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BC2A52-5EDB-4BA7-9C1F-6C9D501609E9}"/>
                </a:ext>
              </a:extLst>
            </p:cNvPr>
            <p:cNvSpPr>
              <a:spLocks/>
            </p:cNvSpPr>
            <p:nvPr/>
          </p:nvSpPr>
          <p:spPr bwMode="auto">
            <a:xfrm>
              <a:off x="4370388" y="2768601"/>
              <a:ext cx="98425" cy="66675"/>
            </a:xfrm>
            <a:custGeom>
              <a:avLst/>
              <a:gdLst>
                <a:gd name="T0" fmla="*/ 7 w 26"/>
                <a:gd name="T1" fmla="*/ 0 h 18"/>
                <a:gd name="T2" fmla="*/ 5 w 26"/>
                <a:gd name="T3" fmla="*/ 2 h 18"/>
                <a:gd name="T4" fmla="*/ 0 w 26"/>
                <a:gd name="T5" fmla="*/ 3 h 18"/>
                <a:gd name="T6" fmla="*/ 2 w 26"/>
                <a:gd name="T7" fmla="*/ 5 h 18"/>
                <a:gd name="T8" fmla="*/ 3 w 26"/>
                <a:gd name="T9" fmla="*/ 6 h 18"/>
                <a:gd name="T10" fmla="*/ 4 w 26"/>
                <a:gd name="T11" fmla="*/ 9 h 18"/>
                <a:gd name="T12" fmla="*/ 7 w 26"/>
                <a:gd name="T13" fmla="*/ 11 h 18"/>
                <a:gd name="T14" fmla="*/ 10 w 26"/>
                <a:gd name="T15" fmla="*/ 11 h 18"/>
                <a:gd name="T16" fmla="*/ 11 w 26"/>
                <a:gd name="T17" fmla="*/ 14 h 18"/>
                <a:gd name="T18" fmla="*/ 14 w 26"/>
                <a:gd name="T19" fmla="*/ 15 h 18"/>
                <a:gd name="T20" fmla="*/ 17 w 26"/>
                <a:gd name="T21" fmla="*/ 15 h 18"/>
                <a:gd name="T22" fmla="*/ 18 w 26"/>
                <a:gd name="T23" fmla="*/ 18 h 18"/>
                <a:gd name="T24" fmla="*/ 20 w 26"/>
                <a:gd name="T25" fmla="*/ 18 h 18"/>
                <a:gd name="T26" fmla="*/ 23 w 26"/>
                <a:gd name="T27" fmla="*/ 17 h 18"/>
                <a:gd name="T28" fmla="*/ 23 w 26"/>
                <a:gd name="T29" fmla="*/ 16 h 18"/>
                <a:gd name="T30" fmla="*/ 24 w 26"/>
                <a:gd name="T31" fmla="*/ 14 h 18"/>
                <a:gd name="T32" fmla="*/ 24 w 26"/>
                <a:gd name="T33" fmla="*/ 9 h 18"/>
                <a:gd name="T34" fmla="*/ 24 w 26"/>
                <a:gd name="T35" fmla="*/ 7 h 18"/>
                <a:gd name="T36" fmla="*/ 22 w 26"/>
                <a:gd name="T37" fmla="*/ 6 h 18"/>
                <a:gd name="T38" fmla="*/ 19 w 26"/>
                <a:gd name="T39" fmla="*/ 4 h 18"/>
                <a:gd name="T40" fmla="*/ 16 w 26"/>
                <a:gd name="T41" fmla="*/ 4 h 18"/>
                <a:gd name="T42" fmla="*/ 12 w 26"/>
                <a:gd name="T43" fmla="*/ 5 h 18"/>
                <a:gd name="T44" fmla="*/ 7 w 26"/>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18">
                  <a:moveTo>
                    <a:pt x="7" y="0"/>
                  </a:moveTo>
                  <a:cubicBezTo>
                    <a:pt x="7" y="1"/>
                    <a:pt x="5" y="2"/>
                    <a:pt x="5" y="2"/>
                  </a:cubicBezTo>
                  <a:cubicBezTo>
                    <a:pt x="3" y="2"/>
                    <a:pt x="2" y="3"/>
                    <a:pt x="0" y="3"/>
                  </a:cubicBezTo>
                  <a:cubicBezTo>
                    <a:pt x="2" y="5"/>
                    <a:pt x="2" y="5"/>
                    <a:pt x="2" y="5"/>
                  </a:cubicBezTo>
                  <a:cubicBezTo>
                    <a:pt x="2" y="5"/>
                    <a:pt x="3" y="5"/>
                    <a:pt x="3" y="6"/>
                  </a:cubicBezTo>
                  <a:cubicBezTo>
                    <a:pt x="4" y="8"/>
                    <a:pt x="4" y="9"/>
                    <a:pt x="4" y="9"/>
                  </a:cubicBezTo>
                  <a:cubicBezTo>
                    <a:pt x="4" y="9"/>
                    <a:pt x="5" y="9"/>
                    <a:pt x="7" y="11"/>
                  </a:cubicBezTo>
                  <a:cubicBezTo>
                    <a:pt x="9" y="13"/>
                    <a:pt x="10" y="11"/>
                    <a:pt x="10" y="11"/>
                  </a:cubicBezTo>
                  <a:cubicBezTo>
                    <a:pt x="10" y="11"/>
                    <a:pt x="9" y="12"/>
                    <a:pt x="11" y="14"/>
                  </a:cubicBezTo>
                  <a:cubicBezTo>
                    <a:pt x="12" y="15"/>
                    <a:pt x="13" y="15"/>
                    <a:pt x="14" y="15"/>
                  </a:cubicBezTo>
                  <a:cubicBezTo>
                    <a:pt x="15" y="16"/>
                    <a:pt x="17" y="13"/>
                    <a:pt x="17" y="15"/>
                  </a:cubicBezTo>
                  <a:cubicBezTo>
                    <a:pt x="17" y="17"/>
                    <a:pt x="17" y="18"/>
                    <a:pt x="18" y="18"/>
                  </a:cubicBezTo>
                  <a:cubicBezTo>
                    <a:pt x="20" y="18"/>
                    <a:pt x="20" y="18"/>
                    <a:pt x="20" y="18"/>
                  </a:cubicBezTo>
                  <a:cubicBezTo>
                    <a:pt x="23" y="17"/>
                    <a:pt x="23" y="17"/>
                    <a:pt x="23" y="17"/>
                  </a:cubicBezTo>
                  <a:cubicBezTo>
                    <a:pt x="23" y="17"/>
                    <a:pt x="23" y="17"/>
                    <a:pt x="23" y="16"/>
                  </a:cubicBezTo>
                  <a:cubicBezTo>
                    <a:pt x="23" y="15"/>
                    <a:pt x="22" y="14"/>
                    <a:pt x="24" y="14"/>
                  </a:cubicBezTo>
                  <a:cubicBezTo>
                    <a:pt x="24" y="14"/>
                    <a:pt x="26" y="10"/>
                    <a:pt x="24" y="9"/>
                  </a:cubicBezTo>
                  <a:cubicBezTo>
                    <a:pt x="22" y="8"/>
                    <a:pt x="26" y="7"/>
                    <a:pt x="24" y="7"/>
                  </a:cubicBezTo>
                  <a:cubicBezTo>
                    <a:pt x="23" y="7"/>
                    <a:pt x="22" y="6"/>
                    <a:pt x="22" y="6"/>
                  </a:cubicBezTo>
                  <a:cubicBezTo>
                    <a:pt x="22" y="6"/>
                    <a:pt x="19" y="6"/>
                    <a:pt x="19" y="4"/>
                  </a:cubicBezTo>
                  <a:cubicBezTo>
                    <a:pt x="19" y="3"/>
                    <a:pt x="18" y="4"/>
                    <a:pt x="16" y="4"/>
                  </a:cubicBezTo>
                  <a:cubicBezTo>
                    <a:pt x="15" y="4"/>
                    <a:pt x="14" y="5"/>
                    <a:pt x="12" y="5"/>
                  </a:cubicBezTo>
                  <a:cubicBezTo>
                    <a:pt x="9" y="4"/>
                    <a:pt x="7" y="0"/>
                    <a:pt x="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Freeform 1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C6F3DE-8690-4EC2-89A9-45A73049FC84}"/>
                </a:ext>
              </a:extLst>
            </p:cNvPr>
            <p:cNvSpPr>
              <a:spLocks/>
            </p:cNvSpPr>
            <p:nvPr/>
          </p:nvSpPr>
          <p:spPr bwMode="auto">
            <a:xfrm>
              <a:off x="4895850" y="2592388"/>
              <a:ext cx="176212" cy="171450"/>
            </a:xfrm>
            <a:custGeom>
              <a:avLst/>
              <a:gdLst>
                <a:gd name="T0" fmla="*/ 13 w 47"/>
                <a:gd name="T1" fmla="*/ 10 h 46"/>
                <a:gd name="T2" fmla="*/ 18 w 47"/>
                <a:gd name="T3" fmla="*/ 8 h 46"/>
                <a:gd name="T4" fmla="*/ 20 w 47"/>
                <a:gd name="T5" fmla="*/ 6 h 46"/>
                <a:gd name="T6" fmla="*/ 22 w 47"/>
                <a:gd name="T7" fmla="*/ 2 h 46"/>
                <a:gd name="T8" fmla="*/ 26 w 47"/>
                <a:gd name="T9" fmla="*/ 2 h 46"/>
                <a:gd name="T10" fmla="*/ 28 w 47"/>
                <a:gd name="T11" fmla="*/ 4 h 46"/>
                <a:gd name="T12" fmla="*/ 31 w 47"/>
                <a:gd name="T13" fmla="*/ 3 h 46"/>
                <a:gd name="T14" fmla="*/ 34 w 47"/>
                <a:gd name="T15" fmla="*/ 3 h 46"/>
                <a:gd name="T16" fmla="*/ 37 w 47"/>
                <a:gd name="T17" fmla="*/ 6 h 46"/>
                <a:gd name="T18" fmla="*/ 39 w 47"/>
                <a:gd name="T19" fmla="*/ 9 h 46"/>
                <a:gd name="T20" fmla="*/ 41 w 47"/>
                <a:gd name="T21" fmla="*/ 14 h 46"/>
                <a:gd name="T22" fmla="*/ 42 w 47"/>
                <a:gd name="T23" fmla="*/ 19 h 46"/>
                <a:gd name="T24" fmla="*/ 46 w 47"/>
                <a:gd name="T25" fmla="*/ 23 h 46"/>
                <a:gd name="T26" fmla="*/ 46 w 47"/>
                <a:gd name="T27" fmla="*/ 28 h 46"/>
                <a:gd name="T28" fmla="*/ 41 w 47"/>
                <a:gd name="T29" fmla="*/ 28 h 46"/>
                <a:gd name="T30" fmla="*/ 44 w 47"/>
                <a:gd name="T31" fmla="*/ 32 h 46"/>
                <a:gd name="T32" fmla="*/ 44 w 47"/>
                <a:gd name="T33" fmla="*/ 39 h 46"/>
                <a:gd name="T34" fmla="*/ 41 w 47"/>
                <a:gd name="T35" fmla="*/ 39 h 46"/>
                <a:gd name="T36" fmla="*/ 40 w 47"/>
                <a:gd name="T37" fmla="*/ 41 h 46"/>
                <a:gd name="T38" fmla="*/ 38 w 47"/>
                <a:gd name="T39" fmla="*/ 44 h 46"/>
                <a:gd name="T40" fmla="*/ 33 w 47"/>
                <a:gd name="T41" fmla="*/ 43 h 46"/>
                <a:gd name="T42" fmla="*/ 30 w 47"/>
                <a:gd name="T43" fmla="*/ 43 h 46"/>
                <a:gd name="T44" fmla="*/ 27 w 47"/>
                <a:gd name="T45" fmla="*/ 43 h 46"/>
                <a:gd name="T46" fmla="*/ 26 w 47"/>
                <a:gd name="T47" fmla="*/ 45 h 46"/>
                <a:gd name="T48" fmla="*/ 25 w 47"/>
                <a:gd name="T49" fmla="*/ 43 h 46"/>
                <a:gd name="T50" fmla="*/ 23 w 47"/>
                <a:gd name="T51" fmla="*/ 43 h 46"/>
                <a:gd name="T52" fmla="*/ 18 w 47"/>
                <a:gd name="T53" fmla="*/ 43 h 46"/>
                <a:gd name="T54" fmla="*/ 11 w 47"/>
                <a:gd name="T55" fmla="*/ 42 h 46"/>
                <a:gd name="T56" fmla="*/ 6 w 47"/>
                <a:gd name="T57" fmla="*/ 42 h 46"/>
                <a:gd name="T58" fmla="*/ 4 w 47"/>
                <a:gd name="T59" fmla="*/ 43 h 46"/>
                <a:gd name="T60" fmla="*/ 1 w 47"/>
                <a:gd name="T61" fmla="*/ 43 h 46"/>
                <a:gd name="T62" fmla="*/ 0 w 47"/>
                <a:gd name="T63" fmla="*/ 38 h 46"/>
                <a:gd name="T64" fmla="*/ 2 w 47"/>
                <a:gd name="T65" fmla="*/ 32 h 46"/>
                <a:gd name="T66" fmla="*/ 0 w 47"/>
                <a:gd name="T67" fmla="*/ 27 h 46"/>
                <a:gd name="T68" fmla="*/ 3 w 47"/>
                <a:gd name="T69" fmla="*/ 26 h 46"/>
                <a:gd name="T70" fmla="*/ 6 w 47"/>
                <a:gd name="T71" fmla="*/ 26 h 46"/>
                <a:gd name="T72" fmla="*/ 8 w 47"/>
                <a:gd name="T73" fmla="*/ 24 h 46"/>
                <a:gd name="T74" fmla="*/ 10 w 47"/>
                <a:gd name="T75" fmla="*/ 23 h 46"/>
                <a:gd name="T76" fmla="*/ 10 w 47"/>
                <a:gd name="T77" fmla="*/ 20 h 46"/>
                <a:gd name="T78" fmla="*/ 13 w 47"/>
                <a:gd name="T79" fmla="*/ 14 h 46"/>
                <a:gd name="T80" fmla="*/ 13 w 47"/>
                <a:gd name="T81"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46">
                  <a:moveTo>
                    <a:pt x="13" y="10"/>
                  </a:moveTo>
                  <a:cubicBezTo>
                    <a:pt x="13" y="10"/>
                    <a:pt x="16" y="6"/>
                    <a:pt x="18" y="8"/>
                  </a:cubicBezTo>
                  <a:cubicBezTo>
                    <a:pt x="20" y="9"/>
                    <a:pt x="20" y="8"/>
                    <a:pt x="20" y="6"/>
                  </a:cubicBezTo>
                  <a:cubicBezTo>
                    <a:pt x="20" y="3"/>
                    <a:pt x="22" y="2"/>
                    <a:pt x="22" y="2"/>
                  </a:cubicBezTo>
                  <a:cubicBezTo>
                    <a:pt x="22" y="2"/>
                    <a:pt x="25" y="3"/>
                    <a:pt x="26" y="2"/>
                  </a:cubicBezTo>
                  <a:cubicBezTo>
                    <a:pt x="27" y="0"/>
                    <a:pt x="26" y="5"/>
                    <a:pt x="28" y="4"/>
                  </a:cubicBezTo>
                  <a:cubicBezTo>
                    <a:pt x="29" y="2"/>
                    <a:pt x="31" y="3"/>
                    <a:pt x="31" y="3"/>
                  </a:cubicBezTo>
                  <a:cubicBezTo>
                    <a:pt x="31" y="3"/>
                    <a:pt x="32" y="3"/>
                    <a:pt x="34" y="3"/>
                  </a:cubicBezTo>
                  <a:cubicBezTo>
                    <a:pt x="35" y="4"/>
                    <a:pt x="37" y="4"/>
                    <a:pt x="37" y="6"/>
                  </a:cubicBezTo>
                  <a:cubicBezTo>
                    <a:pt x="37" y="8"/>
                    <a:pt x="39" y="6"/>
                    <a:pt x="39" y="9"/>
                  </a:cubicBezTo>
                  <a:cubicBezTo>
                    <a:pt x="39" y="11"/>
                    <a:pt x="41" y="11"/>
                    <a:pt x="41" y="14"/>
                  </a:cubicBezTo>
                  <a:cubicBezTo>
                    <a:pt x="41" y="17"/>
                    <a:pt x="40" y="18"/>
                    <a:pt x="42" y="19"/>
                  </a:cubicBezTo>
                  <a:cubicBezTo>
                    <a:pt x="43" y="21"/>
                    <a:pt x="45" y="21"/>
                    <a:pt x="46" y="23"/>
                  </a:cubicBezTo>
                  <a:cubicBezTo>
                    <a:pt x="47" y="25"/>
                    <a:pt x="47" y="27"/>
                    <a:pt x="46" y="28"/>
                  </a:cubicBezTo>
                  <a:cubicBezTo>
                    <a:pt x="44" y="28"/>
                    <a:pt x="43" y="25"/>
                    <a:pt x="41" y="28"/>
                  </a:cubicBezTo>
                  <a:cubicBezTo>
                    <a:pt x="40" y="30"/>
                    <a:pt x="44" y="30"/>
                    <a:pt x="44" y="32"/>
                  </a:cubicBezTo>
                  <a:cubicBezTo>
                    <a:pt x="44" y="33"/>
                    <a:pt x="44" y="39"/>
                    <a:pt x="44" y="39"/>
                  </a:cubicBezTo>
                  <a:cubicBezTo>
                    <a:pt x="44" y="39"/>
                    <a:pt x="43" y="39"/>
                    <a:pt x="41" y="39"/>
                  </a:cubicBezTo>
                  <a:cubicBezTo>
                    <a:pt x="40" y="40"/>
                    <a:pt x="40" y="39"/>
                    <a:pt x="40" y="41"/>
                  </a:cubicBezTo>
                  <a:cubicBezTo>
                    <a:pt x="39" y="44"/>
                    <a:pt x="40" y="44"/>
                    <a:pt x="38" y="44"/>
                  </a:cubicBezTo>
                  <a:cubicBezTo>
                    <a:pt x="36" y="43"/>
                    <a:pt x="34" y="43"/>
                    <a:pt x="33" y="43"/>
                  </a:cubicBezTo>
                  <a:cubicBezTo>
                    <a:pt x="31" y="44"/>
                    <a:pt x="31" y="42"/>
                    <a:pt x="30" y="43"/>
                  </a:cubicBezTo>
                  <a:cubicBezTo>
                    <a:pt x="28" y="44"/>
                    <a:pt x="28" y="42"/>
                    <a:pt x="27" y="43"/>
                  </a:cubicBezTo>
                  <a:cubicBezTo>
                    <a:pt x="27" y="43"/>
                    <a:pt x="26" y="45"/>
                    <a:pt x="26" y="45"/>
                  </a:cubicBezTo>
                  <a:cubicBezTo>
                    <a:pt x="25" y="43"/>
                    <a:pt x="25" y="43"/>
                    <a:pt x="25" y="43"/>
                  </a:cubicBezTo>
                  <a:cubicBezTo>
                    <a:pt x="25" y="43"/>
                    <a:pt x="25" y="43"/>
                    <a:pt x="23" y="43"/>
                  </a:cubicBezTo>
                  <a:cubicBezTo>
                    <a:pt x="21" y="43"/>
                    <a:pt x="19" y="43"/>
                    <a:pt x="18" y="43"/>
                  </a:cubicBezTo>
                  <a:cubicBezTo>
                    <a:pt x="16" y="42"/>
                    <a:pt x="13" y="42"/>
                    <a:pt x="11" y="42"/>
                  </a:cubicBezTo>
                  <a:cubicBezTo>
                    <a:pt x="9" y="42"/>
                    <a:pt x="6" y="42"/>
                    <a:pt x="6" y="42"/>
                  </a:cubicBezTo>
                  <a:cubicBezTo>
                    <a:pt x="6" y="42"/>
                    <a:pt x="5" y="46"/>
                    <a:pt x="4" y="43"/>
                  </a:cubicBezTo>
                  <a:cubicBezTo>
                    <a:pt x="3" y="41"/>
                    <a:pt x="1" y="43"/>
                    <a:pt x="1" y="43"/>
                  </a:cubicBezTo>
                  <a:cubicBezTo>
                    <a:pt x="1" y="43"/>
                    <a:pt x="0" y="39"/>
                    <a:pt x="0" y="38"/>
                  </a:cubicBezTo>
                  <a:cubicBezTo>
                    <a:pt x="0" y="36"/>
                    <a:pt x="3" y="34"/>
                    <a:pt x="2" y="32"/>
                  </a:cubicBezTo>
                  <a:cubicBezTo>
                    <a:pt x="0" y="31"/>
                    <a:pt x="0" y="27"/>
                    <a:pt x="0" y="27"/>
                  </a:cubicBezTo>
                  <a:cubicBezTo>
                    <a:pt x="3" y="26"/>
                    <a:pt x="3" y="26"/>
                    <a:pt x="3" y="26"/>
                  </a:cubicBezTo>
                  <a:cubicBezTo>
                    <a:pt x="3" y="26"/>
                    <a:pt x="5" y="26"/>
                    <a:pt x="6" y="26"/>
                  </a:cubicBezTo>
                  <a:cubicBezTo>
                    <a:pt x="7" y="26"/>
                    <a:pt x="8" y="24"/>
                    <a:pt x="8" y="24"/>
                  </a:cubicBezTo>
                  <a:cubicBezTo>
                    <a:pt x="10" y="23"/>
                    <a:pt x="10" y="23"/>
                    <a:pt x="10" y="23"/>
                  </a:cubicBezTo>
                  <a:cubicBezTo>
                    <a:pt x="10" y="23"/>
                    <a:pt x="10" y="22"/>
                    <a:pt x="10" y="20"/>
                  </a:cubicBezTo>
                  <a:cubicBezTo>
                    <a:pt x="10" y="17"/>
                    <a:pt x="11" y="15"/>
                    <a:pt x="13" y="14"/>
                  </a:cubicBezTo>
                  <a:cubicBezTo>
                    <a:pt x="14" y="12"/>
                    <a:pt x="13" y="10"/>
                    <a:pt x="13"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1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38C91B-509D-4657-A0B1-59F3ECC6CA92}"/>
                </a:ext>
              </a:extLst>
            </p:cNvPr>
            <p:cNvSpPr>
              <a:spLocks/>
            </p:cNvSpPr>
            <p:nvPr/>
          </p:nvSpPr>
          <p:spPr bwMode="auto">
            <a:xfrm>
              <a:off x="2484438" y="3630613"/>
              <a:ext cx="22225" cy="15875"/>
            </a:xfrm>
            <a:custGeom>
              <a:avLst/>
              <a:gdLst>
                <a:gd name="T0" fmla="*/ 1 w 6"/>
                <a:gd name="T1" fmla="*/ 0 h 4"/>
                <a:gd name="T2" fmla="*/ 0 w 6"/>
                <a:gd name="T3" fmla="*/ 3 h 4"/>
                <a:gd name="T4" fmla="*/ 3 w 6"/>
                <a:gd name="T5" fmla="*/ 0 h 4"/>
                <a:gd name="T6" fmla="*/ 1 w 6"/>
                <a:gd name="T7" fmla="*/ 0 h 4"/>
              </a:gdLst>
              <a:ahLst/>
              <a:cxnLst>
                <a:cxn ang="0">
                  <a:pos x="T0" y="T1"/>
                </a:cxn>
                <a:cxn ang="0">
                  <a:pos x="T2" y="T3"/>
                </a:cxn>
                <a:cxn ang="0">
                  <a:pos x="T4" y="T5"/>
                </a:cxn>
                <a:cxn ang="0">
                  <a:pos x="T6" y="T7"/>
                </a:cxn>
              </a:cxnLst>
              <a:rect l="0" t="0" r="r" b="b"/>
              <a:pathLst>
                <a:path w="6" h="4">
                  <a:moveTo>
                    <a:pt x="1" y="0"/>
                  </a:moveTo>
                  <a:cubicBezTo>
                    <a:pt x="1" y="1"/>
                    <a:pt x="1" y="2"/>
                    <a:pt x="0" y="3"/>
                  </a:cubicBezTo>
                  <a:cubicBezTo>
                    <a:pt x="5" y="4"/>
                    <a:pt x="6" y="4"/>
                    <a:pt x="3" y="0"/>
                  </a:cubicBezTo>
                  <a:cubicBezTo>
                    <a:pt x="3" y="0"/>
                    <a:pt x="2" y="0"/>
                    <a:pt x="1"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5" name="Freeform 1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B4C16D-7A93-4772-B08F-66AEC1875A6F}"/>
                </a:ext>
              </a:extLst>
            </p:cNvPr>
            <p:cNvSpPr>
              <a:spLocks/>
            </p:cNvSpPr>
            <p:nvPr/>
          </p:nvSpPr>
          <p:spPr bwMode="auto">
            <a:xfrm>
              <a:off x="6369050" y="3597276"/>
              <a:ext cx="127000" cy="184150"/>
            </a:xfrm>
            <a:custGeom>
              <a:avLst/>
              <a:gdLst>
                <a:gd name="T0" fmla="*/ 6 w 34"/>
                <a:gd name="T1" fmla="*/ 40 h 49"/>
                <a:gd name="T2" fmla="*/ 12 w 34"/>
                <a:gd name="T3" fmla="*/ 38 h 49"/>
                <a:gd name="T4" fmla="*/ 14 w 34"/>
                <a:gd name="T5" fmla="*/ 37 h 49"/>
                <a:gd name="T6" fmla="*/ 15 w 34"/>
                <a:gd name="T7" fmla="*/ 38 h 49"/>
                <a:gd name="T8" fmla="*/ 18 w 34"/>
                <a:gd name="T9" fmla="*/ 34 h 49"/>
                <a:gd name="T10" fmla="*/ 17 w 34"/>
                <a:gd name="T11" fmla="*/ 32 h 49"/>
                <a:gd name="T12" fmla="*/ 19 w 34"/>
                <a:gd name="T13" fmla="*/ 30 h 49"/>
                <a:gd name="T14" fmla="*/ 17 w 34"/>
                <a:gd name="T15" fmla="*/ 26 h 49"/>
                <a:gd name="T16" fmla="*/ 23 w 34"/>
                <a:gd name="T17" fmla="*/ 29 h 49"/>
                <a:gd name="T18" fmla="*/ 27 w 34"/>
                <a:gd name="T19" fmla="*/ 34 h 49"/>
                <a:gd name="T20" fmla="*/ 28 w 34"/>
                <a:gd name="T21" fmla="*/ 36 h 49"/>
                <a:gd name="T22" fmla="*/ 29 w 34"/>
                <a:gd name="T23" fmla="*/ 45 h 49"/>
                <a:gd name="T24" fmla="*/ 31 w 34"/>
                <a:gd name="T25" fmla="*/ 46 h 49"/>
                <a:gd name="T26" fmla="*/ 34 w 34"/>
                <a:gd name="T27" fmla="*/ 46 h 49"/>
                <a:gd name="T28" fmla="*/ 34 w 34"/>
                <a:gd name="T29" fmla="*/ 43 h 49"/>
                <a:gd name="T30" fmla="*/ 32 w 34"/>
                <a:gd name="T31" fmla="*/ 38 h 49"/>
                <a:gd name="T32" fmla="*/ 32 w 34"/>
                <a:gd name="T33" fmla="*/ 32 h 49"/>
                <a:gd name="T34" fmla="*/ 28 w 34"/>
                <a:gd name="T35" fmla="*/ 30 h 49"/>
                <a:gd name="T36" fmla="*/ 25 w 34"/>
                <a:gd name="T37" fmla="*/ 28 h 49"/>
                <a:gd name="T38" fmla="*/ 28 w 34"/>
                <a:gd name="T39" fmla="*/ 20 h 49"/>
                <a:gd name="T40" fmla="*/ 28 w 34"/>
                <a:gd name="T41" fmla="*/ 14 h 49"/>
                <a:gd name="T42" fmla="*/ 27 w 34"/>
                <a:gd name="T43" fmla="*/ 12 h 49"/>
                <a:gd name="T44" fmla="*/ 20 w 34"/>
                <a:gd name="T45" fmla="*/ 13 h 49"/>
                <a:gd name="T46" fmla="*/ 14 w 34"/>
                <a:gd name="T47" fmla="*/ 13 h 49"/>
                <a:gd name="T48" fmla="*/ 14 w 34"/>
                <a:gd name="T49" fmla="*/ 4 h 49"/>
                <a:gd name="T50" fmla="*/ 9 w 34"/>
                <a:gd name="T51" fmla="*/ 3 h 49"/>
                <a:gd name="T52" fmla="*/ 3 w 34"/>
                <a:gd name="T53" fmla="*/ 3 h 49"/>
                <a:gd name="T54" fmla="*/ 5 w 34"/>
                <a:gd name="T55" fmla="*/ 9 h 49"/>
                <a:gd name="T56" fmla="*/ 0 w 34"/>
                <a:gd name="T57" fmla="*/ 12 h 49"/>
                <a:gd name="T58" fmla="*/ 1 w 34"/>
                <a:gd name="T59" fmla="*/ 18 h 49"/>
                <a:gd name="T60" fmla="*/ 6 w 34"/>
                <a:gd name="T61" fmla="*/ 22 h 49"/>
                <a:gd name="T62" fmla="*/ 7 w 34"/>
                <a:gd name="T63" fmla="*/ 29 h 49"/>
                <a:gd name="T64" fmla="*/ 6 w 34"/>
                <a:gd name="T65"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49">
                  <a:moveTo>
                    <a:pt x="6" y="38"/>
                  </a:moveTo>
                  <a:cubicBezTo>
                    <a:pt x="6" y="38"/>
                    <a:pt x="6" y="40"/>
                    <a:pt x="6" y="40"/>
                  </a:cubicBezTo>
                  <a:cubicBezTo>
                    <a:pt x="9" y="41"/>
                    <a:pt x="9" y="39"/>
                    <a:pt x="10" y="38"/>
                  </a:cubicBezTo>
                  <a:cubicBezTo>
                    <a:pt x="10" y="38"/>
                    <a:pt x="11" y="38"/>
                    <a:pt x="12" y="38"/>
                  </a:cubicBezTo>
                  <a:cubicBezTo>
                    <a:pt x="12" y="37"/>
                    <a:pt x="12" y="37"/>
                    <a:pt x="12" y="37"/>
                  </a:cubicBezTo>
                  <a:cubicBezTo>
                    <a:pt x="12" y="37"/>
                    <a:pt x="12" y="38"/>
                    <a:pt x="14" y="37"/>
                  </a:cubicBezTo>
                  <a:cubicBezTo>
                    <a:pt x="14" y="36"/>
                    <a:pt x="14" y="36"/>
                    <a:pt x="14" y="36"/>
                  </a:cubicBezTo>
                  <a:cubicBezTo>
                    <a:pt x="15" y="36"/>
                    <a:pt x="14" y="37"/>
                    <a:pt x="15" y="38"/>
                  </a:cubicBezTo>
                  <a:cubicBezTo>
                    <a:pt x="16" y="37"/>
                    <a:pt x="17" y="37"/>
                    <a:pt x="17" y="37"/>
                  </a:cubicBezTo>
                  <a:cubicBezTo>
                    <a:pt x="18" y="36"/>
                    <a:pt x="18" y="35"/>
                    <a:pt x="18" y="34"/>
                  </a:cubicBezTo>
                  <a:cubicBezTo>
                    <a:pt x="17" y="34"/>
                    <a:pt x="18" y="34"/>
                    <a:pt x="17" y="33"/>
                  </a:cubicBezTo>
                  <a:cubicBezTo>
                    <a:pt x="17" y="33"/>
                    <a:pt x="17" y="32"/>
                    <a:pt x="17" y="32"/>
                  </a:cubicBezTo>
                  <a:cubicBezTo>
                    <a:pt x="16" y="32"/>
                    <a:pt x="17" y="31"/>
                    <a:pt x="16" y="31"/>
                  </a:cubicBezTo>
                  <a:cubicBezTo>
                    <a:pt x="17" y="31"/>
                    <a:pt x="18" y="30"/>
                    <a:pt x="19" y="30"/>
                  </a:cubicBezTo>
                  <a:cubicBezTo>
                    <a:pt x="18" y="29"/>
                    <a:pt x="18" y="28"/>
                    <a:pt x="17" y="27"/>
                  </a:cubicBezTo>
                  <a:cubicBezTo>
                    <a:pt x="16" y="27"/>
                    <a:pt x="17" y="25"/>
                    <a:pt x="17" y="26"/>
                  </a:cubicBezTo>
                  <a:cubicBezTo>
                    <a:pt x="19" y="26"/>
                    <a:pt x="20" y="29"/>
                    <a:pt x="21" y="29"/>
                  </a:cubicBezTo>
                  <a:cubicBezTo>
                    <a:pt x="21" y="30"/>
                    <a:pt x="23" y="29"/>
                    <a:pt x="23" y="29"/>
                  </a:cubicBezTo>
                  <a:cubicBezTo>
                    <a:pt x="24" y="30"/>
                    <a:pt x="23" y="31"/>
                    <a:pt x="24" y="31"/>
                  </a:cubicBezTo>
                  <a:cubicBezTo>
                    <a:pt x="24" y="31"/>
                    <a:pt x="26" y="33"/>
                    <a:pt x="27" y="34"/>
                  </a:cubicBezTo>
                  <a:cubicBezTo>
                    <a:pt x="27" y="34"/>
                    <a:pt x="26" y="35"/>
                    <a:pt x="27" y="36"/>
                  </a:cubicBezTo>
                  <a:cubicBezTo>
                    <a:pt x="28" y="36"/>
                    <a:pt x="28" y="36"/>
                    <a:pt x="28" y="36"/>
                  </a:cubicBezTo>
                  <a:cubicBezTo>
                    <a:pt x="28" y="39"/>
                    <a:pt x="27" y="42"/>
                    <a:pt x="28" y="44"/>
                  </a:cubicBezTo>
                  <a:cubicBezTo>
                    <a:pt x="28" y="44"/>
                    <a:pt x="29" y="45"/>
                    <a:pt x="29" y="45"/>
                  </a:cubicBezTo>
                  <a:cubicBezTo>
                    <a:pt x="30" y="47"/>
                    <a:pt x="31" y="48"/>
                    <a:pt x="31" y="49"/>
                  </a:cubicBezTo>
                  <a:cubicBezTo>
                    <a:pt x="31" y="46"/>
                    <a:pt x="31" y="46"/>
                    <a:pt x="31" y="46"/>
                  </a:cubicBezTo>
                  <a:cubicBezTo>
                    <a:pt x="32" y="44"/>
                    <a:pt x="32" y="44"/>
                    <a:pt x="32" y="44"/>
                  </a:cubicBezTo>
                  <a:cubicBezTo>
                    <a:pt x="34" y="46"/>
                    <a:pt x="34" y="46"/>
                    <a:pt x="34" y="46"/>
                  </a:cubicBezTo>
                  <a:cubicBezTo>
                    <a:pt x="34" y="46"/>
                    <a:pt x="34" y="46"/>
                    <a:pt x="34" y="46"/>
                  </a:cubicBezTo>
                  <a:cubicBezTo>
                    <a:pt x="34" y="43"/>
                    <a:pt x="34" y="43"/>
                    <a:pt x="34" y="43"/>
                  </a:cubicBezTo>
                  <a:cubicBezTo>
                    <a:pt x="33" y="41"/>
                    <a:pt x="33" y="41"/>
                    <a:pt x="33" y="41"/>
                  </a:cubicBezTo>
                  <a:cubicBezTo>
                    <a:pt x="32" y="38"/>
                    <a:pt x="32" y="38"/>
                    <a:pt x="32" y="38"/>
                  </a:cubicBezTo>
                  <a:cubicBezTo>
                    <a:pt x="32" y="35"/>
                    <a:pt x="32" y="35"/>
                    <a:pt x="32" y="35"/>
                  </a:cubicBezTo>
                  <a:cubicBezTo>
                    <a:pt x="32" y="32"/>
                    <a:pt x="32" y="32"/>
                    <a:pt x="32" y="32"/>
                  </a:cubicBezTo>
                  <a:cubicBezTo>
                    <a:pt x="29" y="27"/>
                    <a:pt x="29" y="27"/>
                    <a:pt x="29" y="27"/>
                  </a:cubicBezTo>
                  <a:cubicBezTo>
                    <a:pt x="28" y="30"/>
                    <a:pt x="28" y="30"/>
                    <a:pt x="28" y="30"/>
                  </a:cubicBezTo>
                  <a:cubicBezTo>
                    <a:pt x="25" y="30"/>
                    <a:pt x="25" y="30"/>
                    <a:pt x="25" y="30"/>
                  </a:cubicBezTo>
                  <a:cubicBezTo>
                    <a:pt x="25" y="28"/>
                    <a:pt x="25" y="28"/>
                    <a:pt x="25" y="28"/>
                  </a:cubicBezTo>
                  <a:cubicBezTo>
                    <a:pt x="26" y="23"/>
                    <a:pt x="26" y="23"/>
                    <a:pt x="26" y="23"/>
                  </a:cubicBezTo>
                  <a:cubicBezTo>
                    <a:pt x="28" y="20"/>
                    <a:pt x="28" y="20"/>
                    <a:pt x="28" y="20"/>
                  </a:cubicBezTo>
                  <a:cubicBezTo>
                    <a:pt x="28" y="20"/>
                    <a:pt x="28" y="18"/>
                    <a:pt x="29" y="17"/>
                  </a:cubicBezTo>
                  <a:cubicBezTo>
                    <a:pt x="28" y="14"/>
                    <a:pt x="28" y="14"/>
                    <a:pt x="28" y="14"/>
                  </a:cubicBezTo>
                  <a:cubicBezTo>
                    <a:pt x="32" y="12"/>
                    <a:pt x="32" y="12"/>
                    <a:pt x="32" y="12"/>
                  </a:cubicBezTo>
                  <a:cubicBezTo>
                    <a:pt x="27" y="12"/>
                    <a:pt x="27" y="12"/>
                    <a:pt x="27" y="12"/>
                  </a:cubicBezTo>
                  <a:cubicBezTo>
                    <a:pt x="24" y="13"/>
                    <a:pt x="24" y="13"/>
                    <a:pt x="24" y="13"/>
                  </a:cubicBezTo>
                  <a:cubicBezTo>
                    <a:pt x="20" y="13"/>
                    <a:pt x="20" y="13"/>
                    <a:pt x="20" y="13"/>
                  </a:cubicBezTo>
                  <a:cubicBezTo>
                    <a:pt x="16" y="13"/>
                    <a:pt x="16" y="13"/>
                    <a:pt x="16" y="13"/>
                  </a:cubicBezTo>
                  <a:cubicBezTo>
                    <a:pt x="14" y="13"/>
                    <a:pt x="14" y="13"/>
                    <a:pt x="14" y="13"/>
                  </a:cubicBezTo>
                  <a:cubicBezTo>
                    <a:pt x="13" y="8"/>
                    <a:pt x="13" y="8"/>
                    <a:pt x="13" y="8"/>
                  </a:cubicBezTo>
                  <a:cubicBezTo>
                    <a:pt x="14" y="4"/>
                    <a:pt x="14" y="4"/>
                    <a:pt x="14" y="4"/>
                  </a:cubicBezTo>
                  <a:cubicBezTo>
                    <a:pt x="12" y="3"/>
                    <a:pt x="12" y="3"/>
                    <a:pt x="12" y="3"/>
                  </a:cubicBezTo>
                  <a:cubicBezTo>
                    <a:pt x="9" y="3"/>
                    <a:pt x="9" y="3"/>
                    <a:pt x="9" y="3"/>
                  </a:cubicBezTo>
                  <a:cubicBezTo>
                    <a:pt x="5" y="0"/>
                    <a:pt x="5" y="0"/>
                    <a:pt x="5" y="0"/>
                  </a:cubicBezTo>
                  <a:cubicBezTo>
                    <a:pt x="3" y="3"/>
                    <a:pt x="3" y="3"/>
                    <a:pt x="3" y="3"/>
                  </a:cubicBezTo>
                  <a:cubicBezTo>
                    <a:pt x="6" y="6"/>
                    <a:pt x="6" y="6"/>
                    <a:pt x="6" y="6"/>
                  </a:cubicBezTo>
                  <a:cubicBezTo>
                    <a:pt x="5" y="9"/>
                    <a:pt x="5" y="9"/>
                    <a:pt x="5" y="9"/>
                  </a:cubicBezTo>
                  <a:cubicBezTo>
                    <a:pt x="2" y="10"/>
                    <a:pt x="2" y="10"/>
                    <a:pt x="2" y="10"/>
                  </a:cubicBezTo>
                  <a:cubicBezTo>
                    <a:pt x="0" y="12"/>
                    <a:pt x="0" y="12"/>
                    <a:pt x="0" y="12"/>
                  </a:cubicBezTo>
                  <a:cubicBezTo>
                    <a:pt x="0" y="17"/>
                    <a:pt x="0" y="17"/>
                    <a:pt x="0" y="17"/>
                  </a:cubicBezTo>
                  <a:cubicBezTo>
                    <a:pt x="1" y="18"/>
                    <a:pt x="1" y="18"/>
                    <a:pt x="1" y="18"/>
                  </a:cubicBezTo>
                  <a:cubicBezTo>
                    <a:pt x="5" y="20"/>
                    <a:pt x="5" y="20"/>
                    <a:pt x="5" y="20"/>
                  </a:cubicBezTo>
                  <a:cubicBezTo>
                    <a:pt x="6" y="22"/>
                    <a:pt x="6" y="22"/>
                    <a:pt x="6" y="22"/>
                  </a:cubicBezTo>
                  <a:cubicBezTo>
                    <a:pt x="5" y="27"/>
                    <a:pt x="5" y="27"/>
                    <a:pt x="5" y="27"/>
                  </a:cubicBezTo>
                  <a:cubicBezTo>
                    <a:pt x="7" y="29"/>
                    <a:pt x="7" y="29"/>
                    <a:pt x="7" y="29"/>
                  </a:cubicBezTo>
                  <a:cubicBezTo>
                    <a:pt x="7" y="34"/>
                    <a:pt x="7" y="34"/>
                    <a:pt x="7" y="34"/>
                  </a:cubicBezTo>
                  <a:cubicBezTo>
                    <a:pt x="6" y="36"/>
                    <a:pt x="6" y="36"/>
                    <a:pt x="6" y="36"/>
                  </a:cubicBezTo>
                  <a:cubicBezTo>
                    <a:pt x="6" y="38"/>
                    <a:pt x="6" y="38"/>
                    <a:pt x="6" y="3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Freeform 1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878B2B-C310-4DC9-93E4-84406A66B7E3}"/>
                </a:ext>
              </a:extLst>
            </p:cNvPr>
            <p:cNvSpPr>
              <a:spLocks noEditPoints="1"/>
            </p:cNvSpPr>
            <p:nvPr/>
          </p:nvSpPr>
          <p:spPr bwMode="auto">
            <a:xfrm>
              <a:off x="5375275" y="3098801"/>
              <a:ext cx="115887" cy="107950"/>
            </a:xfrm>
            <a:custGeom>
              <a:avLst/>
              <a:gdLst>
                <a:gd name="T0" fmla="*/ 24 w 31"/>
                <a:gd name="T1" fmla="*/ 4 h 29"/>
                <a:gd name="T2" fmla="*/ 21 w 31"/>
                <a:gd name="T3" fmla="*/ 8 h 29"/>
                <a:gd name="T4" fmla="*/ 18 w 31"/>
                <a:gd name="T5" fmla="*/ 6 h 29"/>
                <a:gd name="T6" fmla="*/ 15 w 31"/>
                <a:gd name="T7" fmla="*/ 3 h 29"/>
                <a:gd name="T8" fmla="*/ 13 w 31"/>
                <a:gd name="T9" fmla="*/ 0 h 29"/>
                <a:gd name="T10" fmla="*/ 11 w 31"/>
                <a:gd name="T11" fmla="*/ 2 h 29"/>
                <a:gd name="T12" fmla="*/ 12 w 31"/>
                <a:gd name="T13" fmla="*/ 6 h 29"/>
                <a:gd name="T14" fmla="*/ 9 w 31"/>
                <a:gd name="T15" fmla="*/ 4 h 29"/>
                <a:gd name="T16" fmla="*/ 6 w 31"/>
                <a:gd name="T17" fmla="*/ 2 h 29"/>
                <a:gd name="T18" fmla="*/ 4 w 31"/>
                <a:gd name="T19" fmla="*/ 3 h 29"/>
                <a:gd name="T20" fmla="*/ 1 w 31"/>
                <a:gd name="T21" fmla="*/ 5 h 29"/>
                <a:gd name="T22" fmla="*/ 1 w 31"/>
                <a:gd name="T23" fmla="*/ 7 h 29"/>
                <a:gd name="T24" fmla="*/ 4 w 31"/>
                <a:gd name="T25" fmla="*/ 8 h 29"/>
                <a:gd name="T26" fmla="*/ 6 w 31"/>
                <a:gd name="T27" fmla="*/ 10 h 29"/>
                <a:gd name="T28" fmla="*/ 5 w 31"/>
                <a:gd name="T29" fmla="*/ 12 h 29"/>
                <a:gd name="T30" fmla="*/ 8 w 31"/>
                <a:gd name="T31" fmla="*/ 14 h 29"/>
                <a:gd name="T32" fmla="*/ 9 w 31"/>
                <a:gd name="T33" fmla="*/ 15 h 29"/>
                <a:gd name="T34" fmla="*/ 8 w 31"/>
                <a:gd name="T35" fmla="*/ 17 h 29"/>
                <a:gd name="T36" fmla="*/ 10 w 31"/>
                <a:gd name="T37" fmla="*/ 19 h 29"/>
                <a:gd name="T38" fmla="*/ 12 w 31"/>
                <a:gd name="T39" fmla="*/ 20 h 29"/>
                <a:gd name="T40" fmla="*/ 13 w 31"/>
                <a:gd name="T41" fmla="*/ 24 h 29"/>
                <a:gd name="T42" fmla="*/ 16 w 31"/>
                <a:gd name="T43" fmla="*/ 21 h 29"/>
                <a:gd name="T44" fmla="*/ 18 w 31"/>
                <a:gd name="T45" fmla="*/ 20 h 29"/>
                <a:gd name="T46" fmla="*/ 19 w 31"/>
                <a:gd name="T47" fmla="*/ 23 h 29"/>
                <a:gd name="T48" fmla="*/ 18 w 31"/>
                <a:gd name="T49" fmla="*/ 25 h 29"/>
                <a:gd name="T50" fmla="*/ 20 w 31"/>
                <a:gd name="T51" fmla="*/ 27 h 29"/>
                <a:gd name="T52" fmla="*/ 22 w 31"/>
                <a:gd name="T53" fmla="*/ 29 h 29"/>
                <a:gd name="T54" fmla="*/ 22 w 31"/>
                <a:gd name="T55" fmla="*/ 25 h 29"/>
                <a:gd name="T56" fmla="*/ 25 w 31"/>
                <a:gd name="T57" fmla="*/ 24 h 29"/>
                <a:gd name="T58" fmla="*/ 24 w 31"/>
                <a:gd name="T59" fmla="*/ 22 h 29"/>
                <a:gd name="T60" fmla="*/ 26 w 31"/>
                <a:gd name="T61" fmla="*/ 19 h 29"/>
                <a:gd name="T62" fmla="*/ 26 w 31"/>
                <a:gd name="T63" fmla="*/ 15 h 29"/>
                <a:gd name="T64" fmla="*/ 31 w 31"/>
                <a:gd name="T65" fmla="*/ 12 h 29"/>
                <a:gd name="T66" fmla="*/ 30 w 31"/>
                <a:gd name="T67" fmla="*/ 10 h 29"/>
                <a:gd name="T68" fmla="*/ 29 w 31"/>
                <a:gd name="T69" fmla="*/ 10 h 29"/>
                <a:gd name="T70" fmla="*/ 25 w 31"/>
                <a:gd name="T71" fmla="*/ 7 h 29"/>
                <a:gd name="T72" fmla="*/ 24 w 31"/>
                <a:gd name="T73" fmla="*/ 4 h 29"/>
                <a:gd name="T74" fmla="*/ 0 w 31"/>
                <a:gd name="T75" fmla="*/ 20 h 29"/>
                <a:gd name="T76" fmla="*/ 2 w 31"/>
                <a:gd name="T77" fmla="*/ 22 h 29"/>
                <a:gd name="T78" fmla="*/ 4 w 31"/>
                <a:gd name="T79" fmla="*/ 25 h 29"/>
                <a:gd name="T80" fmla="*/ 6 w 31"/>
                <a:gd name="T81" fmla="*/ 27 h 29"/>
                <a:gd name="T82" fmla="*/ 9 w 31"/>
                <a:gd name="T83" fmla="*/ 26 h 29"/>
                <a:gd name="T84" fmla="*/ 7 w 31"/>
                <a:gd name="T85" fmla="*/ 23 h 29"/>
                <a:gd name="T86" fmla="*/ 5 w 31"/>
                <a:gd name="T87" fmla="*/ 21 h 29"/>
                <a:gd name="T88" fmla="*/ 2 w 31"/>
                <a:gd name="T89" fmla="*/ 20 h 29"/>
                <a:gd name="T90" fmla="*/ 0 w 31"/>
                <a:gd name="T91" fmla="*/ 20 h 29"/>
                <a:gd name="T92" fmla="*/ 15 w 31"/>
                <a:gd name="T93" fmla="*/ 20 h 29"/>
                <a:gd name="T94" fmla="*/ 11 w 31"/>
                <a:gd name="T95" fmla="*/ 14 h 29"/>
                <a:gd name="T96" fmla="*/ 14 w 31"/>
                <a:gd name="T97" fmla="*/ 13 h 29"/>
                <a:gd name="T98" fmla="*/ 15 w 31"/>
                <a:gd name="T99" fmla="*/ 15 h 29"/>
                <a:gd name="T100" fmla="*/ 14 w 31"/>
                <a:gd name="T101" fmla="*/ 15 h 29"/>
                <a:gd name="T102" fmla="*/ 14 w 31"/>
                <a:gd name="T103" fmla="*/ 17 h 29"/>
                <a:gd name="T104" fmla="*/ 17 w 31"/>
                <a:gd name="T105" fmla="*/ 18 h 29"/>
                <a:gd name="T106" fmla="*/ 15 w 31"/>
                <a:gd name="T10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29">
                  <a:moveTo>
                    <a:pt x="24" y="4"/>
                  </a:moveTo>
                  <a:cubicBezTo>
                    <a:pt x="24" y="4"/>
                    <a:pt x="22" y="8"/>
                    <a:pt x="21" y="8"/>
                  </a:cubicBezTo>
                  <a:cubicBezTo>
                    <a:pt x="20" y="8"/>
                    <a:pt x="19" y="7"/>
                    <a:pt x="18" y="6"/>
                  </a:cubicBezTo>
                  <a:cubicBezTo>
                    <a:pt x="18" y="4"/>
                    <a:pt x="17" y="4"/>
                    <a:pt x="15" y="3"/>
                  </a:cubicBezTo>
                  <a:cubicBezTo>
                    <a:pt x="14" y="1"/>
                    <a:pt x="13" y="0"/>
                    <a:pt x="13" y="0"/>
                  </a:cubicBezTo>
                  <a:cubicBezTo>
                    <a:pt x="13" y="0"/>
                    <a:pt x="10" y="1"/>
                    <a:pt x="11" y="2"/>
                  </a:cubicBezTo>
                  <a:cubicBezTo>
                    <a:pt x="12" y="3"/>
                    <a:pt x="13" y="5"/>
                    <a:pt x="12" y="6"/>
                  </a:cubicBezTo>
                  <a:cubicBezTo>
                    <a:pt x="11" y="7"/>
                    <a:pt x="9" y="4"/>
                    <a:pt x="9" y="4"/>
                  </a:cubicBezTo>
                  <a:cubicBezTo>
                    <a:pt x="9" y="4"/>
                    <a:pt x="8" y="2"/>
                    <a:pt x="6" y="2"/>
                  </a:cubicBezTo>
                  <a:cubicBezTo>
                    <a:pt x="4" y="2"/>
                    <a:pt x="4" y="1"/>
                    <a:pt x="4" y="3"/>
                  </a:cubicBezTo>
                  <a:cubicBezTo>
                    <a:pt x="3" y="4"/>
                    <a:pt x="1" y="5"/>
                    <a:pt x="1" y="5"/>
                  </a:cubicBezTo>
                  <a:cubicBezTo>
                    <a:pt x="1" y="7"/>
                    <a:pt x="1" y="7"/>
                    <a:pt x="1" y="7"/>
                  </a:cubicBezTo>
                  <a:cubicBezTo>
                    <a:pt x="1" y="7"/>
                    <a:pt x="3" y="9"/>
                    <a:pt x="4" y="8"/>
                  </a:cubicBezTo>
                  <a:cubicBezTo>
                    <a:pt x="4" y="6"/>
                    <a:pt x="5" y="9"/>
                    <a:pt x="6" y="10"/>
                  </a:cubicBezTo>
                  <a:cubicBezTo>
                    <a:pt x="7" y="10"/>
                    <a:pt x="5" y="12"/>
                    <a:pt x="5" y="12"/>
                  </a:cubicBezTo>
                  <a:cubicBezTo>
                    <a:pt x="5" y="12"/>
                    <a:pt x="6" y="13"/>
                    <a:pt x="8" y="14"/>
                  </a:cubicBezTo>
                  <a:cubicBezTo>
                    <a:pt x="9" y="15"/>
                    <a:pt x="9" y="15"/>
                    <a:pt x="9" y="15"/>
                  </a:cubicBezTo>
                  <a:cubicBezTo>
                    <a:pt x="8" y="17"/>
                    <a:pt x="8" y="17"/>
                    <a:pt x="8" y="17"/>
                  </a:cubicBezTo>
                  <a:cubicBezTo>
                    <a:pt x="8" y="17"/>
                    <a:pt x="9" y="19"/>
                    <a:pt x="10" y="19"/>
                  </a:cubicBezTo>
                  <a:cubicBezTo>
                    <a:pt x="11" y="20"/>
                    <a:pt x="12" y="19"/>
                    <a:pt x="12" y="20"/>
                  </a:cubicBezTo>
                  <a:cubicBezTo>
                    <a:pt x="12" y="21"/>
                    <a:pt x="13" y="24"/>
                    <a:pt x="13" y="24"/>
                  </a:cubicBezTo>
                  <a:cubicBezTo>
                    <a:pt x="13" y="23"/>
                    <a:pt x="14" y="21"/>
                    <a:pt x="16" y="21"/>
                  </a:cubicBezTo>
                  <a:cubicBezTo>
                    <a:pt x="17" y="20"/>
                    <a:pt x="17" y="19"/>
                    <a:pt x="18" y="20"/>
                  </a:cubicBezTo>
                  <a:cubicBezTo>
                    <a:pt x="19" y="21"/>
                    <a:pt x="20" y="23"/>
                    <a:pt x="19" y="23"/>
                  </a:cubicBezTo>
                  <a:cubicBezTo>
                    <a:pt x="16" y="23"/>
                    <a:pt x="19" y="23"/>
                    <a:pt x="18" y="25"/>
                  </a:cubicBezTo>
                  <a:cubicBezTo>
                    <a:pt x="19" y="26"/>
                    <a:pt x="19" y="26"/>
                    <a:pt x="20" y="27"/>
                  </a:cubicBezTo>
                  <a:cubicBezTo>
                    <a:pt x="21" y="28"/>
                    <a:pt x="22" y="29"/>
                    <a:pt x="22" y="29"/>
                  </a:cubicBezTo>
                  <a:cubicBezTo>
                    <a:pt x="22" y="27"/>
                    <a:pt x="22" y="26"/>
                    <a:pt x="22" y="25"/>
                  </a:cubicBezTo>
                  <a:cubicBezTo>
                    <a:pt x="24" y="24"/>
                    <a:pt x="24" y="24"/>
                    <a:pt x="25" y="24"/>
                  </a:cubicBezTo>
                  <a:cubicBezTo>
                    <a:pt x="25" y="23"/>
                    <a:pt x="25" y="22"/>
                    <a:pt x="24" y="22"/>
                  </a:cubicBezTo>
                  <a:cubicBezTo>
                    <a:pt x="24" y="22"/>
                    <a:pt x="26" y="19"/>
                    <a:pt x="26" y="19"/>
                  </a:cubicBezTo>
                  <a:cubicBezTo>
                    <a:pt x="26" y="18"/>
                    <a:pt x="25" y="16"/>
                    <a:pt x="26" y="15"/>
                  </a:cubicBezTo>
                  <a:cubicBezTo>
                    <a:pt x="26" y="13"/>
                    <a:pt x="29" y="12"/>
                    <a:pt x="31" y="12"/>
                  </a:cubicBezTo>
                  <a:cubicBezTo>
                    <a:pt x="31" y="11"/>
                    <a:pt x="31" y="11"/>
                    <a:pt x="30" y="10"/>
                  </a:cubicBezTo>
                  <a:cubicBezTo>
                    <a:pt x="30" y="10"/>
                    <a:pt x="29" y="10"/>
                    <a:pt x="29" y="10"/>
                  </a:cubicBezTo>
                  <a:cubicBezTo>
                    <a:pt x="28" y="10"/>
                    <a:pt x="26" y="8"/>
                    <a:pt x="25" y="7"/>
                  </a:cubicBezTo>
                  <a:cubicBezTo>
                    <a:pt x="25" y="6"/>
                    <a:pt x="24" y="5"/>
                    <a:pt x="24" y="4"/>
                  </a:cubicBezTo>
                  <a:close/>
                  <a:moveTo>
                    <a:pt x="0" y="20"/>
                  </a:moveTo>
                  <a:cubicBezTo>
                    <a:pt x="0" y="20"/>
                    <a:pt x="0" y="21"/>
                    <a:pt x="2" y="22"/>
                  </a:cubicBezTo>
                  <a:cubicBezTo>
                    <a:pt x="3" y="24"/>
                    <a:pt x="3" y="25"/>
                    <a:pt x="4" y="25"/>
                  </a:cubicBezTo>
                  <a:cubicBezTo>
                    <a:pt x="5" y="26"/>
                    <a:pt x="5" y="27"/>
                    <a:pt x="6" y="27"/>
                  </a:cubicBezTo>
                  <a:cubicBezTo>
                    <a:pt x="7" y="27"/>
                    <a:pt x="9" y="26"/>
                    <a:pt x="9" y="26"/>
                  </a:cubicBezTo>
                  <a:cubicBezTo>
                    <a:pt x="9" y="26"/>
                    <a:pt x="9" y="24"/>
                    <a:pt x="7" y="23"/>
                  </a:cubicBezTo>
                  <a:cubicBezTo>
                    <a:pt x="6" y="21"/>
                    <a:pt x="5" y="21"/>
                    <a:pt x="5" y="21"/>
                  </a:cubicBezTo>
                  <a:cubicBezTo>
                    <a:pt x="5" y="21"/>
                    <a:pt x="4" y="20"/>
                    <a:pt x="2" y="20"/>
                  </a:cubicBezTo>
                  <a:cubicBezTo>
                    <a:pt x="1" y="20"/>
                    <a:pt x="0" y="20"/>
                    <a:pt x="0" y="20"/>
                  </a:cubicBezTo>
                  <a:close/>
                  <a:moveTo>
                    <a:pt x="15" y="20"/>
                  </a:moveTo>
                  <a:cubicBezTo>
                    <a:pt x="14" y="18"/>
                    <a:pt x="11" y="16"/>
                    <a:pt x="11" y="14"/>
                  </a:cubicBezTo>
                  <a:cubicBezTo>
                    <a:pt x="14" y="13"/>
                    <a:pt x="14" y="13"/>
                    <a:pt x="14" y="13"/>
                  </a:cubicBezTo>
                  <a:cubicBezTo>
                    <a:pt x="15" y="15"/>
                    <a:pt x="15" y="15"/>
                    <a:pt x="15" y="15"/>
                  </a:cubicBezTo>
                  <a:cubicBezTo>
                    <a:pt x="14" y="15"/>
                    <a:pt x="14" y="15"/>
                    <a:pt x="14" y="15"/>
                  </a:cubicBezTo>
                  <a:cubicBezTo>
                    <a:pt x="14" y="17"/>
                    <a:pt x="14" y="17"/>
                    <a:pt x="14" y="17"/>
                  </a:cubicBezTo>
                  <a:cubicBezTo>
                    <a:pt x="16" y="17"/>
                    <a:pt x="17" y="17"/>
                    <a:pt x="17" y="18"/>
                  </a:cubicBezTo>
                  <a:cubicBezTo>
                    <a:pt x="17" y="19"/>
                    <a:pt x="16" y="20"/>
                    <a:pt x="15" y="2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Freeform 17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F46A7E-C613-40E1-9BA3-87FA2597FBBC}"/>
                </a:ext>
              </a:extLst>
            </p:cNvPr>
            <p:cNvSpPr>
              <a:spLocks/>
            </p:cNvSpPr>
            <p:nvPr/>
          </p:nvSpPr>
          <p:spPr bwMode="auto">
            <a:xfrm>
              <a:off x="4557713" y="2851151"/>
              <a:ext cx="165100" cy="88900"/>
            </a:xfrm>
            <a:custGeom>
              <a:avLst/>
              <a:gdLst>
                <a:gd name="T0" fmla="*/ 0 w 44"/>
                <a:gd name="T1" fmla="*/ 18 h 24"/>
                <a:gd name="T2" fmla="*/ 1 w 44"/>
                <a:gd name="T3" fmla="*/ 21 h 24"/>
                <a:gd name="T4" fmla="*/ 6 w 44"/>
                <a:gd name="T5" fmla="*/ 22 h 24"/>
                <a:gd name="T6" fmla="*/ 7 w 44"/>
                <a:gd name="T7" fmla="*/ 22 h 24"/>
                <a:gd name="T8" fmla="*/ 10 w 44"/>
                <a:gd name="T9" fmla="*/ 22 h 24"/>
                <a:gd name="T10" fmla="*/ 12 w 44"/>
                <a:gd name="T11" fmla="*/ 24 h 24"/>
                <a:gd name="T12" fmla="*/ 15 w 44"/>
                <a:gd name="T13" fmla="*/ 23 h 24"/>
                <a:gd name="T14" fmla="*/ 20 w 44"/>
                <a:gd name="T15" fmla="*/ 23 h 24"/>
                <a:gd name="T16" fmla="*/ 22 w 44"/>
                <a:gd name="T17" fmla="*/ 22 h 24"/>
                <a:gd name="T18" fmla="*/ 24 w 44"/>
                <a:gd name="T19" fmla="*/ 22 h 24"/>
                <a:gd name="T20" fmla="*/ 29 w 44"/>
                <a:gd name="T21" fmla="*/ 20 h 24"/>
                <a:gd name="T22" fmla="*/ 32 w 44"/>
                <a:gd name="T23" fmla="*/ 19 h 24"/>
                <a:gd name="T24" fmla="*/ 36 w 44"/>
                <a:gd name="T25" fmla="*/ 19 h 24"/>
                <a:gd name="T26" fmla="*/ 38 w 44"/>
                <a:gd name="T27" fmla="*/ 18 h 24"/>
                <a:gd name="T28" fmla="*/ 41 w 44"/>
                <a:gd name="T29" fmla="*/ 16 h 24"/>
                <a:gd name="T30" fmla="*/ 42 w 44"/>
                <a:gd name="T31" fmla="*/ 12 h 24"/>
                <a:gd name="T32" fmla="*/ 44 w 44"/>
                <a:gd name="T33" fmla="*/ 9 h 24"/>
                <a:gd name="T34" fmla="*/ 42 w 44"/>
                <a:gd name="T35" fmla="*/ 7 h 24"/>
                <a:gd name="T36" fmla="*/ 42 w 44"/>
                <a:gd name="T37" fmla="*/ 3 h 24"/>
                <a:gd name="T38" fmla="*/ 38 w 44"/>
                <a:gd name="T39" fmla="*/ 3 h 24"/>
                <a:gd name="T40" fmla="*/ 33 w 44"/>
                <a:gd name="T41" fmla="*/ 1 h 24"/>
                <a:gd name="T42" fmla="*/ 29 w 44"/>
                <a:gd name="T43" fmla="*/ 1 h 24"/>
                <a:gd name="T44" fmla="*/ 27 w 44"/>
                <a:gd name="T45" fmla="*/ 4 h 24"/>
                <a:gd name="T46" fmla="*/ 22 w 44"/>
                <a:gd name="T47" fmla="*/ 3 h 24"/>
                <a:gd name="T48" fmla="*/ 20 w 44"/>
                <a:gd name="T49" fmla="*/ 6 h 24"/>
                <a:gd name="T50" fmla="*/ 17 w 44"/>
                <a:gd name="T51" fmla="*/ 8 h 24"/>
                <a:gd name="T52" fmla="*/ 15 w 44"/>
                <a:gd name="T53" fmla="*/ 10 h 24"/>
                <a:gd name="T54" fmla="*/ 17 w 44"/>
                <a:gd name="T55" fmla="*/ 12 h 24"/>
                <a:gd name="T56" fmla="*/ 16 w 44"/>
                <a:gd name="T57" fmla="*/ 14 h 24"/>
                <a:gd name="T58" fmla="*/ 13 w 44"/>
                <a:gd name="T59" fmla="*/ 13 h 24"/>
                <a:gd name="T60" fmla="*/ 9 w 44"/>
                <a:gd name="T61" fmla="*/ 12 h 24"/>
                <a:gd name="T62" fmla="*/ 6 w 44"/>
                <a:gd name="T63" fmla="*/ 14 h 24"/>
                <a:gd name="T64" fmla="*/ 3 w 44"/>
                <a:gd name="T65" fmla="*/ 15 h 24"/>
                <a:gd name="T66" fmla="*/ 0 w 44"/>
                <a:gd name="T6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4">
                  <a:moveTo>
                    <a:pt x="0" y="18"/>
                  </a:moveTo>
                  <a:cubicBezTo>
                    <a:pt x="2" y="17"/>
                    <a:pt x="2" y="18"/>
                    <a:pt x="1" y="21"/>
                  </a:cubicBezTo>
                  <a:cubicBezTo>
                    <a:pt x="1" y="21"/>
                    <a:pt x="6" y="23"/>
                    <a:pt x="6" y="22"/>
                  </a:cubicBezTo>
                  <a:cubicBezTo>
                    <a:pt x="6" y="21"/>
                    <a:pt x="5" y="21"/>
                    <a:pt x="7" y="22"/>
                  </a:cubicBezTo>
                  <a:cubicBezTo>
                    <a:pt x="9" y="23"/>
                    <a:pt x="7" y="22"/>
                    <a:pt x="10" y="22"/>
                  </a:cubicBezTo>
                  <a:cubicBezTo>
                    <a:pt x="12" y="22"/>
                    <a:pt x="11" y="24"/>
                    <a:pt x="12" y="24"/>
                  </a:cubicBezTo>
                  <a:cubicBezTo>
                    <a:pt x="14" y="24"/>
                    <a:pt x="14" y="24"/>
                    <a:pt x="15" y="23"/>
                  </a:cubicBezTo>
                  <a:cubicBezTo>
                    <a:pt x="17" y="23"/>
                    <a:pt x="20" y="23"/>
                    <a:pt x="20" y="23"/>
                  </a:cubicBezTo>
                  <a:cubicBezTo>
                    <a:pt x="20" y="23"/>
                    <a:pt x="22" y="24"/>
                    <a:pt x="22" y="22"/>
                  </a:cubicBezTo>
                  <a:cubicBezTo>
                    <a:pt x="22" y="21"/>
                    <a:pt x="22" y="21"/>
                    <a:pt x="24" y="22"/>
                  </a:cubicBezTo>
                  <a:cubicBezTo>
                    <a:pt x="27" y="22"/>
                    <a:pt x="28" y="22"/>
                    <a:pt x="29" y="20"/>
                  </a:cubicBezTo>
                  <a:cubicBezTo>
                    <a:pt x="30" y="19"/>
                    <a:pt x="30" y="19"/>
                    <a:pt x="32" y="19"/>
                  </a:cubicBezTo>
                  <a:cubicBezTo>
                    <a:pt x="33" y="19"/>
                    <a:pt x="35" y="20"/>
                    <a:pt x="36" y="19"/>
                  </a:cubicBezTo>
                  <a:cubicBezTo>
                    <a:pt x="38" y="18"/>
                    <a:pt x="38" y="18"/>
                    <a:pt x="38" y="18"/>
                  </a:cubicBezTo>
                  <a:cubicBezTo>
                    <a:pt x="38" y="18"/>
                    <a:pt x="39" y="15"/>
                    <a:pt x="41" y="16"/>
                  </a:cubicBezTo>
                  <a:cubicBezTo>
                    <a:pt x="42" y="17"/>
                    <a:pt x="42" y="12"/>
                    <a:pt x="42" y="12"/>
                  </a:cubicBezTo>
                  <a:cubicBezTo>
                    <a:pt x="42" y="12"/>
                    <a:pt x="41" y="8"/>
                    <a:pt x="44" y="9"/>
                  </a:cubicBezTo>
                  <a:cubicBezTo>
                    <a:pt x="42" y="7"/>
                    <a:pt x="42" y="7"/>
                    <a:pt x="42" y="7"/>
                  </a:cubicBezTo>
                  <a:cubicBezTo>
                    <a:pt x="39" y="6"/>
                    <a:pt x="42" y="3"/>
                    <a:pt x="42" y="3"/>
                  </a:cubicBezTo>
                  <a:cubicBezTo>
                    <a:pt x="42" y="3"/>
                    <a:pt x="39" y="3"/>
                    <a:pt x="38" y="3"/>
                  </a:cubicBezTo>
                  <a:cubicBezTo>
                    <a:pt x="36" y="3"/>
                    <a:pt x="35" y="3"/>
                    <a:pt x="33" y="1"/>
                  </a:cubicBezTo>
                  <a:cubicBezTo>
                    <a:pt x="32" y="0"/>
                    <a:pt x="29" y="1"/>
                    <a:pt x="29" y="1"/>
                  </a:cubicBezTo>
                  <a:cubicBezTo>
                    <a:pt x="29" y="1"/>
                    <a:pt x="28" y="2"/>
                    <a:pt x="27" y="4"/>
                  </a:cubicBezTo>
                  <a:cubicBezTo>
                    <a:pt x="26" y="7"/>
                    <a:pt x="22" y="3"/>
                    <a:pt x="22" y="3"/>
                  </a:cubicBezTo>
                  <a:cubicBezTo>
                    <a:pt x="22" y="3"/>
                    <a:pt x="19" y="4"/>
                    <a:pt x="20" y="6"/>
                  </a:cubicBezTo>
                  <a:cubicBezTo>
                    <a:pt x="20" y="8"/>
                    <a:pt x="19" y="8"/>
                    <a:pt x="17" y="8"/>
                  </a:cubicBezTo>
                  <a:cubicBezTo>
                    <a:pt x="16" y="9"/>
                    <a:pt x="15" y="10"/>
                    <a:pt x="15" y="10"/>
                  </a:cubicBezTo>
                  <a:cubicBezTo>
                    <a:pt x="15" y="10"/>
                    <a:pt x="17" y="10"/>
                    <a:pt x="17" y="12"/>
                  </a:cubicBezTo>
                  <a:cubicBezTo>
                    <a:pt x="17" y="14"/>
                    <a:pt x="17" y="15"/>
                    <a:pt x="16" y="14"/>
                  </a:cubicBezTo>
                  <a:cubicBezTo>
                    <a:pt x="14" y="14"/>
                    <a:pt x="14" y="12"/>
                    <a:pt x="13" y="13"/>
                  </a:cubicBezTo>
                  <a:cubicBezTo>
                    <a:pt x="12" y="13"/>
                    <a:pt x="10" y="12"/>
                    <a:pt x="9" y="12"/>
                  </a:cubicBezTo>
                  <a:cubicBezTo>
                    <a:pt x="8" y="13"/>
                    <a:pt x="8" y="14"/>
                    <a:pt x="6" y="14"/>
                  </a:cubicBezTo>
                  <a:cubicBezTo>
                    <a:pt x="5" y="15"/>
                    <a:pt x="5" y="15"/>
                    <a:pt x="3" y="15"/>
                  </a:cubicBezTo>
                  <a:cubicBezTo>
                    <a:pt x="2" y="15"/>
                    <a:pt x="0" y="17"/>
                    <a:pt x="0" y="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Freeform 1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7CF573-1B1E-416C-8C74-7965A493ADBC}"/>
                </a:ext>
              </a:extLst>
            </p:cNvPr>
            <p:cNvSpPr>
              <a:spLocks noEditPoints="1"/>
            </p:cNvSpPr>
            <p:nvPr/>
          </p:nvSpPr>
          <p:spPr bwMode="auto">
            <a:xfrm>
              <a:off x="6954838" y="4699001"/>
              <a:ext cx="941387" cy="1001713"/>
            </a:xfrm>
            <a:custGeom>
              <a:avLst/>
              <a:gdLst>
                <a:gd name="T0" fmla="*/ 190 w 251"/>
                <a:gd name="T1" fmla="*/ 223 h 267"/>
                <a:gd name="T2" fmla="*/ 198 w 251"/>
                <a:gd name="T3" fmla="*/ 218 h 267"/>
                <a:gd name="T4" fmla="*/ 202 w 251"/>
                <a:gd name="T5" fmla="*/ 224 h 267"/>
                <a:gd name="T6" fmla="*/ 213 w 251"/>
                <a:gd name="T7" fmla="*/ 220 h 267"/>
                <a:gd name="T8" fmla="*/ 226 w 251"/>
                <a:gd name="T9" fmla="*/ 210 h 267"/>
                <a:gd name="T10" fmla="*/ 233 w 251"/>
                <a:gd name="T11" fmla="*/ 189 h 267"/>
                <a:gd name="T12" fmla="*/ 241 w 251"/>
                <a:gd name="T13" fmla="*/ 172 h 267"/>
                <a:gd name="T14" fmla="*/ 247 w 251"/>
                <a:gd name="T15" fmla="*/ 155 h 267"/>
                <a:gd name="T16" fmla="*/ 246 w 251"/>
                <a:gd name="T17" fmla="*/ 119 h 267"/>
                <a:gd name="T18" fmla="*/ 237 w 251"/>
                <a:gd name="T19" fmla="*/ 103 h 267"/>
                <a:gd name="T20" fmla="*/ 225 w 251"/>
                <a:gd name="T21" fmla="*/ 79 h 267"/>
                <a:gd name="T22" fmla="*/ 209 w 251"/>
                <a:gd name="T23" fmla="*/ 65 h 267"/>
                <a:gd name="T24" fmla="*/ 200 w 251"/>
                <a:gd name="T25" fmla="*/ 31 h 267"/>
                <a:gd name="T26" fmla="*/ 189 w 251"/>
                <a:gd name="T27" fmla="*/ 14 h 267"/>
                <a:gd name="T28" fmla="*/ 179 w 251"/>
                <a:gd name="T29" fmla="*/ 1 h 267"/>
                <a:gd name="T30" fmla="*/ 176 w 251"/>
                <a:gd name="T31" fmla="*/ 34 h 267"/>
                <a:gd name="T32" fmla="*/ 162 w 251"/>
                <a:gd name="T33" fmla="*/ 47 h 267"/>
                <a:gd name="T34" fmla="*/ 139 w 251"/>
                <a:gd name="T35" fmla="*/ 32 h 267"/>
                <a:gd name="T36" fmla="*/ 147 w 251"/>
                <a:gd name="T37" fmla="*/ 10 h 267"/>
                <a:gd name="T38" fmla="*/ 131 w 251"/>
                <a:gd name="T39" fmla="*/ 7 h 267"/>
                <a:gd name="T40" fmla="*/ 123 w 251"/>
                <a:gd name="T41" fmla="*/ 10 h 267"/>
                <a:gd name="T42" fmla="*/ 106 w 251"/>
                <a:gd name="T43" fmla="*/ 15 h 267"/>
                <a:gd name="T44" fmla="*/ 100 w 251"/>
                <a:gd name="T45" fmla="*/ 32 h 267"/>
                <a:gd name="T46" fmla="*/ 90 w 251"/>
                <a:gd name="T47" fmla="*/ 25 h 267"/>
                <a:gd name="T48" fmla="*/ 77 w 251"/>
                <a:gd name="T49" fmla="*/ 28 h 267"/>
                <a:gd name="T50" fmla="*/ 68 w 251"/>
                <a:gd name="T51" fmla="*/ 40 h 267"/>
                <a:gd name="T52" fmla="*/ 63 w 251"/>
                <a:gd name="T53" fmla="*/ 46 h 267"/>
                <a:gd name="T54" fmla="*/ 57 w 251"/>
                <a:gd name="T55" fmla="*/ 54 h 267"/>
                <a:gd name="T56" fmla="*/ 34 w 251"/>
                <a:gd name="T57" fmla="*/ 72 h 267"/>
                <a:gd name="T58" fmla="*/ 15 w 251"/>
                <a:gd name="T59" fmla="*/ 82 h 267"/>
                <a:gd name="T60" fmla="*/ 4 w 251"/>
                <a:gd name="T61" fmla="*/ 93 h 267"/>
                <a:gd name="T62" fmla="*/ 5 w 251"/>
                <a:gd name="T63" fmla="*/ 112 h 267"/>
                <a:gd name="T64" fmla="*/ 0 w 251"/>
                <a:gd name="T65" fmla="*/ 115 h 267"/>
                <a:gd name="T66" fmla="*/ 11 w 251"/>
                <a:gd name="T67" fmla="*/ 137 h 267"/>
                <a:gd name="T68" fmla="*/ 16 w 251"/>
                <a:gd name="T69" fmla="*/ 166 h 267"/>
                <a:gd name="T70" fmla="*/ 17 w 251"/>
                <a:gd name="T71" fmla="*/ 186 h 267"/>
                <a:gd name="T72" fmla="*/ 35 w 251"/>
                <a:gd name="T73" fmla="*/ 184 h 267"/>
                <a:gd name="T74" fmla="*/ 46 w 251"/>
                <a:gd name="T75" fmla="*/ 182 h 267"/>
                <a:gd name="T76" fmla="*/ 62 w 251"/>
                <a:gd name="T77" fmla="*/ 181 h 267"/>
                <a:gd name="T78" fmla="*/ 79 w 251"/>
                <a:gd name="T79" fmla="*/ 168 h 267"/>
                <a:gd name="T80" fmla="*/ 109 w 251"/>
                <a:gd name="T81" fmla="*/ 163 h 267"/>
                <a:gd name="T82" fmla="*/ 128 w 251"/>
                <a:gd name="T83" fmla="*/ 167 h 267"/>
                <a:gd name="T84" fmla="*/ 136 w 251"/>
                <a:gd name="T85" fmla="*/ 185 h 267"/>
                <a:gd name="T86" fmla="*/ 152 w 251"/>
                <a:gd name="T87" fmla="*/ 180 h 267"/>
                <a:gd name="T88" fmla="*/ 151 w 251"/>
                <a:gd name="T89" fmla="*/ 191 h 267"/>
                <a:gd name="T90" fmla="*/ 162 w 251"/>
                <a:gd name="T91" fmla="*/ 195 h 267"/>
                <a:gd name="T92" fmla="*/ 179 w 251"/>
                <a:gd name="T93" fmla="*/ 220 h 267"/>
                <a:gd name="T94" fmla="*/ 198 w 251"/>
                <a:gd name="T95" fmla="*/ 259 h 267"/>
                <a:gd name="T96" fmla="*/ 210 w 251"/>
                <a:gd name="T97" fmla="*/ 266 h 267"/>
                <a:gd name="T98" fmla="*/ 212 w 251"/>
                <a:gd name="T99" fmla="*/ 262 h 267"/>
                <a:gd name="T100" fmla="*/ 198 w 251"/>
                <a:gd name="T101" fmla="*/ 242 h 267"/>
                <a:gd name="T102" fmla="*/ 217 w 251"/>
                <a:gd name="T103" fmla="*/ 238 h 267"/>
                <a:gd name="T104" fmla="*/ 137 w 251"/>
                <a:gd name="T105" fmla="*/ 160 h 267"/>
                <a:gd name="T106" fmla="*/ 140 w 251"/>
                <a:gd name="T107" fmla="*/ 159 h 267"/>
                <a:gd name="T108" fmla="*/ 163 w 251"/>
                <a:gd name="T109" fmla="*/ 46 h 267"/>
                <a:gd name="T110" fmla="*/ 146 w 251"/>
                <a:gd name="T111" fmla="*/ 22 h 267"/>
                <a:gd name="T112" fmla="*/ 110 w 251"/>
                <a:gd name="T113" fmla="*/ 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267">
                  <a:moveTo>
                    <a:pt x="179" y="220"/>
                  </a:moveTo>
                  <a:cubicBezTo>
                    <a:pt x="179" y="220"/>
                    <a:pt x="179" y="221"/>
                    <a:pt x="180" y="221"/>
                  </a:cubicBezTo>
                  <a:cubicBezTo>
                    <a:pt x="180" y="221"/>
                    <a:pt x="181" y="221"/>
                    <a:pt x="182" y="221"/>
                  </a:cubicBezTo>
                  <a:cubicBezTo>
                    <a:pt x="182" y="223"/>
                    <a:pt x="181" y="224"/>
                    <a:pt x="183" y="225"/>
                  </a:cubicBezTo>
                  <a:cubicBezTo>
                    <a:pt x="183" y="225"/>
                    <a:pt x="183" y="224"/>
                    <a:pt x="184" y="224"/>
                  </a:cubicBezTo>
                  <a:cubicBezTo>
                    <a:pt x="185" y="224"/>
                    <a:pt x="186" y="226"/>
                    <a:pt x="186" y="226"/>
                  </a:cubicBezTo>
                  <a:cubicBezTo>
                    <a:pt x="187" y="226"/>
                    <a:pt x="188" y="226"/>
                    <a:pt x="189" y="225"/>
                  </a:cubicBezTo>
                  <a:cubicBezTo>
                    <a:pt x="190" y="225"/>
                    <a:pt x="190" y="223"/>
                    <a:pt x="190" y="223"/>
                  </a:cubicBezTo>
                  <a:cubicBezTo>
                    <a:pt x="191" y="223"/>
                    <a:pt x="191" y="223"/>
                    <a:pt x="191" y="223"/>
                  </a:cubicBezTo>
                  <a:cubicBezTo>
                    <a:pt x="192" y="222"/>
                    <a:pt x="192" y="221"/>
                    <a:pt x="192" y="221"/>
                  </a:cubicBezTo>
                  <a:cubicBezTo>
                    <a:pt x="193" y="220"/>
                    <a:pt x="194" y="220"/>
                    <a:pt x="194" y="220"/>
                  </a:cubicBezTo>
                  <a:cubicBezTo>
                    <a:pt x="195" y="218"/>
                    <a:pt x="192" y="219"/>
                    <a:pt x="194" y="218"/>
                  </a:cubicBezTo>
                  <a:cubicBezTo>
                    <a:pt x="195" y="217"/>
                    <a:pt x="195" y="217"/>
                    <a:pt x="196" y="217"/>
                  </a:cubicBezTo>
                  <a:cubicBezTo>
                    <a:pt x="196" y="216"/>
                    <a:pt x="196" y="216"/>
                    <a:pt x="196" y="216"/>
                  </a:cubicBezTo>
                  <a:cubicBezTo>
                    <a:pt x="196" y="216"/>
                    <a:pt x="198" y="216"/>
                    <a:pt x="198" y="216"/>
                  </a:cubicBezTo>
                  <a:cubicBezTo>
                    <a:pt x="198" y="217"/>
                    <a:pt x="198" y="218"/>
                    <a:pt x="198" y="218"/>
                  </a:cubicBezTo>
                  <a:cubicBezTo>
                    <a:pt x="198" y="219"/>
                    <a:pt x="196" y="220"/>
                    <a:pt x="196" y="220"/>
                  </a:cubicBezTo>
                  <a:cubicBezTo>
                    <a:pt x="196" y="220"/>
                    <a:pt x="196" y="221"/>
                    <a:pt x="196" y="221"/>
                  </a:cubicBezTo>
                  <a:cubicBezTo>
                    <a:pt x="196" y="221"/>
                    <a:pt x="197" y="221"/>
                    <a:pt x="198" y="221"/>
                  </a:cubicBezTo>
                  <a:cubicBezTo>
                    <a:pt x="198" y="221"/>
                    <a:pt x="199" y="220"/>
                    <a:pt x="200" y="220"/>
                  </a:cubicBezTo>
                  <a:cubicBezTo>
                    <a:pt x="200" y="220"/>
                    <a:pt x="200" y="221"/>
                    <a:pt x="200" y="221"/>
                  </a:cubicBezTo>
                  <a:cubicBezTo>
                    <a:pt x="200" y="221"/>
                    <a:pt x="199" y="222"/>
                    <a:pt x="198" y="222"/>
                  </a:cubicBezTo>
                  <a:cubicBezTo>
                    <a:pt x="198" y="223"/>
                    <a:pt x="198" y="223"/>
                    <a:pt x="198" y="223"/>
                  </a:cubicBezTo>
                  <a:cubicBezTo>
                    <a:pt x="199" y="223"/>
                    <a:pt x="201" y="224"/>
                    <a:pt x="202" y="224"/>
                  </a:cubicBezTo>
                  <a:cubicBezTo>
                    <a:pt x="203" y="226"/>
                    <a:pt x="203" y="226"/>
                    <a:pt x="203" y="226"/>
                  </a:cubicBezTo>
                  <a:cubicBezTo>
                    <a:pt x="203" y="226"/>
                    <a:pt x="203" y="226"/>
                    <a:pt x="204" y="226"/>
                  </a:cubicBezTo>
                  <a:cubicBezTo>
                    <a:pt x="205" y="226"/>
                    <a:pt x="204" y="228"/>
                    <a:pt x="205" y="228"/>
                  </a:cubicBezTo>
                  <a:cubicBezTo>
                    <a:pt x="205" y="229"/>
                    <a:pt x="206" y="229"/>
                    <a:pt x="206" y="229"/>
                  </a:cubicBezTo>
                  <a:cubicBezTo>
                    <a:pt x="207" y="226"/>
                    <a:pt x="205" y="228"/>
                    <a:pt x="207" y="226"/>
                  </a:cubicBezTo>
                  <a:cubicBezTo>
                    <a:pt x="208" y="226"/>
                    <a:pt x="209" y="226"/>
                    <a:pt x="209" y="226"/>
                  </a:cubicBezTo>
                  <a:cubicBezTo>
                    <a:pt x="210" y="225"/>
                    <a:pt x="210" y="224"/>
                    <a:pt x="210" y="224"/>
                  </a:cubicBezTo>
                  <a:cubicBezTo>
                    <a:pt x="211" y="222"/>
                    <a:pt x="213" y="221"/>
                    <a:pt x="213" y="220"/>
                  </a:cubicBezTo>
                  <a:cubicBezTo>
                    <a:pt x="214" y="219"/>
                    <a:pt x="213" y="219"/>
                    <a:pt x="213" y="218"/>
                  </a:cubicBezTo>
                  <a:cubicBezTo>
                    <a:pt x="213" y="217"/>
                    <a:pt x="214" y="216"/>
                    <a:pt x="214" y="216"/>
                  </a:cubicBezTo>
                  <a:cubicBezTo>
                    <a:pt x="219" y="216"/>
                    <a:pt x="221" y="215"/>
                    <a:pt x="225" y="216"/>
                  </a:cubicBezTo>
                  <a:cubicBezTo>
                    <a:pt x="225" y="214"/>
                    <a:pt x="225" y="214"/>
                    <a:pt x="225" y="214"/>
                  </a:cubicBezTo>
                  <a:cubicBezTo>
                    <a:pt x="226" y="214"/>
                    <a:pt x="227" y="215"/>
                    <a:pt x="227" y="214"/>
                  </a:cubicBezTo>
                  <a:cubicBezTo>
                    <a:pt x="228" y="214"/>
                    <a:pt x="227" y="213"/>
                    <a:pt x="227" y="212"/>
                  </a:cubicBezTo>
                  <a:cubicBezTo>
                    <a:pt x="228" y="211"/>
                    <a:pt x="227" y="212"/>
                    <a:pt x="228" y="211"/>
                  </a:cubicBezTo>
                  <a:cubicBezTo>
                    <a:pt x="228" y="210"/>
                    <a:pt x="227" y="211"/>
                    <a:pt x="226" y="210"/>
                  </a:cubicBezTo>
                  <a:cubicBezTo>
                    <a:pt x="226" y="210"/>
                    <a:pt x="226" y="209"/>
                    <a:pt x="225" y="208"/>
                  </a:cubicBezTo>
                  <a:cubicBezTo>
                    <a:pt x="227" y="206"/>
                    <a:pt x="228" y="204"/>
                    <a:pt x="229" y="201"/>
                  </a:cubicBezTo>
                  <a:cubicBezTo>
                    <a:pt x="229" y="201"/>
                    <a:pt x="229" y="197"/>
                    <a:pt x="229" y="196"/>
                  </a:cubicBezTo>
                  <a:cubicBezTo>
                    <a:pt x="230" y="196"/>
                    <a:pt x="230" y="196"/>
                    <a:pt x="230" y="196"/>
                  </a:cubicBezTo>
                  <a:cubicBezTo>
                    <a:pt x="230" y="195"/>
                    <a:pt x="230" y="194"/>
                    <a:pt x="231" y="192"/>
                  </a:cubicBezTo>
                  <a:cubicBezTo>
                    <a:pt x="232" y="192"/>
                    <a:pt x="232" y="192"/>
                    <a:pt x="232" y="192"/>
                  </a:cubicBezTo>
                  <a:cubicBezTo>
                    <a:pt x="232" y="192"/>
                    <a:pt x="233" y="190"/>
                    <a:pt x="232" y="190"/>
                  </a:cubicBezTo>
                  <a:cubicBezTo>
                    <a:pt x="233" y="189"/>
                    <a:pt x="233" y="189"/>
                    <a:pt x="233" y="189"/>
                  </a:cubicBezTo>
                  <a:cubicBezTo>
                    <a:pt x="233" y="188"/>
                    <a:pt x="233" y="187"/>
                    <a:pt x="233" y="187"/>
                  </a:cubicBezTo>
                  <a:cubicBezTo>
                    <a:pt x="234" y="186"/>
                    <a:pt x="234" y="186"/>
                    <a:pt x="234" y="186"/>
                  </a:cubicBezTo>
                  <a:cubicBezTo>
                    <a:pt x="235" y="183"/>
                    <a:pt x="234" y="181"/>
                    <a:pt x="234" y="179"/>
                  </a:cubicBezTo>
                  <a:cubicBezTo>
                    <a:pt x="235" y="178"/>
                    <a:pt x="235" y="179"/>
                    <a:pt x="236" y="178"/>
                  </a:cubicBezTo>
                  <a:cubicBezTo>
                    <a:pt x="236" y="178"/>
                    <a:pt x="236" y="176"/>
                    <a:pt x="236" y="176"/>
                  </a:cubicBezTo>
                  <a:cubicBezTo>
                    <a:pt x="237" y="175"/>
                    <a:pt x="238" y="175"/>
                    <a:pt x="239" y="174"/>
                  </a:cubicBezTo>
                  <a:cubicBezTo>
                    <a:pt x="240" y="174"/>
                    <a:pt x="240" y="173"/>
                    <a:pt x="241" y="172"/>
                  </a:cubicBezTo>
                  <a:cubicBezTo>
                    <a:pt x="241" y="172"/>
                    <a:pt x="241" y="172"/>
                    <a:pt x="241" y="172"/>
                  </a:cubicBezTo>
                  <a:cubicBezTo>
                    <a:pt x="241" y="171"/>
                    <a:pt x="242" y="172"/>
                    <a:pt x="243" y="171"/>
                  </a:cubicBezTo>
                  <a:cubicBezTo>
                    <a:pt x="243" y="171"/>
                    <a:pt x="243" y="168"/>
                    <a:pt x="243" y="167"/>
                  </a:cubicBezTo>
                  <a:cubicBezTo>
                    <a:pt x="243" y="167"/>
                    <a:pt x="244" y="166"/>
                    <a:pt x="244" y="166"/>
                  </a:cubicBezTo>
                  <a:cubicBezTo>
                    <a:pt x="245" y="166"/>
                    <a:pt x="245" y="166"/>
                    <a:pt x="245" y="166"/>
                  </a:cubicBezTo>
                  <a:cubicBezTo>
                    <a:pt x="246" y="165"/>
                    <a:pt x="245" y="164"/>
                    <a:pt x="245" y="164"/>
                  </a:cubicBezTo>
                  <a:cubicBezTo>
                    <a:pt x="245" y="163"/>
                    <a:pt x="247" y="161"/>
                    <a:pt x="247" y="160"/>
                  </a:cubicBezTo>
                  <a:cubicBezTo>
                    <a:pt x="247" y="159"/>
                    <a:pt x="246" y="157"/>
                    <a:pt x="246" y="156"/>
                  </a:cubicBezTo>
                  <a:cubicBezTo>
                    <a:pt x="246" y="156"/>
                    <a:pt x="247" y="156"/>
                    <a:pt x="247" y="155"/>
                  </a:cubicBezTo>
                  <a:cubicBezTo>
                    <a:pt x="246" y="152"/>
                    <a:pt x="247" y="151"/>
                    <a:pt x="248" y="147"/>
                  </a:cubicBezTo>
                  <a:cubicBezTo>
                    <a:pt x="247" y="147"/>
                    <a:pt x="247" y="147"/>
                    <a:pt x="246" y="146"/>
                  </a:cubicBezTo>
                  <a:cubicBezTo>
                    <a:pt x="247" y="145"/>
                    <a:pt x="251" y="145"/>
                    <a:pt x="247" y="142"/>
                  </a:cubicBezTo>
                  <a:cubicBezTo>
                    <a:pt x="248" y="141"/>
                    <a:pt x="250" y="140"/>
                    <a:pt x="249" y="136"/>
                  </a:cubicBezTo>
                  <a:cubicBezTo>
                    <a:pt x="249" y="135"/>
                    <a:pt x="247" y="135"/>
                    <a:pt x="247" y="134"/>
                  </a:cubicBezTo>
                  <a:cubicBezTo>
                    <a:pt x="246" y="133"/>
                    <a:pt x="245" y="130"/>
                    <a:pt x="245" y="129"/>
                  </a:cubicBezTo>
                  <a:cubicBezTo>
                    <a:pt x="245" y="127"/>
                    <a:pt x="245" y="122"/>
                    <a:pt x="246" y="120"/>
                  </a:cubicBezTo>
                  <a:cubicBezTo>
                    <a:pt x="246" y="119"/>
                    <a:pt x="246" y="119"/>
                    <a:pt x="246" y="119"/>
                  </a:cubicBezTo>
                  <a:cubicBezTo>
                    <a:pt x="246" y="119"/>
                    <a:pt x="246" y="116"/>
                    <a:pt x="246" y="116"/>
                  </a:cubicBezTo>
                  <a:cubicBezTo>
                    <a:pt x="245" y="116"/>
                    <a:pt x="245" y="116"/>
                    <a:pt x="245" y="116"/>
                  </a:cubicBezTo>
                  <a:cubicBezTo>
                    <a:pt x="245" y="115"/>
                    <a:pt x="245" y="114"/>
                    <a:pt x="245" y="113"/>
                  </a:cubicBezTo>
                  <a:cubicBezTo>
                    <a:pt x="245" y="113"/>
                    <a:pt x="244" y="113"/>
                    <a:pt x="243" y="113"/>
                  </a:cubicBezTo>
                  <a:cubicBezTo>
                    <a:pt x="243" y="112"/>
                    <a:pt x="243" y="111"/>
                    <a:pt x="242" y="110"/>
                  </a:cubicBezTo>
                  <a:cubicBezTo>
                    <a:pt x="242" y="109"/>
                    <a:pt x="240" y="109"/>
                    <a:pt x="240" y="108"/>
                  </a:cubicBezTo>
                  <a:cubicBezTo>
                    <a:pt x="239" y="108"/>
                    <a:pt x="240" y="107"/>
                    <a:pt x="240" y="106"/>
                  </a:cubicBezTo>
                  <a:cubicBezTo>
                    <a:pt x="239" y="105"/>
                    <a:pt x="238" y="104"/>
                    <a:pt x="237" y="103"/>
                  </a:cubicBezTo>
                  <a:cubicBezTo>
                    <a:pt x="236" y="102"/>
                    <a:pt x="234" y="101"/>
                    <a:pt x="233" y="100"/>
                  </a:cubicBezTo>
                  <a:cubicBezTo>
                    <a:pt x="232" y="98"/>
                    <a:pt x="234" y="94"/>
                    <a:pt x="232" y="92"/>
                  </a:cubicBezTo>
                  <a:cubicBezTo>
                    <a:pt x="231" y="92"/>
                    <a:pt x="231" y="92"/>
                    <a:pt x="231" y="92"/>
                  </a:cubicBezTo>
                  <a:cubicBezTo>
                    <a:pt x="230" y="89"/>
                    <a:pt x="230" y="89"/>
                    <a:pt x="230" y="89"/>
                  </a:cubicBezTo>
                  <a:cubicBezTo>
                    <a:pt x="229" y="89"/>
                    <a:pt x="227" y="91"/>
                    <a:pt x="226" y="89"/>
                  </a:cubicBezTo>
                  <a:cubicBezTo>
                    <a:pt x="224" y="86"/>
                    <a:pt x="226" y="85"/>
                    <a:pt x="226" y="82"/>
                  </a:cubicBezTo>
                  <a:cubicBezTo>
                    <a:pt x="225" y="82"/>
                    <a:pt x="225" y="82"/>
                    <a:pt x="225" y="82"/>
                  </a:cubicBezTo>
                  <a:cubicBezTo>
                    <a:pt x="225" y="81"/>
                    <a:pt x="225" y="80"/>
                    <a:pt x="225" y="79"/>
                  </a:cubicBezTo>
                  <a:cubicBezTo>
                    <a:pt x="223" y="76"/>
                    <a:pt x="219" y="79"/>
                    <a:pt x="222" y="72"/>
                  </a:cubicBezTo>
                  <a:cubicBezTo>
                    <a:pt x="221" y="71"/>
                    <a:pt x="219" y="70"/>
                    <a:pt x="218" y="70"/>
                  </a:cubicBezTo>
                  <a:cubicBezTo>
                    <a:pt x="218" y="69"/>
                    <a:pt x="218" y="68"/>
                    <a:pt x="218" y="68"/>
                  </a:cubicBezTo>
                  <a:cubicBezTo>
                    <a:pt x="215" y="67"/>
                    <a:pt x="215" y="67"/>
                    <a:pt x="215" y="67"/>
                  </a:cubicBezTo>
                  <a:cubicBezTo>
                    <a:pt x="214" y="67"/>
                    <a:pt x="215" y="68"/>
                    <a:pt x="214" y="68"/>
                  </a:cubicBezTo>
                  <a:cubicBezTo>
                    <a:pt x="213" y="67"/>
                    <a:pt x="213" y="67"/>
                    <a:pt x="212" y="67"/>
                  </a:cubicBezTo>
                  <a:cubicBezTo>
                    <a:pt x="212" y="66"/>
                    <a:pt x="212" y="65"/>
                    <a:pt x="212" y="65"/>
                  </a:cubicBezTo>
                  <a:cubicBezTo>
                    <a:pt x="212" y="64"/>
                    <a:pt x="210" y="65"/>
                    <a:pt x="209" y="65"/>
                  </a:cubicBezTo>
                  <a:cubicBezTo>
                    <a:pt x="209" y="65"/>
                    <a:pt x="208" y="64"/>
                    <a:pt x="207" y="63"/>
                  </a:cubicBezTo>
                  <a:cubicBezTo>
                    <a:pt x="206" y="63"/>
                    <a:pt x="206" y="63"/>
                    <a:pt x="206" y="63"/>
                  </a:cubicBezTo>
                  <a:cubicBezTo>
                    <a:pt x="205" y="62"/>
                    <a:pt x="206" y="59"/>
                    <a:pt x="206" y="59"/>
                  </a:cubicBezTo>
                  <a:cubicBezTo>
                    <a:pt x="205" y="56"/>
                    <a:pt x="206" y="53"/>
                    <a:pt x="205" y="49"/>
                  </a:cubicBezTo>
                  <a:cubicBezTo>
                    <a:pt x="205" y="49"/>
                    <a:pt x="204" y="48"/>
                    <a:pt x="204" y="47"/>
                  </a:cubicBezTo>
                  <a:cubicBezTo>
                    <a:pt x="203" y="47"/>
                    <a:pt x="204" y="46"/>
                    <a:pt x="204" y="45"/>
                  </a:cubicBezTo>
                  <a:cubicBezTo>
                    <a:pt x="203" y="44"/>
                    <a:pt x="200" y="42"/>
                    <a:pt x="200" y="40"/>
                  </a:cubicBezTo>
                  <a:cubicBezTo>
                    <a:pt x="199" y="39"/>
                    <a:pt x="200" y="33"/>
                    <a:pt x="200" y="31"/>
                  </a:cubicBezTo>
                  <a:cubicBezTo>
                    <a:pt x="200" y="30"/>
                    <a:pt x="200" y="30"/>
                    <a:pt x="200" y="30"/>
                  </a:cubicBezTo>
                  <a:cubicBezTo>
                    <a:pt x="199" y="29"/>
                    <a:pt x="199" y="30"/>
                    <a:pt x="198" y="30"/>
                  </a:cubicBezTo>
                  <a:cubicBezTo>
                    <a:pt x="197" y="28"/>
                    <a:pt x="196" y="27"/>
                    <a:pt x="195" y="25"/>
                  </a:cubicBezTo>
                  <a:cubicBezTo>
                    <a:pt x="194" y="26"/>
                    <a:pt x="192" y="27"/>
                    <a:pt x="191" y="28"/>
                  </a:cubicBezTo>
                  <a:cubicBezTo>
                    <a:pt x="190" y="28"/>
                    <a:pt x="190" y="27"/>
                    <a:pt x="189" y="27"/>
                  </a:cubicBezTo>
                  <a:cubicBezTo>
                    <a:pt x="189" y="24"/>
                    <a:pt x="190" y="22"/>
                    <a:pt x="190" y="20"/>
                  </a:cubicBezTo>
                  <a:cubicBezTo>
                    <a:pt x="190" y="19"/>
                    <a:pt x="190" y="19"/>
                    <a:pt x="190" y="19"/>
                  </a:cubicBezTo>
                  <a:cubicBezTo>
                    <a:pt x="189" y="18"/>
                    <a:pt x="189" y="15"/>
                    <a:pt x="189" y="14"/>
                  </a:cubicBezTo>
                  <a:cubicBezTo>
                    <a:pt x="188" y="13"/>
                    <a:pt x="187" y="12"/>
                    <a:pt x="186" y="11"/>
                  </a:cubicBezTo>
                  <a:cubicBezTo>
                    <a:pt x="186" y="11"/>
                    <a:pt x="187" y="9"/>
                    <a:pt x="186" y="9"/>
                  </a:cubicBezTo>
                  <a:cubicBezTo>
                    <a:pt x="186" y="8"/>
                    <a:pt x="185" y="8"/>
                    <a:pt x="184" y="8"/>
                  </a:cubicBezTo>
                  <a:cubicBezTo>
                    <a:pt x="184" y="7"/>
                    <a:pt x="185" y="6"/>
                    <a:pt x="184" y="5"/>
                  </a:cubicBezTo>
                  <a:cubicBezTo>
                    <a:pt x="184" y="5"/>
                    <a:pt x="183" y="4"/>
                    <a:pt x="183" y="4"/>
                  </a:cubicBezTo>
                  <a:cubicBezTo>
                    <a:pt x="182" y="3"/>
                    <a:pt x="182" y="1"/>
                    <a:pt x="182" y="0"/>
                  </a:cubicBezTo>
                  <a:cubicBezTo>
                    <a:pt x="181" y="0"/>
                    <a:pt x="181" y="0"/>
                    <a:pt x="181" y="0"/>
                  </a:cubicBezTo>
                  <a:cubicBezTo>
                    <a:pt x="180" y="1"/>
                    <a:pt x="180" y="1"/>
                    <a:pt x="179" y="1"/>
                  </a:cubicBezTo>
                  <a:cubicBezTo>
                    <a:pt x="179" y="4"/>
                    <a:pt x="179" y="5"/>
                    <a:pt x="179" y="8"/>
                  </a:cubicBezTo>
                  <a:cubicBezTo>
                    <a:pt x="179" y="9"/>
                    <a:pt x="177" y="10"/>
                    <a:pt x="177" y="11"/>
                  </a:cubicBezTo>
                  <a:cubicBezTo>
                    <a:pt x="177" y="12"/>
                    <a:pt x="178" y="12"/>
                    <a:pt x="178" y="12"/>
                  </a:cubicBezTo>
                  <a:cubicBezTo>
                    <a:pt x="178" y="19"/>
                    <a:pt x="178" y="19"/>
                    <a:pt x="178" y="19"/>
                  </a:cubicBezTo>
                  <a:cubicBezTo>
                    <a:pt x="177" y="20"/>
                    <a:pt x="176" y="21"/>
                    <a:pt x="176" y="23"/>
                  </a:cubicBezTo>
                  <a:cubicBezTo>
                    <a:pt x="176" y="25"/>
                    <a:pt x="176" y="29"/>
                    <a:pt x="177" y="31"/>
                  </a:cubicBezTo>
                  <a:cubicBezTo>
                    <a:pt x="177" y="31"/>
                    <a:pt x="178" y="33"/>
                    <a:pt x="178" y="33"/>
                  </a:cubicBezTo>
                  <a:cubicBezTo>
                    <a:pt x="178" y="33"/>
                    <a:pt x="176" y="34"/>
                    <a:pt x="176" y="34"/>
                  </a:cubicBezTo>
                  <a:cubicBezTo>
                    <a:pt x="176" y="36"/>
                    <a:pt x="177" y="37"/>
                    <a:pt x="176" y="39"/>
                  </a:cubicBezTo>
                  <a:cubicBezTo>
                    <a:pt x="176" y="40"/>
                    <a:pt x="174" y="41"/>
                    <a:pt x="174" y="42"/>
                  </a:cubicBezTo>
                  <a:cubicBezTo>
                    <a:pt x="176" y="44"/>
                    <a:pt x="173" y="47"/>
                    <a:pt x="172" y="48"/>
                  </a:cubicBezTo>
                  <a:cubicBezTo>
                    <a:pt x="172" y="49"/>
                    <a:pt x="173" y="51"/>
                    <a:pt x="172" y="52"/>
                  </a:cubicBezTo>
                  <a:cubicBezTo>
                    <a:pt x="171" y="52"/>
                    <a:pt x="168" y="54"/>
                    <a:pt x="165" y="53"/>
                  </a:cubicBezTo>
                  <a:cubicBezTo>
                    <a:pt x="165" y="52"/>
                    <a:pt x="165" y="52"/>
                    <a:pt x="165" y="52"/>
                  </a:cubicBezTo>
                  <a:cubicBezTo>
                    <a:pt x="165" y="52"/>
                    <a:pt x="165" y="52"/>
                    <a:pt x="165" y="52"/>
                  </a:cubicBezTo>
                  <a:cubicBezTo>
                    <a:pt x="164" y="51"/>
                    <a:pt x="163" y="47"/>
                    <a:pt x="162" y="47"/>
                  </a:cubicBezTo>
                  <a:cubicBezTo>
                    <a:pt x="162" y="46"/>
                    <a:pt x="160" y="47"/>
                    <a:pt x="159" y="46"/>
                  </a:cubicBezTo>
                  <a:cubicBezTo>
                    <a:pt x="157" y="45"/>
                    <a:pt x="156" y="41"/>
                    <a:pt x="154" y="40"/>
                  </a:cubicBezTo>
                  <a:cubicBezTo>
                    <a:pt x="153" y="40"/>
                    <a:pt x="152" y="40"/>
                    <a:pt x="151" y="40"/>
                  </a:cubicBezTo>
                  <a:cubicBezTo>
                    <a:pt x="150" y="39"/>
                    <a:pt x="150" y="38"/>
                    <a:pt x="148" y="37"/>
                  </a:cubicBezTo>
                  <a:cubicBezTo>
                    <a:pt x="148" y="37"/>
                    <a:pt x="147" y="38"/>
                    <a:pt x="146" y="37"/>
                  </a:cubicBezTo>
                  <a:cubicBezTo>
                    <a:pt x="145" y="37"/>
                    <a:pt x="145" y="35"/>
                    <a:pt x="144" y="34"/>
                  </a:cubicBezTo>
                  <a:cubicBezTo>
                    <a:pt x="144" y="34"/>
                    <a:pt x="143" y="34"/>
                    <a:pt x="142" y="34"/>
                  </a:cubicBezTo>
                  <a:cubicBezTo>
                    <a:pt x="141" y="33"/>
                    <a:pt x="140" y="32"/>
                    <a:pt x="139" y="32"/>
                  </a:cubicBezTo>
                  <a:cubicBezTo>
                    <a:pt x="140" y="29"/>
                    <a:pt x="140" y="27"/>
                    <a:pt x="140" y="25"/>
                  </a:cubicBezTo>
                  <a:cubicBezTo>
                    <a:pt x="140" y="25"/>
                    <a:pt x="142" y="24"/>
                    <a:pt x="142" y="24"/>
                  </a:cubicBezTo>
                  <a:cubicBezTo>
                    <a:pt x="142" y="22"/>
                    <a:pt x="142" y="20"/>
                    <a:pt x="141" y="18"/>
                  </a:cubicBezTo>
                  <a:cubicBezTo>
                    <a:pt x="147" y="20"/>
                    <a:pt x="146" y="19"/>
                    <a:pt x="145" y="14"/>
                  </a:cubicBezTo>
                  <a:cubicBezTo>
                    <a:pt x="146" y="14"/>
                    <a:pt x="147" y="13"/>
                    <a:pt x="148" y="12"/>
                  </a:cubicBezTo>
                  <a:cubicBezTo>
                    <a:pt x="148" y="12"/>
                    <a:pt x="148" y="11"/>
                    <a:pt x="148" y="10"/>
                  </a:cubicBezTo>
                  <a:cubicBezTo>
                    <a:pt x="148" y="10"/>
                    <a:pt x="147" y="11"/>
                    <a:pt x="147" y="11"/>
                  </a:cubicBezTo>
                  <a:cubicBezTo>
                    <a:pt x="147" y="10"/>
                    <a:pt x="147" y="10"/>
                    <a:pt x="147" y="10"/>
                  </a:cubicBezTo>
                  <a:cubicBezTo>
                    <a:pt x="147" y="9"/>
                    <a:pt x="147" y="9"/>
                    <a:pt x="147" y="8"/>
                  </a:cubicBezTo>
                  <a:cubicBezTo>
                    <a:pt x="146" y="9"/>
                    <a:pt x="145" y="9"/>
                    <a:pt x="143" y="10"/>
                  </a:cubicBezTo>
                  <a:cubicBezTo>
                    <a:pt x="143" y="10"/>
                    <a:pt x="143" y="11"/>
                    <a:pt x="143" y="11"/>
                  </a:cubicBezTo>
                  <a:cubicBezTo>
                    <a:pt x="143" y="10"/>
                    <a:pt x="141" y="8"/>
                    <a:pt x="140" y="8"/>
                  </a:cubicBezTo>
                  <a:cubicBezTo>
                    <a:pt x="139" y="8"/>
                    <a:pt x="138" y="9"/>
                    <a:pt x="137" y="9"/>
                  </a:cubicBezTo>
                  <a:cubicBezTo>
                    <a:pt x="136" y="9"/>
                    <a:pt x="135" y="8"/>
                    <a:pt x="135" y="8"/>
                  </a:cubicBezTo>
                  <a:cubicBezTo>
                    <a:pt x="133" y="8"/>
                    <a:pt x="133" y="9"/>
                    <a:pt x="132" y="9"/>
                  </a:cubicBezTo>
                  <a:cubicBezTo>
                    <a:pt x="131" y="7"/>
                    <a:pt x="131" y="7"/>
                    <a:pt x="131" y="7"/>
                  </a:cubicBezTo>
                  <a:cubicBezTo>
                    <a:pt x="129" y="7"/>
                    <a:pt x="129" y="8"/>
                    <a:pt x="128" y="8"/>
                  </a:cubicBezTo>
                  <a:cubicBezTo>
                    <a:pt x="127" y="7"/>
                    <a:pt x="127" y="6"/>
                    <a:pt x="126" y="5"/>
                  </a:cubicBezTo>
                  <a:cubicBezTo>
                    <a:pt x="125" y="6"/>
                    <a:pt x="124" y="6"/>
                    <a:pt x="123" y="7"/>
                  </a:cubicBezTo>
                  <a:cubicBezTo>
                    <a:pt x="121" y="2"/>
                    <a:pt x="121" y="5"/>
                    <a:pt x="117" y="3"/>
                  </a:cubicBezTo>
                  <a:cubicBezTo>
                    <a:pt x="117" y="3"/>
                    <a:pt x="116" y="4"/>
                    <a:pt x="116" y="4"/>
                  </a:cubicBezTo>
                  <a:cubicBezTo>
                    <a:pt x="117" y="4"/>
                    <a:pt x="118" y="6"/>
                    <a:pt x="119" y="6"/>
                  </a:cubicBezTo>
                  <a:cubicBezTo>
                    <a:pt x="119" y="6"/>
                    <a:pt x="120" y="6"/>
                    <a:pt x="121" y="6"/>
                  </a:cubicBezTo>
                  <a:cubicBezTo>
                    <a:pt x="122" y="7"/>
                    <a:pt x="122" y="9"/>
                    <a:pt x="123" y="10"/>
                  </a:cubicBezTo>
                  <a:cubicBezTo>
                    <a:pt x="122" y="10"/>
                    <a:pt x="122" y="10"/>
                    <a:pt x="122" y="10"/>
                  </a:cubicBezTo>
                  <a:cubicBezTo>
                    <a:pt x="122" y="11"/>
                    <a:pt x="121" y="12"/>
                    <a:pt x="121" y="12"/>
                  </a:cubicBezTo>
                  <a:cubicBezTo>
                    <a:pt x="120" y="12"/>
                    <a:pt x="117" y="10"/>
                    <a:pt x="114" y="10"/>
                  </a:cubicBezTo>
                  <a:cubicBezTo>
                    <a:pt x="114" y="11"/>
                    <a:pt x="114" y="11"/>
                    <a:pt x="113" y="11"/>
                  </a:cubicBezTo>
                  <a:cubicBezTo>
                    <a:pt x="113" y="10"/>
                    <a:pt x="114" y="10"/>
                    <a:pt x="112" y="10"/>
                  </a:cubicBezTo>
                  <a:cubicBezTo>
                    <a:pt x="110" y="13"/>
                    <a:pt x="111" y="13"/>
                    <a:pt x="108" y="11"/>
                  </a:cubicBezTo>
                  <a:cubicBezTo>
                    <a:pt x="108" y="12"/>
                    <a:pt x="109" y="13"/>
                    <a:pt x="109" y="13"/>
                  </a:cubicBezTo>
                  <a:cubicBezTo>
                    <a:pt x="108" y="14"/>
                    <a:pt x="106" y="14"/>
                    <a:pt x="106" y="15"/>
                  </a:cubicBezTo>
                  <a:cubicBezTo>
                    <a:pt x="106" y="15"/>
                    <a:pt x="105" y="16"/>
                    <a:pt x="106" y="16"/>
                  </a:cubicBezTo>
                  <a:cubicBezTo>
                    <a:pt x="107" y="17"/>
                    <a:pt x="107" y="18"/>
                    <a:pt x="108" y="19"/>
                  </a:cubicBezTo>
                  <a:cubicBezTo>
                    <a:pt x="104" y="19"/>
                    <a:pt x="104" y="20"/>
                    <a:pt x="104" y="24"/>
                  </a:cubicBezTo>
                  <a:cubicBezTo>
                    <a:pt x="103" y="24"/>
                    <a:pt x="103" y="24"/>
                    <a:pt x="101" y="24"/>
                  </a:cubicBezTo>
                  <a:cubicBezTo>
                    <a:pt x="101" y="24"/>
                    <a:pt x="101" y="29"/>
                    <a:pt x="102" y="30"/>
                  </a:cubicBezTo>
                  <a:cubicBezTo>
                    <a:pt x="103" y="30"/>
                    <a:pt x="104" y="30"/>
                    <a:pt x="104" y="30"/>
                  </a:cubicBezTo>
                  <a:cubicBezTo>
                    <a:pt x="104" y="31"/>
                    <a:pt x="104" y="32"/>
                    <a:pt x="104" y="32"/>
                  </a:cubicBezTo>
                  <a:cubicBezTo>
                    <a:pt x="102" y="32"/>
                    <a:pt x="100" y="32"/>
                    <a:pt x="100" y="32"/>
                  </a:cubicBezTo>
                  <a:cubicBezTo>
                    <a:pt x="99" y="31"/>
                    <a:pt x="99" y="31"/>
                    <a:pt x="99" y="31"/>
                  </a:cubicBezTo>
                  <a:cubicBezTo>
                    <a:pt x="95" y="29"/>
                    <a:pt x="95" y="28"/>
                    <a:pt x="94" y="34"/>
                  </a:cubicBezTo>
                  <a:cubicBezTo>
                    <a:pt x="93" y="34"/>
                    <a:pt x="93" y="34"/>
                    <a:pt x="93" y="34"/>
                  </a:cubicBezTo>
                  <a:cubicBezTo>
                    <a:pt x="91" y="34"/>
                    <a:pt x="93" y="31"/>
                    <a:pt x="93" y="31"/>
                  </a:cubicBezTo>
                  <a:cubicBezTo>
                    <a:pt x="93" y="31"/>
                    <a:pt x="93" y="29"/>
                    <a:pt x="93" y="28"/>
                  </a:cubicBezTo>
                  <a:cubicBezTo>
                    <a:pt x="92" y="28"/>
                    <a:pt x="92" y="28"/>
                    <a:pt x="92" y="28"/>
                  </a:cubicBezTo>
                  <a:cubicBezTo>
                    <a:pt x="92" y="27"/>
                    <a:pt x="92" y="26"/>
                    <a:pt x="91" y="25"/>
                  </a:cubicBezTo>
                  <a:cubicBezTo>
                    <a:pt x="90" y="25"/>
                    <a:pt x="90" y="25"/>
                    <a:pt x="90" y="25"/>
                  </a:cubicBezTo>
                  <a:cubicBezTo>
                    <a:pt x="90" y="25"/>
                    <a:pt x="90" y="24"/>
                    <a:pt x="90" y="23"/>
                  </a:cubicBezTo>
                  <a:cubicBezTo>
                    <a:pt x="88" y="20"/>
                    <a:pt x="84" y="22"/>
                    <a:pt x="82" y="24"/>
                  </a:cubicBezTo>
                  <a:cubicBezTo>
                    <a:pt x="82" y="23"/>
                    <a:pt x="83" y="23"/>
                    <a:pt x="82" y="22"/>
                  </a:cubicBezTo>
                  <a:cubicBezTo>
                    <a:pt x="81" y="24"/>
                    <a:pt x="82" y="25"/>
                    <a:pt x="81" y="27"/>
                  </a:cubicBezTo>
                  <a:cubicBezTo>
                    <a:pt x="81" y="27"/>
                    <a:pt x="80" y="27"/>
                    <a:pt x="80" y="27"/>
                  </a:cubicBezTo>
                  <a:cubicBezTo>
                    <a:pt x="80" y="27"/>
                    <a:pt x="80" y="25"/>
                    <a:pt x="80" y="25"/>
                  </a:cubicBezTo>
                  <a:cubicBezTo>
                    <a:pt x="80" y="26"/>
                    <a:pt x="79" y="27"/>
                    <a:pt x="79" y="27"/>
                  </a:cubicBezTo>
                  <a:cubicBezTo>
                    <a:pt x="78" y="28"/>
                    <a:pt x="78" y="28"/>
                    <a:pt x="77" y="28"/>
                  </a:cubicBezTo>
                  <a:cubicBezTo>
                    <a:pt x="77" y="28"/>
                    <a:pt x="76" y="30"/>
                    <a:pt x="77" y="29"/>
                  </a:cubicBezTo>
                  <a:cubicBezTo>
                    <a:pt x="77" y="30"/>
                    <a:pt x="77" y="29"/>
                    <a:pt x="78" y="30"/>
                  </a:cubicBezTo>
                  <a:cubicBezTo>
                    <a:pt x="78" y="30"/>
                    <a:pt x="78" y="31"/>
                    <a:pt x="78" y="31"/>
                  </a:cubicBezTo>
                  <a:cubicBezTo>
                    <a:pt x="76" y="32"/>
                    <a:pt x="76" y="32"/>
                    <a:pt x="76" y="32"/>
                  </a:cubicBezTo>
                  <a:cubicBezTo>
                    <a:pt x="76" y="32"/>
                    <a:pt x="76" y="32"/>
                    <a:pt x="76" y="34"/>
                  </a:cubicBezTo>
                  <a:cubicBezTo>
                    <a:pt x="74" y="33"/>
                    <a:pt x="75" y="33"/>
                    <a:pt x="72" y="34"/>
                  </a:cubicBezTo>
                  <a:cubicBezTo>
                    <a:pt x="73" y="38"/>
                    <a:pt x="72" y="38"/>
                    <a:pt x="71" y="41"/>
                  </a:cubicBezTo>
                  <a:cubicBezTo>
                    <a:pt x="70" y="40"/>
                    <a:pt x="69" y="40"/>
                    <a:pt x="68" y="40"/>
                  </a:cubicBezTo>
                  <a:cubicBezTo>
                    <a:pt x="68" y="40"/>
                    <a:pt x="68" y="38"/>
                    <a:pt x="68" y="38"/>
                  </a:cubicBezTo>
                  <a:cubicBezTo>
                    <a:pt x="67" y="38"/>
                    <a:pt x="67" y="38"/>
                    <a:pt x="67" y="38"/>
                  </a:cubicBezTo>
                  <a:cubicBezTo>
                    <a:pt x="67" y="39"/>
                    <a:pt x="67" y="39"/>
                    <a:pt x="66" y="39"/>
                  </a:cubicBezTo>
                  <a:cubicBezTo>
                    <a:pt x="66" y="41"/>
                    <a:pt x="65" y="43"/>
                    <a:pt x="66" y="45"/>
                  </a:cubicBezTo>
                  <a:cubicBezTo>
                    <a:pt x="66" y="45"/>
                    <a:pt x="67" y="46"/>
                    <a:pt x="67" y="46"/>
                  </a:cubicBezTo>
                  <a:cubicBezTo>
                    <a:pt x="67" y="47"/>
                    <a:pt x="66" y="47"/>
                    <a:pt x="65" y="47"/>
                  </a:cubicBezTo>
                  <a:cubicBezTo>
                    <a:pt x="65" y="47"/>
                    <a:pt x="66" y="49"/>
                    <a:pt x="65" y="49"/>
                  </a:cubicBezTo>
                  <a:cubicBezTo>
                    <a:pt x="65" y="48"/>
                    <a:pt x="63" y="47"/>
                    <a:pt x="63" y="46"/>
                  </a:cubicBezTo>
                  <a:cubicBezTo>
                    <a:pt x="63" y="45"/>
                    <a:pt x="63" y="43"/>
                    <a:pt x="63" y="42"/>
                  </a:cubicBezTo>
                  <a:cubicBezTo>
                    <a:pt x="62" y="42"/>
                    <a:pt x="61" y="42"/>
                    <a:pt x="61" y="42"/>
                  </a:cubicBezTo>
                  <a:cubicBezTo>
                    <a:pt x="61" y="42"/>
                    <a:pt x="61" y="43"/>
                    <a:pt x="61" y="44"/>
                  </a:cubicBezTo>
                  <a:cubicBezTo>
                    <a:pt x="61" y="44"/>
                    <a:pt x="58" y="45"/>
                    <a:pt x="58" y="45"/>
                  </a:cubicBezTo>
                  <a:cubicBezTo>
                    <a:pt x="57" y="47"/>
                    <a:pt x="58" y="50"/>
                    <a:pt x="58" y="52"/>
                  </a:cubicBezTo>
                  <a:cubicBezTo>
                    <a:pt x="57" y="52"/>
                    <a:pt x="57" y="52"/>
                    <a:pt x="57" y="52"/>
                  </a:cubicBezTo>
                  <a:cubicBezTo>
                    <a:pt x="57" y="53"/>
                    <a:pt x="57" y="53"/>
                    <a:pt x="56" y="54"/>
                  </a:cubicBezTo>
                  <a:cubicBezTo>
                    <a:pt x="57" y="54"/>
                    <a:pt x="57" y="54"/>
                    <a:pt x="57" y="54"/>
                  </a:cubicBezTo>
                  <a:cubicBezTo>
                    <a:pt x="57" y="54"/>
                    <a:pt x="57" y="56"/>
                    <a:pt x="58" y="56"/>
                  </a:cubicBezTo>
                  <a:cubicBezTo>
                    <a:pt x="57" y="57"/>
                    <a:pt x="55" y="57"/>
                    <a:pt x="54" y="58"/>
                  </a:cubicBezTo>
                  <a:cubicBezTo>
                    <a:pt x="54" y="59"/>
                    <a:pt x="54" y="60"/>
                    <a:pt x="54" y="60"/>
                  </a:cubicBezTo>
                  <a:cubicBezTo>
                    <a:pt x="54" y="60"/>
                    <a:pt x="50" y="65"/>
                    <a:pt x="50" y="65"/>
                  </a:cubicBezTo>
                  <a:cubicBezTo>
                    <a:pt x="47" y="67"/>
                    <a:pt x="46" y="66"/>
                    <a:pt x="43" y="67"/>
                  </a:cubicBezTo>
                  <a:cubicBezTo>
                    <a:pt x="42" y="67"/>
                    <a:pt x="41" y="68"/>
                    <a:pt x="40" y="69"/>
                  </a:cubicBezTo>
                  <a:cubicBezTo>
                    <a:pt x="39" y="69"/>
                    <a:pt x="37" y="68"/>
                    <a:pt x="37" y="68"/>
                  </a:cubicBezTo>
                  <a:cubicBezTo>
                    <a:pt x="35" y="69"/>
                    <a:pt x="36" y="71"/>
                    <a:pt x="34" y="72"/>
                  </a:cubicBezTo>
                  <a:cubicBezTo>
                    <a:pt x="33" y="73"/>
                    <a:pt x="32" y="72"/>
                    <a:pt x="31" y="73"/>
                  </a:cubicBezTo>
                  <a:cubicBezTo>
                    <a:pt x="30" y="73"/>
                    <a:pt x="30" y="74"/>
                    <a:pt x="30" y="74"/>
                  </a:cubicBezTo>
                  <a:cubicBezTo>
                    <a:pt x="28" y="76"/>
                    <a:pt x="26" y="74"/>
                    <a:pt x="24" y="74"/>
                  </a:cubicBezTo>
                  <a:cubicBezTo>
                    <a:pt x="23" y="75"/>
                    <a:pt x="23" y="75"/>
                    <a:pt x="23" y="76"/>
                  </a:cubicBezTo>
                  <a:cubicBezTo>
                    <a:pt x="23" y="76"/>
                    <a:pt x="19" y="76"/>
                    <a:pt x="19" y="76"/>
                  </a:cubicBezTo>
                  <a:cubicBezTo>
                    <a:pt x="18" y="77"/>
                    <a:pt x="17" y="80"/>
                    <a:pt x="16" y="81"/>
                  </a:cubicBezTo>
                  <a:cubicBezTo>
                    <a:pt x="15" y="81"/>
                    <a:pt x="15" y="81"/>
                    <a:pt x="15" y="81"/>
                  </a:cubicBezTo>
                  <a:cubicBezTo>
                    <a:pt x="15" y="81"/>
                    <a:pt x="15" y="82"/>
                    <a:pt x="15" y="82"/>
                  </a:cubicBezTo>
                  <a:cubicBezTo>
                    <a:pt x="14" y="83"/>
                    <a:pt x="13" y="82"/>
                    <a:pt x="13" y="82"/>
                  </a:cubicBezTo>
                  <a:cubicBezTo>
                    <a:pt x="12" y="83"/>
                    <a:pt x="11" y="86"/>
                    <a:pt x="10" y="87"/>
                  </a:cubicBezTo>
                  <a:cubicBezTo>
                    <a:pt x="9" y="88"/>
                    <a:pt x="7" y="88"/>
                    <a:pt x="6" y="89"/>
                  </a:cubicBezTo>
                  <a:cubicBezTo>
                    <a:pt x="6" y="88"/>
                    <a:pt x="5" y="87"/>
                    <a:pt x="5" y="87"/>
                  </a:cubicBezTo>
                  <a:cubicBezTo>
                    <a:pt x="6" y="86"/>
                    <a:pt x="6" y="85"/>
                    <a:pt x="6" y="85"/>
                  </a:cubicBezTo>
                  <a:cubicBezTo>
                    <a:pt x="6" y="85"/>
                    <a:pt x="6" y="84"/>
                    <a:pt x="5" y="85"/>
                  </a:cubicBezTo>
                  <a:cubicBezTo>
                    <a:pt x="4" y="86"/>
                    <a:pt x="5" y="89"/>
                    <a:pt x="3" y="90"/>
                  </a:cubicBezTo>
                  <a:cubicBezTo>
                    <a:pt x="3" y="90"/>
                    <a:pt x="4" y="92"/>
                    <a:pt x="4" y="93"/>
                  </a:cubicBezTo>
                  <a:cubicBezTo>
                    <a:pt x="5" y="92"/>
                    <a:pt x="4" y="95"/>
                    <a:pt x="4" y="96"/>
                  </a:cubicBezTo>
                  <a:cubicBezTo>
                    <a:pt x="4" y="95"/>
                    <a:pt x="4" y="97"/>
                    <a:pt x="4" y="97"/>
                  </a:cubicBezTo>
                  <a:cubicBezTo>
                    <a:pt x="5" y="99"/>
                    <a:pt x="3" y="101"/>
                    <a:pt x="3" y="102"/>
                  </a:cubicBezTo>
                  <a:cubicBezTo>
                    <a:pt x="2" y="102"/>
                    <a:pt x="1" y="102"/>
                    <a:pt x="1" y="102"/>
                  </a:cubicBezTo>
                  <a:cubicBezTo>
                    <a:pt x="1" y="103"/>
                    <a:pt x="1" y="103"/>
                    <a:pt x="1" y="103"/>
                  </a:cubicBezTo>
                  <a:cubicBezTo>
                    <a:pt x="1" y="103"/>
                    <a:pt x="1" y="103"/>
                    <a:pt x="2" y="104"/>
                  </a:cubicBezTo>
                  <a:cubicBezTo>
                    <a:pt x="3" y="105"/>
                    <a:pt x="4" y="105"/>
                    <a:pt x="5" y="107"/>
                  </a:cubicBezTo>
                  <a:cubicBezTo>
                    <a:pt x="6" y="109"/>
                    <a:pt x="5" y="110"/>
                    <a:pt x="5" y="112"/>
                  </a:cubicBezTo>
                  <a:cubicBezTo>
                    <a:pt x="5" y="114"/>
                    <a:pt x="6" y="116"/>
                    <a:pt x="6" y="118"/>
                  </a:cubicBezTo>
                  <a:cubicBezTo>
                    <a:pt x="5" y="118"/>
                    <a:pt x="5" y="118"/>
                    <a:pt x="4" y="118"/>
                  </a:cubicBezTo>
                  <a:cubicBezTo>
                    <a:pt x="4" y="117"/>
                    <a:pt x="4" y="115"/>
                    <a:pt x="4" y="115"/>
                  </a:cubicBezTo>
                  <a:cubicBezTo>
                    <a:pt x="3" y="115"/>
                    <a:pt x="3" y="115"/>
                    <a:pt x="3" y="115"/>
                  </a:cubicBezTo>
                  <a:cubicBezTo>
                    <a:pt x="3" y="118"/>
                    <a:pt x="4" y="119"/>
                    <a:pt x="5" y="122"/>
                  </a:cubicBezTo>
                  <a:cubicBezTo>
                    <a:pt x="5" y="122"/>
                    <a:pt x="4" y="122"/>
                    <a:pt x="4" y="122"/>
                  </a:cubicBezTo>
                  <a:cubicBezTo>
                    <a:pt x="2" y="122"/>
                    <a:pt x="2" y="117"/>
                    <a:pt x="1" y="116"/>
                  </a:cubicBezTo>
                  <a:cubicBezTo>
                    <a:pt x="0" y="115"/>
                    <a:pt x="0" y="115"/>
                    <a:pt x="0" y="115"/>
                  </a:cubicBezTo>
                  <a:cubicBezTo>
                    <a:pt x="0" y="117"/>
                    <a:pt x="0" y="119"/>
                    <a:pt x="1" y="121"/>
                  </a:cubicBezTo>
                  <a:cubicBezTo>
                    <a:pt x="1" y="122"/>
                    <a:pt x="2" y="122"/>
                    <a:pt x="2" y="122"/>
                  </a:cubicBezTo>
                  <a:cubicBezTo>
                    <a:pt x="3" y="124"/>
                    <a:pt x="5" y="125"/>
                    <a:pt x="6" y="127"/>
                  </a:cubicBezTo>
                  <a:cubicBezTo>
                    <a:pt x="7" y="128"/>
                    <a:pt x="6" y="129"/>
                    <a:pt x="7" y="130"/>
                  </a:cubicBezTo>
                  <a:cubicBezTo>
                    <a:pt x="8" y="130"/>
                    <a:pt x="8" y="130"/>
                    <a:pt x="8" y="130"/>
                  </a:cubicBezTo>
                  <a:cubicBezTo>
                    <a:pt x="8" y="131"/>
                    <a:pt x="8" y="131"/>
                    <a:pt x="8" y="131"/>
                  </a:cubicBezTo>
                  <a:cubicBezTo>
                    <a:pt x="7" y="131"/>
                    <a:pt x="7" y="133"/>
                    <a:pt x="7" y="134"/>
                  </a:cubicBezTo>
                  <a:cubicBezTo>
                    <a:pt x="8" y="135"/>
                    <a:pt x="10" y="136"/>
                    <a:pt x="11" y="137"/>
                  </a:cubicBezTo>
                  <a:cubicBezTo>
                    <a:pt x="11" y="138"/>
                    <a:pt x="10" y="139"/>
                    <a:pt x="10" y="140"/>
                  </a:cubicBezTo>
                  <a:cubicBezTo>
                    <a:pt x="10" y="141"/>
                    <a:pt x="13" y="143"/>
                    <a:pt x="14" y="145"/>
                  </a:cubicBezTo>
                  <a:cubicBezTo>
                    <a:pt x="14" y="145"/>
                    <a:pt x="13" y="146"/>
                    <a:pt x="13" y="146"/>
                  </a:cubicBezTo>
                  <a:cubicBezTo>
                    <a:pt x="12" y="148"/>
                    <a:pt x="13" y="151"/>
                    <a:pt x="13" y="153"/>
                  </a:cubicBezTo>
                  <a:cubicBezTo>
                    <a:pt x="13" y="154"/>
                    <a:pt x="15" y="156"/>
                    <a:pt x="15" y="157"/>
                  </a:cubicBezTo>
                  <a:cubicBezTo>
                    <a:pt x="16" y="159"/>
                    <a:pt x="15" y="159"/>
                    <a:pt x="16" y="162"/>
                  </a:cubicBezTo>
                  <a:cubicBezTo>
                    <a:pt x="16" y="162"/>
                    <a:pt x="17" y="164"/>
                    <a:pt x="17" y="164"/>
                  </a:cubicBezTo>
                  <a:cubicBezTo>
                    <a:pt x="17" y="165"/>
                    <a:pt x="16" y="166"/>
                    <a:pt x="16" y="166"/>
                  </a:cubicBezTo>
                  <a:cubicBezTo>
                    <a:pt x="16" y="168"/>
                    <a:pt x="17" y="168"/>
                    <a:pt x="17" y="170"/>
                  </a:cubicBezTo>
                  <a:cubicBezTo>
                    <a:pt x="17" y="170"/>
                    <a:pt x="16" y="171"/>
                    <a:pt x="16" y="171"/>
                  </a:cubicBezTo>
                  <a:cubicBezTo>
                    <a:pt x="15" y="175"/>
                    <a:pt x="16" y="176"/>
                    <a:pt x="16" y="180"/>
                  </a:cubicBezTo>
                  <a:cubicBezTo>
                    <a:pt x="15" y="180"/>
                    <a:pt x="15" y="180"/>
                    <a:pt x="15" y="180"/>
                  </a:cubicBezTo>
                  <a:cubicBezTo>
                    <a:pt x="14" y="180"/>
                    <a:pt x="13" y="179"/>
                    <a:pt x="13" y="178"/>
                  </a:cubicBezTo>
                  <a:cubicBezTo>
                    <a:pt x="13" y="178"/>
                    <a:pt x="11" y="179"/>
                    <a:pt x="12" y="179"/>
                  </a:cubicBezTo>
                  <a:cubicBezTo>
                    <a:pt x="11" y="178"/>
                    <a:pt x="12" y="181"/>
                    <a:pt x="12" y="182"/>
                  </a:cubicBezTo>
                  <a:cubicBezTo>
                    <a:pt x="13" y="185"/>
                    <a:pt x="15" y="184"/>
                    <a:pt x="17" y="186"/>
                  </a:cubicBezTo>
                  <a:cubicBezTo>
                    <a:pt x="18" y="186"/>
                    <a:pt x="18" y="188"/>
                    <a:pt x="19" y="189"/>
                  </a:cubicBezTo>
                  <a:cubicBezTo>
                    <a:pt x="20" y="190"/>
                    <a:pt x="23" y="190"/>
                    <a:pt x="23" y="190"/>
                  </a:cubicBezTo>
                  <a:cubicBezTo>
                    <a:pt x="24" y="189"/>
                    <a:pt x="24" y="189"/>
                    <a:pt x="24" y="189"/>
                  </a:cubicBezTo>
                  <a:cubicBezTo>
                    <a:pt x="25" y="189"/>
                    <a:pt x="26" y="189"/>
                    <a:pt x="27" y="189"/>
                  </a:cubicBezTo>
                  <a:cubicBezTo>
                    <a:pt x="27" y="189"/>
                    <a:pt x="29" y="191"/>
                    <a:pt x="29" y="190"/>
                  </a:cubicBezTo>
                  <a:cubicBezTo>
                    <a:pt x="30" y="190"/>
                    <a:pt x="30" y="189"/>
                    <a:pt x="30" y="189"/>
                  </a:cubicBezTo>
                  <a:cubicBezTo>
                    <a:pt x="30" y="189"/>
                    <a:pt x="31" y="189"/>
                    <a:pt x="31" y="190"/>
                  </a:cubicBezTo>
                  <a:cubicBezTo>
                    <a:pt x="32" y="189"/>
                    <a:pt x="35" y="184"/>
                    <a:pt x="35" y="184"/>
                  </a:cubicBezTo>
                  <a:cubicBezTo>
                    <a:pt x="36" y="184"/>
                    <a:pt x="36" y="184"/>
                    <a:pt x="36" y="184"/>
                  </a:cubicBezTo>
                  <a:cubicBezTo>
                    <a:pt x="36" y="184"/>
                    <a:pt x="36" y="186"/>
                    <a:pt x="37" y="186"/>
                  </a:cubicBezTo>
                  <a:cubicBezTo>
                    <a:pt x="37" y="186"/>
                    <a:pt x="38" y="186"/>
                    <a:pt x="39" y="187"/>
                  </a:cubicBezTo>
                  <a:cubicBezTo>
                    <a:pt x="39" y="185"/>
                    <a:pt x="39" y="185"/>
                    <a:pt x="39" y="183"/>
                  </a:cubicBezTo>
                  <a:cubicBezTo>
                    <a:pt x="39" y="182"/>
                    <a:pt x="39" y="182"/>
                    <a:pt x="39" y="182"/>
                  </a:cubicBezTo>
                  <a:cubicBezTo>
                    <a:pt x="40" y="182"/>
                    <a:pt x="41" y="183"/>
                    <a:pt x="43" y="182"/>
                  </a:cubicBezTo>
                  <a:cubicBezTo>
                    <a:pt x="44" y="181"/>
                    <a:pt x="44" y="181"/>
                    <a:pt x="44" y="181"/>
                  </a:cubicBezTo>
                  <a:cubicBezTo>
                    <a:pt x="45" y="181"/>
                    <a:pt x="45" y="182"/>
                    <a:pt x="46" y="182"/>
                  </a:cubicBezTo>
                  <a:cubicBezTo>
                    <a:pt x="46" y="181"/>
                    <a:pt x="46" y="180"/>
                    <a:pt x="47" y="180"/>
                  </a:cubicBezTo>
                  <a:cubicBezTo>
                    <a:pt x="49" y="180"/>
                    <a:pt x="52" y="182"/>
                    <a:pt x="53" y="181"/>
                  </a:cubicBezTo>
                  <a:cubicBezTo>
                    <a:pt x="54" y="181"/>
                    <a:pt x="54" y="181"/>
                    <a:pt x="55" y="180"/>
                  </a:cubicBezTo>
                  <a:cubicBezTo>
                    <a:pt x="55" y="181"/>
                    <a:pt x="56" y="182"/>
                    <a:pt x="56" y="182"/>
                  </a:cubicBezTo>
                  <a:cubicBezTo>
                    <a:pt x="57" y="182"/>
                    <a:pt x="57" y="182"/>
                    <a:pt x="57" y="181"/>
                  </a:cubicBezTo>
                  <a:cubicBezTo>
                    <a:pt x="58" y="181"/>
                    <a:pt x="59" y="181"/>
                    <a:pt x="60" y="181"/>
                  </a:cubicBezTo>
                  <a:cubicBezTo>
                    <a:pt x="60" y="180"/>
                    <a:pt x="60" y="180"/>
                    <a:pt x="60" y="180"/>
                  </a:cubicBezTo>
                  <a:cubicBezTo>
                    <a:pt x="63" y="180"/>
                    <a:pt x="61" y="181"/>
                    <a:pt x="62" y="181"/>
                  </a:cubicBezTo>
                  <a:cubicBezTo>
                    <a:pt x="63" y="182"/>
                    <a:pt x="63" y="181"/>
                    <a:pt x="63" y="180"/>
                  </a:cubicBezTo>
                  <a:cubicBezTo>
                    <a:pt x="64" y="180"/>
                    <a:pt x="65" y="181"/>
                    <a:pt x="64" y="181"/>
                  </a:cubicBezTo>
                  <a:cubicBezTo>
                    <a:pt x="65" y="181"/>
                    <a:pt x="65" y="181"/>
                    <a:pt x="65" y="181"/>
                  </a:cubicBezTo>
                  <a:cubicBezTo>
                    <a:pt x="67" y="180"/>
                    <a:pt x="68" y="175"/>
                    <a:pt x="69" y="174"/>
                  </a:cubicBezTo>
                  <a:cubicBezTo>
                    <a:pt x="70" y="174"/>
                    <a:pt x="72" y="174"/>
                    <a:pt x="74" y="174"/>
                  </a:cubicBezTo>
                  <a:cubicBezTo>
                    <a:pt x="75" y="171"/>
                    <a:pt x="75" y="171"/>
                    <a:pt x="75" y="171"/>
                  </a:cubicBezTo>
                  <a:cubicBezTo>
                    <a:pt x="76" y="170"/>
                    <a:pt x="76" y="171"/>
                    <a:pt x="76" y="171"/>
                  </a:cubicBezTo>
                  <a:cubicBezTo>
                    <a:pt x="77" y="170"/>
                    <a:pt x="78" y="169"/>
                    <a:pt x="79" y="168"/>
                  </a:cubicBezTo>
                  <a:cubicBezTo>
                    <a:pt x="84" y="169"/>
                    <a:pt x="90" y="168"/>
                    <a:pt x="93" y="166"/>
                  </a:cubicBezTo>
                  <a:cubicBezTo>
                    <a:pt x="93" y="166"/>
                    <a:pt x="93" y="166"/>
                    <a:pt x="93" y="166"/>
                  </a:cubicBezTo>
                  <a:cubicBezTo>
                    <a:pt x="94" y="165"/>
                    <a:pt x="95" y="165"/>
                    <a:pt x="96" y="165"/>
                  </a:cubicBezTo>
                  <a:cubicBezTo>
                    <a:pt x="98" y="164"/>
                    <a:pt x="97" y="165"/>
                    <a:pt x="99" y="165"/>
                  </a:cubicBezTo>
                  <a:cubicBezTo>
                    <a:pt x="99" y="164"/>
                    <a:pt x="99" y="164"/>
                    <a:pt x="99" y="164"/>
                  </a:cubicBezTo>
                  <a:cubicBezTo>
                    <a:pt x="101" y="164"/>
                    <a:pt x="102" y="164"/>
                    <a:pt x="104" y="164"/>
                  </a:cubicBezTo>
                  <a:cubicBezTo>
                    <a:pt x="105" y="163"/>
                    <a:pt x="105" y="163"/>
                    <a:pt x="105" y="163"/>
                  </a:cubicBezTo>
                  <a:cubicBezTo>
                    <a:pt x="107" y="162"/>
                    <a:pt x="108" y="163"/>
                    <a:pt x="109" y="163"/>
                  </a:cubicBezTo>
                  <a:cubicBezTo>
                    <a:pt x="110" y="163"/>
                    <a:pt x="110" y="161"/>
                    <a:pt x="112" y="161"/>
                  </a:cubicBezTo>
                  <a:cubicBezTo>
                    <a:pt x="112" y="161"/>
                    <a:pt x="116" y="163"/>
                    <a:pt x="116" y="164"/>
                  </a:cubicBezTo>
                  <a:cubicBezTo>
                    <a:pt x="117" y="164"/>
                    <a:pt x="117" y="164"/>
                    <a:pt x="117" y="164"/>
                  </a:cubicBezTo>
                  <a:cubicBezTo>
                    <a:pt x="117" y="164"/>
                    <a:pt x="117" y="165"/>
                    <a:pt x="117" y="166"/>
                  </a:cubicBezTo>
                  <a:cubicBezTo>
                    <a:pt x="120" y="165"/>
                    <a:pt x="122" y="165"/>
                    <a:pt x="123" y="166"/>
                  </a:cubicBezTo>
                  <a:cubicBezTo>
                    <a:pt x="124" y="167"/>
                    <a:pt x="124" y="167"/>
                    <a:pt x="124" y="167"/>
                  </a:cubicBezTo>
                  <a:cubicBezTo>
                    <a:pt x="125" y="167"/>
                    <a:pt x="126" y="166"/>
                    <a:pt x="127" y="166"/>
                  </a:cubicBezTo>
                  <a:cubicBezTo>
                    <a:pt x="127" y="167"/>
                    <a:pt x="127" y="167"/>
                    <a:pt x="128" y="167"/>
                  </a:cubicBezTo>
                  <a:cubicBezTo>
                    <a:pt x="128" y="167"/>
                    <a:pt x="128" y="170"/>
                    <a:pt x="128" y="170"/>
                  </a:cubicBezTo>
                  <a:cubicBezTo>
                    <a:pt x="129" y="171"/>
                    <a:pt x="130" y="170"/>
                    <a:pt x="131" y="170"/>
                  </a:cubicBezTo>
                  <a:cubicBezTo>
                    <a:pt x="131" y="170"/>
                    <a:pt x="132" y="172"/>
                    <a:pt x="131" y="172"/>
                  </a:cubicBezTo>
                  <a:cubicBezTo>
                    <a:pt x="130" y="172"/>
                    <a:pt x="130" y="173"/>
                    <a:pt x="129" y="174"/>
                  </a:cubicBezTo>
                  <a:cubicBezTo>
                    <a:pt x="131" y="175"/>
                    <a:pt x="133" y="176"/>
                    <a:pt x="135" y="176"/>
                  </a:cubicBezTo>
                  <a:cubicBezTo>
                    <a:pt x="134" y="179"/>
                    <a:pt x="134" y="180"/>
                    <a:pt x="135" y="182"/>
                  </a:cubicBezTo>
                  <a:cubicBezTo>
                    <a:pt x="135" y="183"/>
                    <a:pt x="137" y="183"/>
                    <a:pt x="137" y="183"/>
                  </a:cubicBezTo>
                  <a:cubicBezTo>
                    <a:pt x="137" y="184"/>
                    <a:pt x="137" y="184"/>
                    <a:pt x="136" y="185"/>
                  </a:cubicBezTo>
                  <a:cubicBezTo>
                    <a:pt x="137" y="185"/>
                    <a:pt x="138" y="186"/>
                    <a:pt x="138" y="187"/>
                  </a:cubicBezTo>
                  <a:cubicBezTo>
                    <a:pt x="139" y="187"/>
                    <a:pt x="140" y="186"/>
                    <a:pt x="141" y="186"/>
                  </a:cubicBezTo>
                  <a:cubicBezTo>
                    <a:pt x="142" y="185"/>
                    <a:pt x="143" y="183"/>
                    <a:pt x="144" y="182"/>
                  </a:cubicBezTo>
                  <a:cubicBezTo>
                    <a:pt x="144" y="181"/>
                    <a:pt x="144" y="181"/>
                    <a:pt x="144" y="181"/>
                  </a:cubicBezTo>
                  <a:cubicBezTo>
                    <a:pt x="145" y="180"/>
                    <a:pt x="149" y="178"/>
                    <a:pt x="150" y="178"/>
                  </a:cubicBezTo>
                  <a:cubicBezTo>
                    <a:pt x="150" y="177"/>
                    <a:pt x="150" y="176"/>
                    <a:pt x="150" y="175"/>
                  </a:cubicBezTo>
                  <a:cubicBezTo>
                    <a:pt x="151" y="175"/>
                    <a:pt x="152" y="175"/>
                    <a:pt x="152" y="174"/>
                  </a:cubicBezTo>
                  <a:cubicBezTo>
                    <a:pt x="152" y="176"/>
                    <a:pt x="152" y="178"/>
                    <a:pt x="152" y="180"/>
                  </a:cubicBezTo>
                  <a:cubicBezTo>
                    <a:pt x="152" y="180"/>
                    <a:pt x="150" y="181"/>
                    <a:pt x="150" y="182"/>
                  </a:cubicBezTo>
                  <a:cubicBezTo>
                    <a:pt x="149" y="184"/>
                    <a:pt x="149" y="186"/>
                    <a:pt x="150" y="189"/>
                  </a:cubicBezTo>
                  <a:cubicBezTo>
                    <a:pt x="149" y="189"/>
                    <a:pt x="148" y="190"/>
                    <a:pt x="148" y="190"/>
                  </a:cubicBezTo>
                  <a:cubicBezTo>
                    <a:pt x="147" y="191"/>
                    <a:pt x="147" y="190"/>
                    <a:pt x="146" y="190"/>
                  </a:cubicBezTo>
                  <a:cubicBezTo>
                    <a:pt x="146" y="191"/>
                    <a:pt x="146" y="192"/>
                    <a:pt x="146" y="192"/>
                  </a:cubicBezTo>
                  <a:cubicBezTo>
                    <a:pt x="147" y="192"/>
                    <a:pt x="147" y="193"/>
                    <a:pt x="147" y="193"/>
                  </a:cubicBezTo>
                  <a:cubicBezTo>
                    <a:pt x="148" y="193"/>
                    <a:pt x="148" y="191"/>
                    <a:pt x="148" y="191"/>
                  </a:cubicBezTo>
                  <a:cubicBezTo>
                    <a:pt x="149" y="191"/>
                    <a:pt x="150" y="192"/>
                    <a:pt x="151" y="191"/>
                  </a:cubicBezTo>
                  <a:cubicBezTo>
                    <a:pt x="152" y="190"/>
                    <a:pt x="151" y="187"/>
                    <a:pt x="152" y="185"/>
                  </a:cubicBezTo>
                  <a:cubicBezTo>
                    <a:pt x="153" y="185"/>
                    <a:pt x="154" y="185"/>
                    <a:pt x="155" y="184"/>
                  </a:cubicBezTo>
                  <a:cubicBezTo>
                    <a:pt x="155" y="185"/>
                    <a:pt x="154" y="186"/>
                    <a:pt x="155" y="187"/>
                  </a:cubicBezTo>
                  <a:cubicBezTo>
                    <a:pt x="155" y="188"/>
                    <a:pt x="156" y="188"/>
                    <a:pt x="157" y="189"/>
                  </a:cubicBezTo>
                  <a:cubicBezTo>
                    <a:pt x="157" y="190"/>
                    <a:pt x="156" y="195"/>
                    <a:pt x="156" y="197"/>
                  </a:cubicBezTo>
                  <a:cubicBezTo>
                    <a:pt x="157" y="197"/>
                    <a:pt x="158" y="197"/>
                    <a:pt x="159" y="196"/>
                  </a:cubicBezTo>
                  <a:cubicBezTo>
                    <a:pt x="160" y="195"/>
                    <a:pt x="160" y="195"/>
                    <a:pt x="160" y="195"/>
                  </a:cubicBezTo>
                  <a:cubicBezTo>
                    <a:pt x="160" y="195"/>
                    <a:pt x="161" y="195"/>
                    <a:pt x="162" y="195"/>
                  </a:cubicBezTo>
                  <a:cubicBezTo>
                    <a:pt x="162" y="199"/>
                    <a:pt x="162" y="200"/>
                    <a:pt x="164" y="202"/>
                  </a:cubicBezTo>
                  <a:cubicBezTo>
                    <a:pt x="165" y="203"/>
                    <a:pt x="165" y="203"/>
                    <a:pt x="165" y="203"/>
                  </a:cubicBezTo>
                  <a:cubicBezTo>
                    <a:pt x="165" y="206"/>
                    <a:pt x="163" y="209"/>
                    <a:pt x="164" y="212"/>
                  </a:cubicBezTo>
                  <a:cubicBezTo>
                    <a:pt x="165" y="213"/>
                    <a:pt x="168" y="214"/>
                    <a:pt x="169" y="215"/>
                  </a:cubicBezTo>
                  <a:cubicBezTo>
                    <a:pt x="169" y="216"/>
                    <a:pt x="169" y="217"/>
                    <a:pt x="170" y="218"/>
                  </a:cubicBezTo>
                  <a:cubicBezTo>
                    <a:pt x="170" y="218"/>
                    <a:pt x="171" y="218"/>
                    <a:pt x="171" y="218"/>
                  </a:cubicBezTo>
                  <a:cubicBezTo>
                    <a:pt x="173" y="218"/>
                    <a:pt x="174" y="221"/>
                    <a:pt x="176" y="221"/>
                  </a:cubicBezTo>
                  <a:cubicBezTo>
                    <a:pt x="177" y="221"/>
                    <a:pt x="177" y="219"/>
                    <a:pt x="179" y="220"/>
                  </a:cubicBezTo>
                  <a:close/>
                  <a:moveTo>
                    <a:pt x="194" y="241"/>
                  </a:moveTo>
                  <a:cubicBezTo>
                    <a:pt x="194" y="241"/>
                    <a:pt x="193" y="244"/>
                    <a:pt x="193" y="245"/>
                  </a:cubicBezTo>
                  <a:cubicBezTo>
                    <a:pt x="194" y="247"/>
                    <a:pt x="194" y="247"/>
                    <a:pt x="194" y="247"/>
                  </a:cubicBezTo>
                  <a:cubicBezTo>
                    <a:pt x="194" y="248"/>
                    <a:pt x="198" y="254"/>
                    <a:pt x="198" y="254"/>
                  </a:cubicBezTo>
                  <a:cubicBezTo>
                    <a:pt x="198" y="255"/>
                    <a:pt x="198" y="255"/>
                    <a:pt x="198" y="255"/>
                  </a:cubicBezTo>
                  <a:cubicBezTo>
                    <a:pt x="199" y="255"/>
                    <a:pt x="200" y="255"/>
                    <a:pt x="200" y="255"/>
                  </a:cubicBezTo>
                  <a:cubicBezTo>
                    <a:pt x="200" y="256"/>
                    <a:pt x="199" y="256"/>
                    <a:pt x="198" y="256"/>
                  </a:cubicBezTo>
                  <a:cubicBezTo>
                    <a:pt x="199" y="257"/>
                    <a:pt x="198" y="258"/>
                    <a:pt x="198" y="259"/>
                  </a:cubicBezTo>
                  <a:cubicBezTo>
                    <a:pt x="199" y="260"/>
                    <a:pt x="201" y="261"/>
                    <a:pt x="201" y="262"/>
                  </a:cubicBezTo>
                  <a:cubicBezTo>
                    <a:pt x="202" y="263"/>
                    <a:pt x="201" y="264"/>
                    <a:pt x="202" y="264"/>
                  </a:cubicBezTo>
                  <a:cubicBezTo>
                    <a:pt x="202" y="264"/>
                    <a:pt x="203" y="264"/>
                    <a:pt x="204" y="264"/>
                  </a:cubicBezTo>
                  <a:cubicBezTo>
                    <a:pt x="204" y="265"/>
                    <a:pt x="203" y="266"/>
                    <a:pt x="204" y="266"/>
                  </a:cubicBezTo>
                  <a:cubicBezTo>
                    <a:pt x="204" y="267"/>
                    <a:pt x="204" y="267"/>
                    <a:pt x="204" y="267"/>
                  </a:cubicBezTo>
                  <a:cubicBezTo>
                    <a:pt x="206" y="267"/>
                    <a:pt x="206" y="267"/>
                    <a:pt x="208" y="267"/>
                  </a:cubicBezTo>
                  <a:cubicBezTo>
                    <a:pt x="209" y="267"/>
                    <a:pt x="209" y="266"/>
                    <a:pt x="209" y="266"/>
                  </a:cubicBezTo>
                  <a:cubicBezTo>
                    <a:pt x="210" y="266"/>
                    <a:pt x="209" y="267"/>
                    <a:pt x="210" y="266"/>
                  </a:cubicBezTo>
                  <a:cubicBezTo>
                    <a:pt x="211" y="266"/>
                    <a:pt x="211" y="264"/>
                    <a:pt x="210" y="264"/>
                  </a:cubicBezTo>
                  <a:cubicBezTo>
                    <a:pt x="210" y="265"/>
                    <a:pt x="210" y="265"/>
                    <a:pt x="210" y="265"/>
                  </a:cubicBezTo>
                  <a:cubicBezTo>
                    <a:pt x="210" y="265"/>
                    <a:pt x="209" y="265"/>
                    <a:pt x="209" y="265"/>
                  </a:cubicBezTo>
                  <a:cubicBezTo>
                    <a:pt x="209" y="264"/>
                    <a:pt x="209" y="264"/>
                    <a:pt x="209" y="263"/>
                  </a:cubicBezTo>
                  <a:cubicBezTo>
                    <a:pt x="210" y="263"/>
                    <a:pt x="210" y="263"/>
                    <a:pt x="210" y="262"/>
                  </a:cubicBezTo>
                  <a:cubicBezTo>
                    <a:pt x="210" y="262"/>
                    <a:pt x="210" y="262"/>
                    <a:pt x="210" y="262"/>
                  </a:cubicBezTo>
                  <a:cubicBezTo>
                    <a:pt x="211" y="262"/>
                    <a:pt x="211" y="262"/>
                    <a:pt x="211" y="262"/>
                  </a:cubicBezTo>
                  <a:cubicBezTo>
                    <a:pt x="210" y="261"/>
                    <a:pt x="213" y="262"/>
                    <a:pt x="212" y="262"/>
                  </a:cubicBezTo>
                  <a:cubicBezTo>
                    <a:pt x="212" y="262"/>
                    <a:pt x="212" y="263"/>
                    <a:pt x="213" y="264"/>
                  </a:cubicBezTo>
                  <a:cubicBezTo>
                    <a:pt x="213" y="264"/>
                    <a:pt x="214" y="263"/>
                    <a:pt x="214" y="263"/>
                  </a:cubicBezTo>
                  <a:cubicBezTo>
                    <a:pt x="213" y="259"/>
                    <a:pt x="214" y="258"/>
                    <a:pt x="215" y="254"/>
                  </a:cubicBezTo>
                  <a:cubicBezTo>
                    <a:pt x="215" y="254"/>
                    <a:pt x="216" y="255"/>
                    <a:pt x="216" y="254"/>
                  </a:cubicBezTo>
                  <a:cubicBezTo>
                    <a:pt x="217" y="250"/>
                    <a:pt x="215" y="245"/>
                    <a:pt x="215" y="242"/>
                  </a:cubicBezTo>
                  <a:cubicBezTo>
                    <a:pt x="213" y="243"/>
                    <a:pt x="212" y="244"/>
                    <a:pt x="210" y="245"/>
                  </a:cubicBezTo>
                  <a:cubicBezTo>
                    <a:pt x="210" y="245"/>
                    <a:pt x="210" y="246"/>
                    <a:pt x="209" y="246"/>
                  </a:cubicBezTo>
                  <a:cubicBezTo>
                    <a:pt x="206" y="247"/>
                    <a:pt x="201" y="243"/>
                    <a:pt x="198" y="242"/>
                  </a:cubicBezTo>
                  <a:cubicBezTo>
                    <a:pt x="197" y="242"/>
                    <a:pt x="197" y="243"/>
                    <a:pt x="196" y="243"/>
                  </a:cubicBezTo>
                  <a:cubicBezTo>
                    <a:pt x="196" y="243"/>
                    <a:pt x="195" y="241"/>
                    <a:pt x="195" y="241"/>
                  </a:cubicBezTo>
                  <a:cubicBezTo>
                    <a:pt x="194" y="241"/>
                    <a:pt x="194" y="242"/>
                    <a:pt x="194" y="241"/>
                  </a:cubicBezTo>
                  <a:close/>
                  <a:moveTo>
                    <a:pt x="214" y="234"/>
                  </a:moveTo>
                  <a:cubicBezTo>
                    <a:pt x="214" y="234"/>
                    <a:pt x="214" y="235"/>
                    <a:pt x="214" y="236"/>
                  </a:cubicBezTo>
                  <a:cubicBezTo>
                    <a:pt x="214" y="236"/>
                    <a:pt x="213" y="237"/>
                    <a:pt x="216" y="238"/>
                  </a:cubicBezTo>
                  <a:cubicBezTo>
                    <a:pt x="216" y="239"/>
                    <a:pt x="216" y="239"/>
                    <a:pt x="216" y="239"/>
                  </a:cubicBezTo>
                  <a:cubicBezTo>
                    <a:pt x="216" y="239"/>
                    <a:pt x="217" y="238"/>
                    <a:pt x="217" y="238"/>
                  </a:cubicBezTo>
                  <a:cubicBezTo>
                    <a:pt x="216" y="237"/>
                    <a:pt x="216" y="234"/>
                    <a:pt x="214" y="234"/>
                  </a:cubicBezTo>
                  <a:close/>
                  <a:moveTo>
                    <a:pt x="188" y="233"/>
                  </a:moveTo>
                  <a:cubicBezTo>
                    <a:pt x="188" y="233"/>
                    <a:pt x="187" y="237"/>
                    <a:pt x="189" y="236"/>
                  </a:cubicBezTo>
                  <a:cubicBezTo>
                    <a:pt x="189" y="236"/>
                    <a:pt x="190" y="233"/>
                    <a:pt x="188" y="233"/>
                  </a:cubicBezTo>
                  <a:close/>
                  <a:moveTo>
                    <a:pt x="150" y="197"/>
                  </a:moveTo>
                  <a:cubicBezTo>
                    <a:pt x="146" y="198"/>
                    <a:pt x="147" y="201"/>
                    <a:pt x="152" y="200"/>
                  </a:cubicBezTo>
                  <a:cubicBezTo>
                    <a:pt x="155" y="199"/>
                    <a:pt x="152" y="197"/>
                    <a:pt x="150" y="197"/>
                  </a:cubicBezTo>
                  <a:close/>
                  <a:moveTo>
                    <a:pt x="137" y="160"/>
                  </a:moveTo>
                  <a:cubicBezTo>
                    <a:pt x="139" y="160"/>
                    <a:pt x="137" y="161"/>
                    <a:pt x="136" y="161"/>
                  </a:cubicBezTo>
                  <a:cubicBezTo>
                    <a:pt x="137" y="161"/>
                    <a:pt x="137" y="160"/>
                    <a:pt x="137" y="160"/>
                  </a:cubicBezTo>
                  <a:close/>
                  <a:moveTo>
                    <a:pt x="140" y="159"/>
                  </a:moveTo>
                  <a:cubicBezTo>
                    <a:pt x="142" y="160"/>
                    <a:pt x="141" y="161"/>
                    <a:pt x="142" y="163"/>
                  </a:cubicBezTo>
                  <a:cubicBezTo>
                    <a:pt x="143" y="164"/>
                    <a:pt x="143" y="164"/>
                    <a:pt x="143" y="164"/>
                  </a:cubicBezTo>
                  <a:cubicBezTo>
                    <a:pt x="143" y="165"/>
                    <a:pt x="143" y="165"/>
                    <a:pt x="143" y="166"/>
                  </a:cubicBezTo>
                  <a:cubicBezTo>
                    <a:pt x="142" y="166"/>
                    <a:pt x="142" y="165"/>
                    <a:pt x="141" y="166"/>
                  </a:cubicBezTo>
                  <a:cubicBezTo>
                    <a:pt x="141" y="163"/>
                    <a:pt x="140" y="159"/>
                    <a:pt x="140" y="159"/>
                  </a:cubicBezTo>
                  <a:close/>
                  <a:moveTo>
                    <a:pt x="150" y="155"/>
                  </a:moveTo>
                  <a:cubicBezTo>
                    <a:pt x="154" y="157"/>
                    <a:pt x="153" y="162"/>
                    <a:pt x="152" y="161"/>
                  </a:cubicBezTo>
                  <a:cubicBezTo>
                    <a:pt x="152" y="161"/>
                    <a:pt x="149" y="155"/>
                    <a:pt x="150" y="155"/>
                  </a:cubicBezTo>
                  <a:close/>
                  <a:moveTo>
                    <a:pt x="1" y="109"/>
                  </a:moveTo>
                  <a:cubicBezTo>
                    <a:pt x="2" y="110"/>
                    <a:pt x="2" y="110"/>
                    <a:pt x="2" y="110"/>
                  </a:cubicBezTo>
                  <a:cubicBezTo>
                    <a:pt x="1" y="110"/>
                    <a:pt x="2" y="109"/>
                    <a:pt x="1" y="109"/>
                  </a:cubicBezTo>
                  <a:close/>
                  <a:moveTo>
                    <a:pt x="163" y="43"/>
                  </a:moveTo>
                  <a:cubicBezTo>
                    <a:pt x="163" y="46"/>
                    <a:pt x="163" y="46"/>
                    <a:pt x="163" y="46"/>
                  </a:cubicBezTo>
                  <a:cubicBezTo>
                    <a:pt x="164" y="44"/>
                    <a:pt x="167" y="43"/>
                    <a:pt x="163" y="43"/>
                  </a:cubicBezTo>
                  <a:close/>
                  <a:moveTo>
                    <a:pt x="146" y="22"/>
                  </a:moveTo>
                  <a:cubicBezTo>
                    <a:pt x="146" y="22"/>
                    <a:pt x="146" y="22"/>
                    <a:pt x="145" y="22"/>
                  </a:cubicBezTo>
                  <a:cubicBezTo>
                    <a:pt x="145" y="26"/>
                    <a:pt x="144" y="26"/>
                    <a:pt x="148" y="26"/>
                  </a:cubicBezTo>
                  <a:cubicBezTo>
                    <a:pt x="148" y="25"/>
                    <a:pt x="148" y="25"/>
                    <a:pt x="147" y="25"/>
                  </a:cubicBezTo>
                  <a:cubicBezTo>
                    <a:pt x="147" y="25"/>
                    <a:pt x="148" y="23"/>
                    <a:pt x="147" y="23"/>
                  </a:cubicBezTo>
                  <a:cubicBezTo>
                    <a:pt x="147" y="23"/>
                    <a:pt x="149" y="23"/>
                    <a:pt x="148" y="22"/>
                  </a:cubicBezTo>
                  <a:cubicBezTo>
                    <a:pt x="147" y="22"/>
                    <a:pt x="147" y="22"/>
                    <a:pt x="146" y="22"/>
                  </a:cubicBezTo>
                  <a:close/>
                  <a:moveTo>
                    <a:pt x="107" y="5"/>
                  </a:moveTo>
                  <a:cubicBezTo>
                    <a:pt x="106" y="6"/>
                    <a:pt x="106" y="6"/>
                    <a:pt x="106" y="7"/>
                  </a:cubicBezTo>
                  <a:cubicBezTo>
                    <a:pt x="106" y="7"/>
                    <a:pt x="107" y="7"/>
                    <a:pt x="108" y="8"/>
                  </a:cubicBezTo>
                  <a:cubicBezTo>
                    <a:pt x="108" y="7"/>
                    <a:pt x="108" y="6"/>
                    <a:pt x="108" y="6"/>
                  </a:cubicBezTo>
                  <a:cubicBezTo>
                    <a:pt x="108" y="6"/>
                    <a:pt x="107" y="5"/>
                    <a:pt x="107" y="5"/>
                  </a:cubicBezTo>
                  <a:close/>
                  <a:moveTo>
                    <a:pt x="112" y="4"/>
                  </a:moveTo>
                  <a:cubicBezTo>
                    <a:pt x="111" y="5"/>
                    <a:pt x="111" y="5"/>
                    <a:pt x="111" y="5"/>
                  </a:cubicBezTo>
                  <a:cubicBezTo>
                    <a:pt x="110" y="5"/>
                    <a:pt x="111" y="5"/>
                    <a:pt x="110" y="5"/>
                  </a:cubicBezTo>
                  <a:cubicBezTo>
                    <a:pt x="110" y="5"/>
                    <a:pt x="110" y="7"/>
                    <a:pt x="110" y="7"/>
                  </a:cubicBezTo>
                  <a:cubicBezTo>
                    <a:pt x="110" y="6"/>
                    <a:pt x="111" y="7"/>
                    <a:pt x="111" y="7"/>
                  </a:cubicBezTo>
                  <a:cubicBezTo>
                    <a:pt x="111" y="6"/>
                    <a:pt x="111" y="5"/>
                    <a:pt x="111" y="5"/>
                  </a:cubicBezTo>
                  <a:cubicBezTo>
                    <a:pt x="111" y="5"/>
                    <a:pt x="115" y="6"/>
                    <a:pt x="113" y="5"/>
                  </a:cubicBezTo>
                  <a:cubicBezTo>
                    <a:pt x="113" y="4"/>
                    <a:pt x="113" y="4"/>
                    <a:pt x="112" y="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1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803AB1-90A5-4747-BDFC-0498A78F06AB}"/>
                </a:ext>
              </a:extLst>
            </p:cNvPr>
            <p:cNvSpPr>
              <a:spLocks noEditPoints="1"/>
            </p:cNvSpPr>
            <p:nvPr/>
          </p:nvSpPr>
          <p:spPr bwMode="auto">
            <a:xfrm>
              <a:off x="5338763" y="3116263"/>
              <a:ext cx="85725" cy="79375"/>
            </a:xfrm>
            <a:custGeom>
              <a:avLst/>
              <a:gdLst>
                <a:gd name="T0" fmla="*/ 3 w 23"/>
                <a:gd name="T1" fmla="*/ 1 h 21"/>
                <a:gd name="T2" fmla="*/ 3 w 23"/>
                <a:gd name="T3" fmla="*/ 5 h 21"/>
                <a:gd name="T4" fmla="*/ 1 w 23"/>
                <a:gd name="T5" fmla="*/ 8 h 21"/>
                <a:gd name="T6" fmla="*/ 8 w 23"/>
                <a:gd name="T7" fmla="*/ 12 h 21"/>
                <a:gd name="T8" fmla="*/ 10 w 23"/>
                <a:gd name="T9" fmla="*/ 15 h 21"/>
                <a:gd name="T10" fmla="*/ 12 w 23"/>
                <a:gd name="T11" fmla="*/ 15 h 21"/>
                <a:gd name="T12" fmla="*/ 15 w 23"/>
                <a:gd name="T13" fmla="*/ 16 h 21"/>
                <a:gd name="T14" fmla="*/ 17 w 23"/>
                <a:gd name="T15" fmla="*/ 18 h 21"/>
                <a:gd name="T16" fmla="*/ 19 w 23"/>
                <a:gd name="T17" fmla="*/ 21 h 21"/>
                <a:gd name="T18" fmla="*/ 21 w 23"/>
                <a:gd name="T19" fmla="*/ 20 h 21"/>
                <a:gd name="T20" fmla="*/ 23 w 23"/>
                <a:gd name="T21" fmla="*/ 19 h 21"/>
                <a:gd name="T22" fmla="*/ 22 w 23"/>
                <a:gd name="T23" fmla="*/ 15 h 21"/>
                <a:gd name="T24" fmla="*/ 20 w 23"/>
                <a:gd name="T25" fmla="*/ 14 h 21"/>
                <a:gd name="T26" fmla="*/ 18 w 23"/>
                <a:gd name="T27" fmla="*/ 12 h 21"/>
                <a:gd name="T28" fmla="*/ 19 w 23"/>
                <a:gd name="T29" fmla="*/ 10 h 21"/>
                <a:gd name="T30" fmla="*/ 18 w 23"/>
                <a:gd name="T31" fmla="*/ 9 h 21"/>
                <a:gd name="T32" fmla="*/ 15 w 23"/>
                <a:gd name="T33" fmla="*/ 7 h 21"/>
                <a:gd name="T34" fmla="*/ 16 w 23"/>
                <a:gd name="T35" fmla="*/ 5 h 21"/>
                <a:gd name="T36" fmla="*/ 14 w 23"/>
                <a:gd name="T37" fmla="*/ 3 h 21"/>
                <a:gd name="T38" fmla="*/ 11 w 23"/>
                <a:gd name="T39" fmla="*/ 2 h 21"/>
                <a:gd name="T40" fmla="*/ 11 w 23"/>
                <a:gd name="T41" fmla="*/ 0 h 21"/>
                <a:gd name="T42" fmla="*/ 7 w 23"/>
                <a:gd name="T43" fmla="*/ 0 h 21"/>
                <a:gd name="T44" fmla="*/ 3 w 23"/>
                <a:gd name="T45" fmla="*/ 1 h 21"/>
                <a:gd name="T46" fmla="*/ 8 w 23"/>
                <a:gd name="T47" fmla="*/ 8 h 21"/>
                <a:gd name="T48" fmla="*/ 12 w 23"/>
                <a:gd name="T49" fmla="*/ 10 h 21"/>
                <a:gd name="T50" fmla="*/ 9 w 23"/>
                <a:gd name="T51" fmla="*/ 11 h 21"/>
                <a:gd name="T52" fmla="*/ 8 w 23"/>
                <a:gd name="T5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1">
                  <a:moveTo>
                    <a:pt x="3" y="1"/>
                  </a:moveTo>
                  <a:cubicBezTo>
                    <a:pt x="3" y="1"/>
                    <a:pt x="5" y="4"/>
                    <a:pt x="3" y="5"/>
                  </a:cubicBezTo>
                  <a:cubicBezTo>
                    <a:pt x="1" y="6"/>
                    <a:pt x="2" y="6"/>
                    <a:pt x="1" y="8"/>
                  </a:cubicBezTo>
                  <a:cubicBezTo>
                    <a:pt x="0" y="10"/>
                    <a:pt x="7" y="11"/>
                    <a:pt x="8" y="12"/>
                  </a:cubicBezTo>
                  <a:cubicBezTo>
                    <a:pt x="11" y="13"/>
                    <a:pt x="10" y="15"/>
                    <a:pt x="10" y="15"/>
                  </a:cubicBezTo>
                  <a:cubicBezTo>
                    <a:pt x="10" y="15"/>
                    <a:pt x="11" y="15"/>
                    <a:pt x="12" y="15"/>
                  </a:cubicBezTo>
                  <a:cubicBezTo>
                    <a:pt x="14" y="15"/>
                    <a:pt x="15" y="16"/>
                    <a:pt x="15" y="16"/>
                  </a:cubicBezTo>
                  <a:cubicBezTo>
                    <a:pt x="15" y="16"/>
                    <a:pt x="16" y="16"/>
                    <a:pt x="17" y="18"/>
                  </a:cubicBezTo>
                  <a:cubicBezTo>
                    <a:pt x="19" y="19"/>
                    <a:pt x="19" y="21"/>
                    <a:pt x="19" y="21"/>
                  </a:cubicBezTo>
                  <a:cubicBezTo>
                    <a:pt x="19" y="21"/>
                    <a:pt x="20" y="21"/>
                    <a:pt x="21" y="20"/>
                  </a:cubicBezTo>
                  <a:cubicBezTo>
                    <a:pt x="22" y="19"/>
                    <a:pt x="23" y="19"/>
                    <a:pt x="23" y="19"/>
                  </a:cubicBezTo>
                  <a:cubicBezTo>
                    <a:pt x="23" y="19"/>
                    <a:pt x="22" y="16"/>
                    <a:pt x="22" y="15"/>
                  </a:cubicBezTo>
                  <a:cubicBezTo>
                    <a:pt x="22" y="14"/>
                    <a:pt x="21" y="15"/>
                    <a:pt x="20" y="14"/>
                  </a:cubicBezTo>
                  <a:cubicBezTo>
                    <a:pt x="19" y="14"/>
                    <a:pt x="18" y="12"/>
                    <a:pt x="18" y="12"/>
                  </a:cubicBezTo>
                  <a:cubicBezTo>
                    <a:pt x="19" y="10"/>
                    <a:pt x="19" y="10"/>
                    <a:pt x="19" y="10"/>
                  </a:cubicBezTo>
                  <a:cubicBezTo>
                    <a:pt x="19" y="10"/>
                    <a:pt x="19" y="10"/>
                    <a:pt x="18" y="9"/>
                  </a:cubicBezTo>
                  <a:cubicBezTo>
                    <a:pt x="16" y="8"/>
                    <a:pt x="15" y="7"/>
                    <a:pt x="15" y="7"/>
                  </a:cubicBezTo>
                  <a:cubicBezTo>
                    <a:pt x="15" y="7"/>
                    <a:pt x="17" y="5"/>
                    <a:pt x="16" y="5"/>
                  </a:cubicBezTo>
                  <a:cubicBezTo>
                    <a:pt x="15" y="4"/>
                    <a:pt x="14" y="1"/>
                    <a:pt x="14" y="3"/>
                  </a:cubicBezTo>
                  <a:cubicBezTo>
                    <a:pt x="13" y="4"/>
                    <a:pt x="11" y="2"/>
                    <a:pt x="11" y="2"/>
                  </a:cubicBezTo>
                  <a:cubicBezTo>
                    <a:pt x="11" y="0"/>
                    <a:pt x="11" y="0"/>
                    <a:pt x="11" y="0"/>
                  </a:cubicBezTo>
                  <a:cubicBezTo>
                    <a:pt x="11" y="0"/>
                    <a:pt x="8" y="0"/>
                    <a:pt x="7" y="0"/>
                  </a:cubicBezTo>
                  <a:cubicBezTo>
                    <a:pt x="6" y="0"/>
                    <a:pt x="3" y="1"/>
                    <a:pt x="3" y="1"/>
                  </a:cubicBezTo>
                  <a:close/>
                  <a:moveTo>
                    <a:pt x="8" y="8"/>
                  </a:moveTo>
                  <a:cubicBezTo>
                    <a:pt x="10" y="8"/>
                    <a:pt x="10" y="9"/>
                    <a:pt x="12" y="10"/>
                  </a:cubicBezTo>
                  <a:cubicBezTo>
                    <a:pt x="11" y="10"/>
                    <a:pt x="10" y="10"/>
                    <a:pt x="9" y="11"/>
                  </a:cubicBezTo>
                  <a:cubicBezTo>
                    <a:pt x="9" y="10"/>
                    <a:pt x="7" y="8"/>
                    <a:pt x="8" y="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1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826787-B5BD-458F-8713-1E7D8450AB0F}"/>
                </a:ext>
              </a:extLst>
            </p:cNvPr>
            <p:cNvSpPr>
              <a:spLocks noEditPoints="1"/>
            </p:cNvSpPr>
            <p:nvPr/>
          </p:nvSpPr>
          <p:spPr bwMode="auto">
            <a:xfrm>
              <a:off x="2600325" y="4999038"/>
              <a:ext cx="457200" cy="1089025"/>
            </a:xfrm>
            <a:custGeom>
              <a:avLst/>
              <a:gdLst>
                <a:gd name="T0" fmla="*/ 54 w 122"/>
                <a:gd name="T1" fmla="*/ 6 h 290"/>
                <a:gd name="T2" fmla="*/ 38 w 122"/>
                <a:gd name="T3" fmla="*/ 4 h 290"/>
                <a:gd name="T4" fmla="*/ 32 w 122"/>
                <a:gd name="T5" fmla="*/ 24 h 290"/>
                <a:gd name="T6" fmla="*/ 31 w 122"/>
                <a:gd name="T7" fmla="*/ 46 h 290"/>
                <a:gd name="T8" fmla="*/ 24 w 122"/>
                <a:gd name="T9" fmla="*/ 72 h 290"/>
                <a:gd name="T10" fmla="*/ 21 w 122"/>
                <a:gd name="T11" fmla="*/ 96 h 290"/>
                <a:gd name="T12" fmla="*/ 18 w 122"/>
                <a:gd name="T13" fmla="*/ 120 h 290"/>
                <a:gd name="T14" fmla="*/ 14 w 122"/>
                <a:gd name="T15" fmla="*/ 137 h 290"/>
                <a:gd name="T16" fmla="*/ 9 w 122"/>
                <a:gd name="T17" fmla="*/ 159 h 290"/>
                <a:gd name="T18" fmla="*/ 9 w 122"/>
                <a:gd name="T19" fmla="*/ 179 h 290"/>
                <a:gd name="T20" fmla="*/ 11 w 122"/>
                <a:gd name="T21" fmla="*/ 197 h 290"/>
                <a:gd name="T22" fmla="*/ 10 w 122"/>
                <a:gd name="T23" fmla="*/ 210 h 290"/>
                <a:gd name="T24" fmla="*/ 7 w 122"/>
                <a:gd name="T25" fmla="*/ 226 h 290"/>
                <a:gd name="T26" fmla="*/ 0 w 122"/>
                <a:gd name="T27" fmla="*/ 245 h 290"/>
                <a:gd name="T28" fmla="*/ 6 w 122"/>
                <a:gd name="T29" fmla="*/ 257 h 290"/>
                <a:gd name="T30" fmla="*/ 28 w 122"/>
                <a:gd name="T31" fmla="*/ 260 h 290"/>
                <a:gd name="T32" fmla="*/ 25 w 122"/>
                <a:gd name="T33" fmla="*/ 254 h 290"/>
                <a:gd name="T34" fmla="*/ 30 w 122"/>
                <a:gd name="T35" fmla="*/ 248 h 290"/>
                <a:gd name="T36" fmla="*/ 29 w 122"/>
                <a:gd name="T37" fmla="*/ 242 h 290"/>
                <a:gd name="T38" fmla="*/ 36 w 122"/>
                <a:gd name="T39" fmla="*/ 239 h 290"/>
                <a:gd name="T40" fmla="*/ 39 w 122"/>
                <a:gd name="T41" fmla="*/ 231 h 290"/>
                <a:gd name="T42" fmla="*/ 48 w 122"/>
                <a:gd name="T43" fmla="*/ 225 h 290"/>
                <a:gd name="T44" fmla="*/ 40 w 122"/>
                <a:gd name="T45" fmla="*/ 214 h 290"/>
                <a:gd name="T46" fmla="*/ 38 w 122"/>
                <a:gd name="T47" fmla="*/ 206 h 290"/>
                <a:gd name="T48" fmla="*/ 49 w 122"/>
                <a:gd name="T49" fmla="*/ 196 h 290"/>
                <a:gd name="T50" fmla="*/ 56 w 122"/>
                <a:gd name="T51" fmla="*/ 179 h 290"/>
                <a:gd name="T52" fmla="*/ 57 w 122"/>
                <a:gd name="T53" fmla="*/ 176 h 290"/>
                <a:gd name="T54" fmla="*/ 62 w 122"/>
                <a:gd name="T55" fmla="*/ 174 h 290"/>
                <a:gd name="T56" fmla="*/ 57 w 122"/>
                <a:gd name="T57" fmla="*/ 174 h 290"/>
                <a:gd name="T58" fmla="*/ 51 w 122"/>
                <a:gd name="T59" fmla="*/ 167 h 290"/>
                <a:gd name="T60" fmla="*/ 55 w 122"/>
                <a:gd name="T61" fmla="*/ 161 h 290"/>
                <a:gd name="T62" fmla="*/ 66 w 122"/>
                <a:gd name="T63" fmla="*/ 162 h 290"/>
                <a:gd name="T64" fmla="*/ 70 w 122"/>
                <a:gd name="T65" fmla="*/ 147 h 290"/>
                <a:gd name="T66" fmla="*/ 69 w 122"/>
                <a:gd name="T67" fmla="*/ 142 h 290"/>
                <a:gd name="T68" fmla="*/ 78 w 122"/>
                <a:gd name="T69" fmla="*/ 142 h 290"/>
                <a:gd name="T70" fmla="*/ 95 w 122"/>
                <a:gd name="T71" fmla="*/ 139 h 290"/>
                <a:gd name="T72" fmla="*/ 100 w 122"/>
                <a:gd name="T73" fmla="*/ 119 h 290"/>
                <a:gd name="T74" fmla="*/ 100 w 122"/>
                <a:gd name="T75" fmla="*/ 115 h 290"/>
                <a:gd name="T76" fmla="*/ 93 w 122"/>
                <a:gd name="T77" fmla="*/ 105 h 290"/>
                <a:gd name="T78" fmla="*/ 93 w 122"/>
                <a:gd name="T79" fmla="*/ 99 h 290"/>
                <a:gd name="T80" fmla="*/ 95 w 122"/>
                <a:gd name="T81" fmla="*/ 81 h 290"/>
                <a:gd name="T82" fmla="*/ 102 w 122"/>
                <a:gd name="T83" fmla="*/ 64 h 290"/>
                <a:gd name="T84" fmla="*/ 115 w 122"/>
                <a:gd name="T85" fmla="*/ 49 h 290"/>
                <a:gd name="T86" fmla="*/ 121 w 122"/>
                <a:gd name="T87" fmla="*/ 32 h 290"/>
                <a:gd name="T88" fmla="*/ 114 w 122"/>
                <a:gd name="T89" fmla="*/ 41 h 290"/>
                <a:gd name="T90" fmla="*/ 102 w 122"/>
                <a:gd name="T91" fmla="*/ 46 h 290"/>
                <a:gd name="T92" fmla="*/ 93 w 122"/>
                <a:gd name="T93" fmla="*/ 40 h 290"/>
                <a:gd name="T94" fmla="*/ 89 w 122"/>
                <a:gd name="T95" fmla="*/ 22 h 290"/>
                <a:gd name="T96" fmla="*/ 76 w 122"/>
                <a:gd name="T97" fmla="*/ 10 h 290"/>
                <a:gd name="T98" fmla="*/ 34 w 122"/>
                <a:gd name="T99" fmla="*/ 289 h 290"/>
                <a:gd name="T100" fmla="*/ 38 w 122"/>
                <a:gd name="T101" fmla="*/ 289 h 290"/>
                <a:gd name="T102" fmla="*/ 48 w 122"/>
                <a:gd name="T103" fmla="*/ 289 h 290"/>
                <a:gd name="T104" fmla="*/ 40 w 122"/>
                <a:gd name="T105" fmla="*/ 286 h 290"/>
                <a:gd name="T106" fmla="*/ 33 w 122"/>
                <a:gd name="T107" fmla="*/ 278 h 290"/>
                <a:gd name="T108" fmla="*/ 29 w 122"/>
                <a:gd name="T109" fmla="*/ 268 h 290"/>
                <a:gd name="T110" fmla="*/ 56 w 122"/>
                <a:gd name="T111" fmla="*/ 286 h 290"/>
                <a:gd name="T112" fmla="*/ 60 w 122"/>
                <a:gd name="T113" fmla="*/ 28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 h="290">
                  <a:moveTo>
                    <a:pt x="68" y="2"/>
                  </a:moveTo>
                  <a:cubicBezTo>
                    <a:pt x="59" y="2"/>
                    <a:pt x="59" y="2"/>
                    <a:pt x="59" y="2"/>
                  </a:cubicBezTo>
                  <a:cubicBezTo>
                    <a:pt x="59" y="2"/>
                    <a:pt x="58" y="0"/>
                    <a:pt x="56" y="3"/>
                  </a:cubicBezTo>
                  <a:cubicBezTo>
                    <a:pt x="55" y="7"/>
                    <a:pt x="55" y="7"/>
                    <a:pt x="54" y="6"/>
                  </a:cubicBezTo>
                  <a:cubicBezTo>
                    <a:pt x="54" y="5"/>
                    <a:pt x="52" y="2"/>
                    <a:pt x="52" y="2"/>
                  </a:cubicBezTo>
                  <a:cubicBezTo>
                    <a:pt x="48" y="2"/>
                    <a:pt x="48" y="2"/>
                    <a:pt x="48" y="2"/>
                  </a:cubicBezTo>
                  <a:cubicBezTo>
                    <a:pt x="46" y="2"/>
                    <a:pt x="42" y="1"/>
                    <a:pt x="42" y="1"/>
                  </a:cubicBezTo>
                  <a:cubicBezTo>
                    <a:pt x="38" y="4"/>
                    <a:pt x="38" y="4"/>
                    <a:pt x="38" y="4"/>
                  </a:cubicBezTo>
                  <a:cubicBezTo>
                    <a:pt x="38" y="4"/>
                    <a:pt x="37" y="9"/>
                    <a:pt x="39" y="10"/>
                  </a:cubicBezTo>
                  <a:cubicBezTo>
                    <a:pt x="41" y="11"/>
                    <a:pt x="41" y="14"/>
                    <a:pt x="40" y="16"/>
                  </a:cubicBezTo>
                  <a:cubicBezTo>
                    <a:pt x="40" y="18"/>
                    <a:pt x="37" y="18"/>
                    <a:pt x="36" y="20"/>
                  </a:cubicBezTo>
                  <a:cubicBezTo>
                    <a:pt x="35" y="22"/>
                    <a:pt x="32" y="22"/>
                    <a:pt x="32" y="24"/>
                  </a:cubicBezTo>
                  <a:cubicBezTo>
                    <a:pt x="31" y="25"/>
                    <a:pt x="31" y="29"/>
                    <a:pt x="32" y="31"/>
                  </a:cubicBezTo>
                  <a:cubicBezTo>
                    <a:pt x="32" y="33"/>
                    <a:pt x="34" y="35"/>
                    <a:pt x="32" y="36"/>
                  </a:cubicBezTo>
                  <a:cubicBezTo>
                    <a:pt x="31" y="37"/>
                    <a:pt x="31" y="38"/>
                    <a:pt x="32" y="40"/>
                  </a:cubicBezTo>
                  <a:cubicBezTo>
                    <a:pt x="32" y="43"/>
                    <a:pt x="32" y="44"/>
                    <a:pt x="31" y="46"/>
                  </a:cubicBezTo>
                  <a:cubicBezTo>
                    <a:pt x="30" y="48"/>
                    <a:pt x="30" y="48"/>
                    <a:pt x="28" y="51"/>
                  </a:cubicBezTo>
                  <a:cubicBezTo>
                    <a:pt x="27" y="54"/>
                    <a:pt x="25" y="53"/>
                    <a:pt x="25" y="57"/>
                  </a:cubicBezTo>
                  <a:cubicBezTo>
                    <a:pt x="25" y="61"/>
                    <a:pt x="24" y="63"/>
                    <a:pt x="24" y="66"/>
                  </a:cubicBezTo>
                  <a:cubicBezTo>
                    <a:pt x="24" y="69"/>
                    <a:pt x="25" y="70"/>
                    <a:pt x="24" y="72"/>
                  </a:cubicBezTo>
                  <a:cubicBezTo>
                    <a:pt x="23" y="74"/>
                    <a:pt x="22" y="74"/>
                    <a:pt x="22" y="78"/>
                  </a:cubicBezTo>
                  <a:cubicBezTo>
                    <a:pt x="22" y="82"/>
                    <a:pt x="22" y="82"/>
                    <a:pt x="22" y="85"/>
                  </a:cubicBezTo>
                  <a:cubicBezTo>
                    <a:pt x="22" y="88"/>
                    <a:pt x="23" y="89"/>
                    <a:pt x="22" y="91"/>
                  </a:cubicBezTo>
                  <a:cubicBezTo>
                    <a:pt x="20" y="93"/>
                    <a:pt x="20" y="93"/>
                    <a:pt x="21" y="96"/>
                  </a:cubicBezTo>
                  <a:cubicBezTo>
                    <a:pt x="22" y="98"/>
                    <a:pt x="21" y="99"/>
                    <a:pt x="21" y="102"/>
                  </a:cubicBezTo>
                  <a:cubicBezTo>
                    <a:pt x="21" y="105"/>
                    <a:pt x="19" y="109"/>
                    <a:pt x="18" y="111"/>
                  </a:cubicBezTo>
                  <a:cubicBezTo>
                    <a:pt x="17" y="113"/>
                    <a:pt x="18" y="114"/>
                    <a:pt x="18" y="116"/>
                  </a:cubicBezTo>
                  <a:cubicBezTo>
                    <a:pt x="19" y="118"/>
                    <a:pt x="19" y="118"/>
                    <a:pt x="18" y="120"/>
                  </a:cubicBezTo>
                  <a:cubicBezTo>
                    <a:pt x="18" y="122"/>
                    <a:pt x="16" y="121"/>
                    <a:pt x="16" y="121"/>
                  </a:cubicBezTo>
                  <a:cubicBezTo>
                    <a:pt x="16" y="121"/>
                    <a:pt x="13" y="124"/>
                    <a:pt x="13" y="126"/>
                  </a:cubicBezTo>
                  <a:cubicBezTo>
                    <a:pt x="13" y="128"/>
                    <a:pt x="13" y="130"/>
                    <a:pt x="13" y="132"/>
                  </a:cubicBezTo>
                  <a:cubicBezTo>
                    <a:pt x="12" y="134"/>
                    <a:pt x="14" y="135"/>
                    <a:pt x="14" y="137"/>
                  </a:cubicBezTo>
                  <a:cubicBezTo>
                    <a:pt x="14" y="139"/>
                    <a:pt x="14" y="137"/>
                    <a:pt x="12" y="139"/>
                  </a:cubicBezTo>
                  <a:cubicBezTo>
                    <a:pt x="11" y="141"/>
                    <a:pt x="10" y="146"/>
                    <a:pt x="10" y="148"/>
                  </a:cubicBezTo>
                  <a:cubicBezTo>
                    <a:pt x="10" y="150"/>
                    <a:pt x="10" y="151"/>
                    <a:pt x="8" y="153"/>
                  </a:cubicBezTo>
                  <a:cubicBezTo>
                    <a:pt x="6" y="155"/>
                    <a:pt x="9" y="157"/>
                    <a:pt x="9" y="159"/>
                  </a:cubicBezTo>
                  <a:cubicBezTo>
                    <a:pt x="9" y="161"/>
                    <a:pt x="7" y="164"/>
                    <a:pt x="9" y="165"/>
                  </a:cubicBezTo>
                  <a:cubicBezTo>
                    <a:pt x="11" y="166"/>
                    <a:pt x="11" y="165"/>
                    <a:pt x="11" y="167"/>
                  </a:cubicBezTo>
                  <a:cubicBezTo>
                    <a:pt x="11" y="169"/>
                    <a:pt x="11" y="170"/>
                    <a:pt x="11" y="172"/>
                  </a:cubicBezTo>
                  <a:cubicBezTo>
                    <a:pt x="11" y="175"/>
                    <a:pt x="8" y="177"/>
                    <a:pt x="9" y="179"/>
                  </a:cubicBezTo>
                  <a:cubicBezTo>
                    <a:pt x="9" y="181"/>
                    <a:pt x="11" y="182"/>
                    <a:pt x="11" y="184"/>
                  </a:cubicBezTo>
                  <a:cubicBezTo>
                    <a:pt x="10" y="185"/>
                    <a:pt x="11" y="186"/>
                    <a:pt x="11" y="188"/>
                  </a:cubicBezTo>
                  <a:cubicBezTo>
                    <a:pt x="11" y="190"/>
                    <a:pt x="13" y="192"/>
                    <a:pt x="12" y="193"/>
                  </a:cubicBezTo>
                  <a:cubicBezTo>
                    <a:pt x="11" y="194"/>
                    <a:pt x="10" y="196"/>
                    <a:pt x="11" y="197"/>
                  </a:cubicBezTo>
                  <a:cubicBezTo>
                    <a:pt x="11" y="198"/>
                    <a:pt x="13" y="199"/>
                    <a:pt x="11" y="199"/>
                  </a:cubicBezTo>
                  <a:cubicBezTo>
                    <a:pt x="10" y="199"/>
                    <a:pt x="10" y="201"/>
                    <a:pt x="9" y="202"/>
                  </a:cubicBezTo>
                  <a:cubicBezTo>
                    <a:pt x="8" y="202"/>
                    <a:pt x="9" y="204"/>
                    <a:pt x="10" y="206"/>
                  </a:cubicBezTo>
                  <a:cubicBezTo>
                    <a:pt x="10" y="208"/>
                    <a:pt x="10" y="208"/>
                    <a:pt x="10" y="210"/>
                  </a:cubicBezTo>
                  <a:cubicBezTo>
                    <a:pt x="9" y="213"/>
                    <a:pt x="9" y="215"/>
                    <a:pt x="9" y="216"/>
                  </a:cubicBezTo>
                  <a:cubicBezTo>
                    <a:pt x="9" y="218"/>
                    <a:pt x="9" y="219"/>
                    <a:pt x="9" y="219"/>
                  </a:cubicBezTo>
                  <a:cubicBezTo>
                    <a:pt x="9" y="219"/>
                    <a:pt x="8" y="220"/>
                    <a:pt x="7" y="221"/>
                  </a:cubicBezTo>
                  <a:cubicBezTo>
                    <a:pt x="6" y="223"/>
                    <a:pt x="6" y="224"/>
                    <a:pt x="7" y="226"/>
                  </a:cubicBezTo>
                  <a:cubicBezTo>
                    <a:pt x="7" y="228"/>
                    <a:pt x="7" y="229"/>
                    <a:pt x="6" y="230"/>
                  </a:cubicBezTo>
                  <a:cubicBezTo>
                    <a:pt x="4" y="231"/>
                    <a:pt x="0" y="231"/>
                    <a:pt x="1" y="234"/>
                  </a:cubicBezTo>
                  <a:cubicBezTo>
                    <a:pt x="2" y="237"/>
                    <a:pt x="3" y="238"/>
                    <a:pt x="2" y="240"/>
                  </a:cubicBezTo>
                  <a:cubicBezTo>
                    <a:pt x="1" y="242"/>
                    <a:pt x="0" y="242"/>
                    <a:pt x="0" y="245"/>
                  </a:cubicBezTo>
                  <a:cubicBezTo>
                    <a:pt x="0" y="247"/>
                    <a:pt x="0" y="249"/>
                    <a:pt x="2" y="249"/>
                  </a:cubicBezTo>
                  <a:cubicBezTo>
                    <a:pt x="3" y="249"/>
                    <a:pt x="4" y="246"/>
                    <a:pt x="5" y="248"/>
                  </a:cubicBezTo>
                  <a:cubicBezTo>
                    <a:pt x="6" y="250"/>
                    <a:pt x="6" y="251"/>
                    <a:pt x="5" y="252"/>
                  </a:cubicBezTo>
                  <a:cubicBezTo>
                    <a:pt x="4" y="254"/>
                    <a:pt x="5" y="255"/>
                    <a:pt x="6" y="257"/>
                  </a:cubicBezTo>
                  <a:cubicBezTo>
                    <a:pt x="7" y="259"/>
                    <a:pt x="11" y="263"/>
                    <a:pt x="11" y="263"/>
                  </a:cubicBezTo>
                  <a:cubicBezTo>
                    <a:pt x="11" y="263"/>
                    <a:pt x="17" y="263"/>
                    <a:pt x="19" y="263"/>
                  </a:cubicBezTo>
                  <a:cubicBezTo>
                    <a:pt x="22" y="263"/>
                    <a:pt x="30" y="264"/>
                    <a:pt x="30" y="264"/>
                  </a:cubicBezTo>
                  <a:cubicBezTo>
                    <a:pt x="29" y="262"/>
                    <a:pt x="29" y="261"/>
                    <a:pt x="28" y="260"/>
                  </a:cubicBezTo>
                  <a:cubicBezTo>
                    <a:pt x="27" y="260"/>
                    <a:pt x="27" y="260"/>
                    <a:pt x="25" y="260"/>
                  </a:cubicBezTo>
                  <a:cubicBezTo>
                    <a:pt x="28" y="258"/>
                    <a:pt x="27" y="258"/>
                    <a:pt x="26" y="254"/>
                  </a:cubicBezTo>
                  <a:cubicBezTo>
                    <a:pt x="26" y="255"/>
                    <a:pt x="25" y="255"/>
                    <a:pt x="25" y="255"/>
                  </a:cubicBezTo>
                  <a:cubicBezTo>
                    <a:pt x="25" y="254"/>
                    <a:pt x="25" y="254"/>
                    <a:pt x="25" y="254"/>
                  </a:cubicBezTo>
                  <a:cubicBezTo>
                    <a:pt x="25" y="254"/>
                    <a:pt x="26" y="253"/>
                    <a:pt x="27" y="253"/>
                  </a:cubicBezTo>
                  <a:cubicBezTo>
                    <a:pt x="28" y="251"/>
                    <a:pt x="27" y="250"/>
                    <a:pt x="28" y="249"/>
                  </a:cubicBezTo>
                  <a:cubicBezTo>
                    <a:pt x="28" y="249"/>
                    <a:pt x="28" y="249"/>
                    <a:pt x="28" y="249"/>
                  </a:cubicBezTo>
                  <a:cubicBezTo>
                    <a:pt x="29" y="248"/>
                    <a:pt x="30" y="249"/>
                    <a:pt x="30" y="248"/>
                  </a:cubicBezTo>
                  <a:cubicBezTo>
                    <a:pt x="30" y="248"/>
                    <a:pt x="31" y="247"/>
                    <a:pt x="30" y="246"/>
                  </a:cubicBezTo>
                  <a:cubicBezTo>
                    <a:pt x="30" y="246"/>
                    <a:pt x="28" y="245"/>
                    <a:pt x="28" y="245"/>
                  </a:cubicBezTo>
                  <a:cubicBezTo>
                    <a:pt x="28" y="245"/>
                    <a:pt x="28" y="244"/>
                    <a:pt x="28" y="243"/>
                  </a:cubicBezTo>
                  <a:cubicBezTo>
                    <a:pt x="28" y="243"/>
                    <a:pt x="29" y="243"/>
                    <a:pt x="29" y="242"/>
                  </a:cubicBezTo>
                  <a:cubicBezTo>
                    <a:pt x="29" y="242"/>
                    <a:pt x="30" y="243"/>
                    <a:pt x="30" y="243"/>
                  </a:cubicBezTo>
                  <a:cubicBezTo>
                    <a:pt x="31" y="244"/>
                    <a:pt x="31" y="245"/>
                    <a:pt x="31" y="246"/>
                  </a:cubicBezTo>
                  <a:cubicBezTo>
                    <a:pt x="33" y="245"/>
                    <a:pt x="35" y="245"/>
                    <a:pt x="36" y="243"/>
                  </a:cubicBezTo>
                  <a:cubicBezTo>
                    <a:pt x="36" y="243"/>
                    <a:pt x="37" y="239"/>
                    <a:pt x="36" y="239"/>
                  </a:cubicBezTo>
                  <a:cubicBezTo>
                    <a:pt x="35" y="239"/>
                    <a:pt x="35" y="240"/>
                    <a:pt x="34" y="240"/>
                  </a:cubicBezTo>
                  <a:cubicBezTo>
                    <a:pt x="34" y="239"/>
                    <a:pt x="34" y="239"/>
                    <a:pt x="34" y="239"/>
                  </a:cubicBezTo>
                  <a:cubicBezTo>
                    <a:pt x="35" y="237"/>
                    <a:pt x="38" y="235"/>
                    <a:pt x="39" y="234"/>
                  </a:cubicBezTo>
                  <a:cubicBezTo>
                    <a:pt x="39" y="233"/>
                    <a:pt x="39" y="232"/>
                    <a:pt x="39" y="231"/>
                  </a:cubicBezTo>
                  <a:cubicBezTo>
                    <a:pt x="39" y="231"/>
                    <a:pt x="40" y="232"/>
                    <a:pt x="40" y="231"/>
                  </a:cubicBezTo>
                  <a:cubicBezTo>
                    <a:pt x="41" y="231"/>
                    <a:pt x="42" y="229"/>
                    <a:pt x="42" y="229"/>
                  </a:cubicBezTo>
                  <a:cubicBezTo>
                    <a:pt x="43" y="229"/>
                    <a:pt x="43" y="229"/>
                    <a:pt x="44" y="229"/>
                  </a:cubicBezTo>
                  <a:cubicBezTo>
                    <a:pt x="45" y="229"/>
                    <a:pt x="47" y="226"/>
                    <a:pt x="48" y="225"/>
                  </a:cubicBezTo>
                  <a:cubicBezTo>
                    <a:pt x="47" y="225"/>
                    <a:pt x="47" y="224"/>
                    <a:pt x="46" y="223"/>
                  </a:cubicBezTo>
                  <a:cubicBezTo>
                    <a:pt x="44" y="225"/>
                    <a:pt x="48" y="221"/>
                    <a:pt x="46" y="218"/>
                  </a:cubicBezTo>
                  <a:cubicBezTo>
                    <a:pt x="45" y="216"/>
                    <a:pt x="43" y="217"/>
                    <a:pt x="41" y="217"/>
                  </a:cubicBezTo>
                  <a:cubicBezTo>
                    <a:pt x="40" y="216"/>
                    <a:pt x="40" y="215"/>
                    <a:pt x="40" y="214"/>
                  </a:cubicBezTo>
                  <a:cubicBezTo>
                    <a:pt x="39" y="214"/>
                    <a:pt x="38" y="214"/>
                    <a:pt x="38" y="214"/>
                  </a:cubicBezTo>
                  <a:cubicBezTo>
                    <a:pt x="37" y="213"/>
                    <a:pt x="37" y="211"/>
                    <a:pt x="36" y="210"/>
                  </a:cubicBezTo>
                  <a:cubicBezTo>
                    <a:pt x="35" y="207"/>
                    <a:pt x="35" y="208"/>
                    <a:pt x="37" y="206"/>
                  </a:cubicBezTo>
                  <a:cubicBezTo>
                    <a:pt x="38" y="206"/>
                    <a:pt x="38" y="206"/>
                    <a:pt x="38" y="206"/>
                  </a:cubicBezTo>
                  <a:cubicBezTo>
                    <a:pt x="38" y="205"/>
                    <a:pt x="38" y="204"/>
                    <a:pt x="38" y="204"/>
                  </a:cubicBezTo>
                  <a:cubicBezTo>
                    <a:pt x="38" y="204"/>
                    <a:pt x="40" y="202"/>
                    <a:pt x="40" y="202"/>
                  </a:cubicBezTo>
                  <a:cubicBezTo>
                    <a:pt x="44" y="199"/>
                    <a:pt x="43" y="197"/>
                    <a:pt x="49" y="198"/>
                  </a:cubicBezTo>
                  <a:cubicBezTo>
                    <a:pt x="49" y="198"/>
                    <a:pt x="49" y="197"/>
                    <a:pt x="49" y="196"/>
                  </a:cubicBezTo>
                  <a:cubicBezTo>
                    <a:pt x="45" y="195"/>
                    <a:pt x="51" y="193"/>
                    <a:pt x="51" y="192"/>
                  </a:cubicBezTo>
                  <a:cubicBezTo>
                    <a:pt x="51" y="190"/>
                    <a:pt x="51" y="188"/>
                    <a:pt x="51" y="188"/>
                  </a:cubicBezTo>
                  <a:cubicBezTo>
                    <a:pt x="50" y="185"/>
                    <a:pt x="52" y="181"/>
                    <a:pt x="54" y="180"/>
                  </a:cubicBezTo>
                  <a:cubicBezTo>
                    <a:pt x="55" y="179"/>
                    <a:pt x="55" y="180"/>
                    <a:pt x="56" y="179"/>
                  </a:cubicBezTo>
                  <a:cubicBezTo>
                    <a:pt x="56" y="179"/>
                    <a:pt x="56" y="177"/>
                    <a:pt x="56" y="177"/>
                  </a:cubicBezTo>
                  <a:cubicBezTo>
                    <a:pt x="55" y="177"/>
                    <a:pt x="53" y="177"/>
                    <a:pt x="53" y="177"/>
                  </a:cubicBezTo>
                  <a:cubicBezTo>
                    <a:pt x="52" y="178"/>
                    <a:pt x="53" y="177"/>
                    <a:pt x="53" y="177"/>
                  </a:cubicBezTo>
                  <a:cubicBezTo>
                    <a:pt x="54" y="176"/>
                    <a:pt x="55" y="175"/>
                    <a:pt x="57" y="176"/>
                  </a:cubicBezTo>
                  <a:cubicBezTo>
                    <a:pt x="57" y="176"/>
                    <a:pt x="58" y="177"/>
                    <a:pt x="58" y="177"/>
                  </a:cubicBezTo>
                  <a:cubicBezTo>
                    <a:pt x="58" y="177"/>
                    <a:pt x="58" y="178"/>
                    <a:pt x="58" y="179"/>
                  </a:cubicBezTo>
                  <a:cubicBezTo>
                    <a:pt x="60" y="178"/>
                    <a:pt x="62" y="178"/>
                    <a:pt x="62" y="176"/>
                  </a:cubicBezTo>
                  <a:cubicBezTo>
                    <a:pt x="62" y="175"/>
                    <a:pt x="62" y="174"/>
                    <a:pt x="62" y="174"/>
                  </a:cubicBezTo>
                  <a:cubicBezTo>
                    <a:pt x="61" y="174"/>
                    <a:pt x="61" y="173"/>
                    <a:pt x="61" y="172"/>
                  </a:cubicBezTo>
                  <a:cubicBezTo>
                    <a:pt x="61" y="173"/>
                    <a:pt x="59" y="172"/>
                    <a:pt x="59" y="172"/>
                  </a:cubicBezTo>
                  <a:cubicBezTo>
                    <a:pt x="59" y="172"/>
                    <a:pt x="59" y="174"/>
                    <a:pt x="59" y="174"/>
                  </a:cubicBezTo>
                  <a:cubicBezTo>
                    <a:pt x="58" y="174"/>
                    <a:pt x="58" y="174"/>
                    <a:pt x="57" y="174"/>
                  </a:cubicBezTo>
                  <a:cubicBezTo>
                    <a:pt x="56" y="174"/>
                    <a:pt x="56" y="173"/>
                    <a:pt x="55" y="172"/>
                  </a:cubicBezTo>
                  <a:cubicBezTo>
                    <a:pt x="55" y="172"/>
                    <a:pt x="54" y="172"/>
                    <a:pt x="53" y="172"/>
                  </a:cubicBezTo>
                  <a:cubicBezTo>
                    <a:pt x="54" y="171"/>
                    <a:pt x="53" y="169"/>
                    <a:pt x="53" y="167"/>
                  </a:cubicBezTo>
                  <a:cubicBezTo>
                    <a:pt x="53" y="167"/>
                    <a:pt x="52" y="167"/>
                    <a:pt x="51" y="167"/>
                  </a:cubicBezTo>
                  <a:cubicBezTo>
                    <a:pt x="51" y="167"/>
                    <a:pt x="50" y="166"/>
                    <a:pt x="51" y="166"/>
                  </a:cubicBezTo>
                  <a:cubicBezTo>
                    <a:pt x="52" y="165"/>
                    <a:pt x="52" y="163"/>
                    <a:pt x="52" y="161"/>
                  </a:cubicBezTo>
                  <a:cubicBezTo>
                    <a:pt x="53" y="161"/>
                    <a:pt x="53" y="160"/>
                    <a:pt x="54" y="160"/>
                  </a:cubicBezTo>
                  <a:cubicBezTo>
                    <a:pt x="55" y="160"/>
                    <a:pt x="55" y="161"/>
                    <a:pt x="55" y="161"/>
                  </a:cubicBezTo>
                  <a:cubicBezTo>
                    <a:pt x="55" y="162"/>
                    <a:pt x="56" y="161"/>
                    <a:pt x="57" y="161"/>
                  </a:cubicBezTo>
                  <a:cubicBezTo>
                    <a:pt x="58" y="164"/>
                    <a:pt x="58" y="165"/>
                    <a:pt x="62" y="165"/>
                  </a:cubicBezTo>
                  <a:cubicBezTo>
                    <a:pt x="64" y="165"/>
                    <a:pt x="65" y="164"/>
                    <a:pt x="66" y="163"/>
                  </a:cubicBezTo>
                  <a:cubicBezTo>
                    <a:pt x="66" y="163"/>
                    <a:pt x="66" y="162"/>
                    <a:pt x="66" y="162"/>
                  </a:cubicBezTo>
                  <a:cubicBezTo>
                    <a:pt x="67" y="161"/>
                    <a:pt x="68" y="161"/>
                    <a:pt x="69" y="160"/>
                  </a:cubicBezTo>
                  <a:cubicBezTo>
                    <a:pt x="70" y="157"/>
                    <a:pt x="68" y="154"/>
                    <a:pt x="69" y="151"/>
                  </a:cubicBezTo>
                  <a:cubicBezTo>
                    <a:pt x="69" y="151"/>
                    <a:pt x="69" y="151"/>
                    <a:pt x="69" y="151"/>
                  </a:cubicBezTo>
                  <a:cubicBezTo>
                    <a:pt x="70" y="150"/>
                    <a:pt x="70" y="149"/>
                    <a:pt x="70" y="147"/>
                  </a:cubicBezTo>
                  <a:cubicBezTo>
                    <a:pt x="69" y="147"/>
                    <a:pt x="68" y="146"/>
                    <a:pt x="67" y="146"/>
                  </a:cubicBezTo>
                  <a:cubicBezTo>
                    <a:pt x="67" y="145"/>
                    <a:pt x="68" y="144"/>
                    <a:pt x="67" y="143"/>
                  </a:cubicBezTo>
                  <a:cubicBezTo>
                    <a:pt x="68" y="143"/>
                    <a:pt x="68" y="142"/>
                    <a:pt x="68" y="142"/>
                  </a:cubicBezTo>
                  <a:cubicBezTo>
                    <a:pt x="69" y="142"/>
                    <a:pt x="69" y="142"/>
                    <a:pt x="69" y="142"/>
                  </a:cubicBezTo>
                  <a:cubicBezTo>
                    <a:pt x="71" y="145"/>
                    <a:pt x="71" y="145"/>
                    <a:pt x="71" y="145"/>
                  </a:cubicBezTo>
                  <a:cubicBezTo>
                    <a:pt x="73" y="144"/>
                    <a:pt x="71" y="144"/>
                    <a:pt x="72" y="144"/>
                  </a:cubicBezTo>
                  <a:cubicBezTo>
                    <a:pt x="72" y="143"/>
                    <a:pt x="73" y="144"/>
                    <a:pt x="74" y="144"/>
                  </a:cubicBezTo>
                  <a:cubicBezTo>
                    <a:pt x="75" y="143"/>
                    <a:pt x="77" y="142"/>
                    <a:pt x="78" y="142"/>
                  </a:cubicBezTo>
                  <a:cubicBezTo>
                    <a:pt x="80" y="142"/>
                    <a:pt x="82" y="142"/>
                    <a:pt x="84" y="142"/>
                  </a:cubicBezTo>
                  <a:cubicBezTo>
                    <a:pt x="84" y="142"/>
                    <a:pt x="87" y="141"/>
                    <a:pt x="88" y="141"/>
                  </a:cubicBezTo>
                  <a:cubicBezTo>
                    <a:pt x="88" y="141"/>
                    <a:pt x="88" y="140"/>
                    <a:pt x="88" y="140"/>
                  </a:cubicBezTo>
                  <a:cubicBezTo>
                    <a:pt x="91" y="139"/>
                    <a:pt x="93" y="140"/>
                    <a:pt x="95" y="139"/>
                  </a:cubicBezTo>
                  <a:cubicBezTo>
                    <a:pt x="99" y="137"/>
                    <a:pt x="103" y="127"/>
                    <a:pt x="104" y="122"/>
                  </a:cubicBezTo>
                  <a:cubicBezTo>
                    <a:pt x="104" y="122"/>
                    <a:pt x="104" y="121"/>
                    <a:pt x="104" y="121"/>
                  </a:cubicBezTo>
                  <a:cubicBezTo>
                    <a:pt x="103" y="120"/>
                    <a:pt x="101" y="121"/>
                    <a:pt x="100" y="120"/>
                  </a:cubicBezTo>
                  <a:cubicBezTo>
                    <a:pt x="100" y="120"/>
                    <a:pt x="101" y="120"/>
                    <a:pt x="100" y="119"/>
                  </a:cubicBezTo>
                  <a:cubicBezTo>
                    <a:pt x="100" y="119"/>
                    <a:pt x="100" y="119"/>
                    <a:pt x="100" y="119"/>
                  </a:cubicBezTo>
                  <a:cubicBezTo>
                    <a:pt x="99" y="119"/>
                    <a:pt x="99" y="119"/>
                    <a:pt x="99" y="119"/>
                  </a:cubicBezTo>
                  <a:cubicBezTo>
                    <a:pt x="98" y="118"/>
                    <a:pt x="99" y="117"/>
                    <a:pt x="99" y="116"/>
                  </a:cubicBezTo>
                  <a:cubicBezTo>
                    <a:pt x="99" y="116"/>
                    <a:pt x="100" y="115"/>
                    <a:pt x="100" y="115"/>
                  </a:cubicBezTo>
                  <a:cubicBezTo>
                    <a:pt x="100" y="114"/>
                    <a:pt x="100" y="114"/>
                    <a:pt x="100" y="113"/>
                  </a:cubicBezTo>
                  <a:cubicBezTo>
                    <a:pt x="99" y="112"/>
                    <a:pt x="98" y="111"/>
                    <a:pt x="97" y="110"/>
                  </a:cubicBezTo>
                  <a:cubicBezTo>
                    <a:pt x="96" y="109"/>
                    <a:pt x="95" y="109"/>
                    <a:pt x="94" y="108"/>
                  </a:cubicBezTo>
                  <a:cubicBezTo>
                    <a:pt x="94" y="107"/>
                    <a:pt x="94" y="106"/>
                    <a:pt x="93" y="105"/>
                  </a:cubicBezTo>
                  <a:cubicBezTo>
                    <a:pt x="92" y="104"/>
                    <a:pt x="92" y="104"/>
                    <a:pt x="92" y="104"/>
                  </a:cubicBezTo>
                  <a:cubicBezTo>
                    <a:pt x="91" y="103"/>
                    <a:pt x="93" y="104"/>
                    <a:pt x="92" y="102"/>
                  </a:cubicBezTo>
                  <a:cubicBezTo>
                    <a:pt x="92" y="102"/>
                    <a:pt x="91" y="101"/>
                    <a:pt x="91" y="100"/>
                  </a:cubicBezTo>
                  <a:cubicBezTo>
                    <a:pt x="93" y="99"/>
                    <a:pt x="93" y="99"/>
                    <a:pt x="93" y="99"/>
                  </a:cubicBezTo>
                  <a:cubicBezTo>
                    <a:pt x="93" y="97"/>
                    <a:pt x="93" y="95"/>
                    <a:pt x="93" y="92"/>
                  </a:cubicBezTo>
                  <a:cubicBezTo>
                    <a:pt x="94" y="92"/>
                    <a:pt x="94" y="92"/>
                    <a:pt x="94" y="92"/>
                  </a:cubicBezTo>
                  <a:cubicBezTo>
                    <a:pt x="94" y="92"/>
                    <a:pt x="95" y="88"/>
                    <a:pt x="94" y="87"/>
                  </a:cubicBezTo>
                  <a:cubicBezTo>
                    <a:pt x="93" y="85"/>
                    <a:pt x="96" y="84"/>
                    <a:pt x="95" y="81"/>
                  </a:cubicBezTo>
                  <a:cubicBezTo>
                    <a:pt x="95" y="78"/>
                    <a:pt x="97" y="79"/>
                    <a:pt x="97" y="76"/>
                  </a:cubicBezTo>
                  <a:cubicBezTo>
                    <a:pt x="96" y="74"/>
                    <a:pt x="98" y="72"/>
                    <a:pt x="98" y="72"/>
                  </a:cubicBezTo>
                  <a:cubicBezTo>
                    <a:pt x="98" y="72"/>
                    <a:pt x="99" y="68"/>
                    <a:pt x="99" y="67"/>
                  </a:cubicBezTo>
                  <a:cubicBezTo>
                    <a:pt x="99" y="66"/>
                    <a:pt x="101" y="65"/>
                    <a:pt x="102" y="64"/>
                  </a:cubicBezTo>
                  <a:cubicBezTo>
                    <a:pt x="104" y="63"/>
                    <a:pt x="104" y="61"/>
                    <a:pt x="104" y="59"/>
                  </a:cubicBezTo>
                  <a:cubicBezTo>
                    <a:pt x="104" y="57"/>
                    <a:pt x="108" y="57"/>
                    <a:pt x="109" y="56"/>
                  </a:cubicBezTo>
                  <a:cubicBezTo>
                    <a:pt x="109" y="54"/>
                    <a:pt x="110" y="54"/>
                    <a:pt x="111" y="53"/>
                  </a:cubicBezTo>
                  <a:cubicBezTo>
                    <a:pt x="113" y="52"/>
                    <a:pt x="114" y="50"/>
                    <a:pt x="115" y="49"/>
                  </a:cubicBezTo>
                  <a:cubicBezTo>
                    <a:pt x="115" y="47"/>
                    <a:pt x="119" y="47"/>
                    <a:pt x="120" y="46"/>
                  </a:cubicBezTo>
                  <a:cubicBezTo>
                    <a:pt x="121" y="45"/>
                    <a:pt x="122" y="45"/>
                    <a:pt x="122" y="44"/>
                  </a:cubicBezTo>
                  <a:cubicBezTo>
                    <a:pt x="122" y="43"/>
                    <a:pt x="122" y="40"/>
                    <a:pt x="122" y="37"/>
                  </a:cubicBezTo>
                  <a:cubicBezTo>
                    <a:pt x="121" y="35"/>
                    <a:pt x="121" y="32"/>
                    <a:pt x="121" y="32"/>
                  </a:cubicBezTo>
                  <a:cubicBezTo>
                    <a:pt x="121" y="32"/>
                    <a:pt x="119" y="31"/>
                    <a:pt x="119" y="32"/>
                  </a:cubicBezTo>
                  <a:cubicBezTo>
                    <a:pt x="120" y="34"/>
                    <a:pt x="116" y="31"/>
                    <a:pt x="116" y="31"/>
                  </a:cubicBezTo>
                  <a:cubicBezTo>
                    <a:pt x="116" y="31"/>
                    <a:pt x="114" y="34"/>
                    <a:pt x="115" y="35"/>
                  </a:cubicBezTo>
                  <a:cubicBezTo>
                    <a:pt x="116" y="36"/>
                    <a:pt x="116" y="40"/>
                    <a:pt x="114" y="41"/>
                  </a:cubicBezTo>
                  <a:cubicBezTo>
                    <a:pt x="113" y="42"/>
                    <a:pt x="112" y="43"/>
                    <a:pt x="111" y="45"/>
                  </a:cubicBezTo>
                  <a:cubicBezTo>
                    <a:pt x="111" y="46"/>
                    <a:pt x="110" y="46"/>
                    <a:pt x="110" y="46"/>
                  </a:cubicBezTo>
                  <a:cubicBezTo>
                    <a:pt x="110" y="46"/>
                    <a:pt x="109" y="47"/>
                    <a:pt x="107" y="46"/>
                  </a:cubicBezTo>
                  <a:cubicBezTo>
                    <a:pt x="105" y="46"/>
                    <a:pt x="103" y="46"/>
                    <a:pt x="102" y="46"/>
                  </a:cubicBezTo>
                  <a:cubicBezTo>
                    <a:pt x="100" y="46"/>
                    <a:pt x="99" y="46"/>
                    <a:pt x="97" y="45"/>
                  </a:cubicBezTo>
                  <a:cubicBezTo>
                    <a:pt x="96" y="44"/>
                    <a:pt x="94" y="44"/>
                    <a:pt x="93" y="45"/>
                  </a:cubicBezTo>
                  <a:cubicBezTo>
                    <a:pt x="92" y="45"/>
                    <a:pt x="91" y="44"/>
                    <a:pt x="91" y="44"/>
                  </a:cubicBezTo>
                  <a:cubicBezTo>
                    <a:pt x="91" y="44"/>
                    <a:pt x="92" y="41"/>
                    <a:pt x="93" y="40"/>
                  </a:cubicBezTo>
                  <a:cubicBezTo>
                    <a:pt x="94" y="38"/>
                    <a:pt x="96" y="36"/>
                    <a:pt x="96" y="34"/>
                  </a:cubicBezTo>
                  <a:cubicBezTo>
                    <a:pt x="96" y="32"/>
                    <a:pt x="98" y="30"/>
                    <a:pt x="96" y="29"/>
                  </a:cubicBezTo>
                  <a:cubicBezTo>
                    <a:pt x="94" y="28"/>
                    <a:pt x="93" y="25"/>
                    <a:pt x="92" y="24"/>
                  </a:cubicBezTo>
                  <a:cubicBezTo>
                    <a:pt x="91" y="24"/>
                    <a:pt x="90" y="23"/>
                    <a:pt x="89" y="22"/>
                  </a:cubicBezTo>
                  <a:cubicBezTo>
                    <a:pt x="88" y="21"/>
                    <a:pt x="87" y="23"/>
                    <a:pt x="85" y="20"/>
                  </a:cubicBezTo>
                  <a:cubicBezTo>
                    <a:pt x="83" y="18"/>
                    <a:pt x="83" y="17"/>
                    <a:pt x="81" y="17"/>
                  </a:cubicBezTo>
                  <a:cubicBezTo>
                    <a:pt x="79" y="17"/>
                    <a:pt x="79" y="14"/>
                    <a:pt x="78" y="13"/>
                  </a:cubicBezTo>
                  <a:cubicBezTo>
                    <a:pt x="77" y="12"/>
                    <a:pt x="77" y="10"/>
                    <a:pt x="76" y="10"/>
                  </a:cubicBezTo>
                  <a:cubicBezTo>
                    <a:pt x="74" y="10"/>
                    <a:pt x="74" y="8"/>
                    <a:pt x="73" y="7"/>
                  </a:cubicBezTo>
                  <a:cubicBezTo>
                    <a:pt x="73" y="6"/>
                    <a:pt x="72" y="4"/>
                    <a:pt x="72" y="4"/>
                  </a:cubicBezTo>
                  <a:lnTo>
                    <a:pt x="68" y="2"/>
                  </a:lnTo>
                  <a:close/>
                  <a:moveTo>
                    <a:pt x="34" y="289"/>
                  </a:moveTo>
                  <a:cubicBezTo>
                    <a:pt x="35" y="289"/>
                    <a:pt x="35" y="289"/>
                    <a:pt x="35" y="289"/>
                  </a:cubicBezTo>
                  <a:cubicBezTo>
                    <a:pt x="36" y="289"/>
                    <a:pt x="36" y="289"/>
                    <a:pt x="37" y="289"/>
                  </a:cubicBezTo>
                  <a:cubicBezTo>
                    <a:pt x="38" y="289"/>
                    <a:pt x="38" y="289"/>
                    <a:pt x="38" y="289"/>
                  </a:cubicBezTo>
                  <a:cubicBezTo>
                    <a:pt x="38" y="289"/>
                    <a:pt x="38" y="289"/>
                    <a:pt x="38" y="289"/>
                  </a:cubicBezTo>
                  <a:cubicBezTo>
                    <a:pt x="38" y="289"/>
                    <a:pt x="40" y="290"/>
                    <a:pt x="40" y="290"/>
                  </a:cubicBezTo>
                  <a:cubicBezTo>
                    <a:pt x="40" y="290"/>
                    <a:pt x="43" y="290"/>
                    <a:pt x="43" y="290"/>
                  </a:cubicBezTo>
                  <a:cubicBezTo>
                    <a:pt x="44" y="289"/>
                    <a:pt x="44" y="289"/>
                    <a:pt x="44" y="289"/>
                  </a:cubicBezTo>
                  <a:cubicBezTo>
                    <a:pt x="45" y="289"/>
                    <a:pt x="47" y="289"/>
                    <a:pt x="48" y="289"/>
                  </a:cubicBezTo>
                  <a:cubicBezTo>
                    <a:pt x="48" y="290"/>
                    <a:pt x="49" y="290"/>
                    <a:pt x="49" y="290"/>
                  </a:cubicBezTo>
                  <a:cubicBezTo>
                    <a:pt x="49" y="289"/>
                    <a:pt x="49" y="288"/>
                    <a:pt x="50" y="288"/>
                  </a:cubicBezTo>
                  <a:cubicBezTo>
                    <a:pt x="48" y="287"/>
                    <a:pt x="45" y="286"/>
                    <a:pt x="43" y="286"/>
                  </a:cubicBezTo>
                  <a:cubicBezTo>
                    <a:pt x="43" y="286"/>
                    <a:pt x="41" y="286"/>
                    <a:pt x="40" y="286"/>
                  </a:cubicBezTo>
                  <a:cubicBezTo>
                    <a:pt x="40" y="285"/>
                    <a:pt x="39" y="283"/>
                    <a:pt x="38" y="283"/>
                  </a:cubicBezTo>
                  <a:cubicBezTo>
                    <a:pt x="37" y="282"/>
                    <a:pt x="36" y="282"/>
                    <a:pt x="36" y="282"/>
                  </a:cubicBezTo>
                  <a:cubicBezTo>
                    <a:pt x="35" y="281"/>
                    <a:pt x="35" y="280"/>
                    <a:pt x="35" y="279"/>
                  </a:cubicBezTo>
                  <a:cubicBezTo>
                    <a:pt x="34" y="279"/>
                    <a:pt x="33" y="279"/>
                    <a:pt x="33" y="278"/>
                  </a:cubicBezTo>
                  <a:cubicBezTo>
                    <a:pt x="32" y="278"/>
                    <a:pt x="31" y="275"/>
                    <a:pt x="30" y="274"/>
                  </a:cubicBezTo>
                  <a:cubicBezTo>
                    <a:pt x="29" y="274"/>
                    <a:pt x="29" y="274"/>
                    <a:pt x="29" y="274"/>
                  </a:cubicBezTo>
                  <a:cubicBezTo>
                    <a:pt x="29" y="273"/>
                    <a:pt x="31" y="273"/>
                    <a:pt x="31" y="272"/>
                  </a:cubicBezTo>
                  <a:cubicBezTo>
                    <a:pt x="30" y="271"/>
                    <a:pt x="30" y="270"/>
                    <a:pt x="29" y="268"/>
                  </a:cubicBezTo>
                  <a:cubicBezTo>
                    <a:pt x="28" y="269"/>
                    <a:pt x="29" y="268"/>
                    <a:pt x="28" y="268"/>
                  </a:cubicBezTo>
                  <a:cubicBezTo>
                    <a:pt x="30" y="289"/>
                    <a:pt x="30" y="289"/>
                    <a:pt x="30" y="289"/>
                  </a:cubicBezTo>
                  <a:cubicBezTo>
                    <a:pt x="30" y="289"/>
                    <a:pt x="32" y="288"/>
                    <a:pt x="34" y="289"/>
                  </a:cubicBezTo>
                  <a:close/>
                  <a:moveTo>
                    <a:pt x="56" y="286"/>
                  </a:moveTo>
                  <a:cubicBezTo>
                    <a:pt x="56" y="287"/>
                    <a:pt x="56" y="287"/>
                    <a:pt x="56" y="287"/>
                  </a:cubicBezTo>
                  <a:cubicBezTo>
                    <a:pt x="52" y="287"/>
                    <a:pt x="57" y="289"/>
                    <a:pt x="57" y="289"/>
                  </a:cubicBezTo>
                  <a:cubicBezTo>
                    <a:pt x="58" y="288"/>
                    <a:pt x="58" y="288"/>
                    <a:pt x="58" y="288"/>
                  </a:cubicBezTo>
                  <a:cubicBezTo>
                    <a:pt x="59" y="288"/>
                    <a:pt x="59" y="288"/>
                    <a:pt x="60" y="288"/>
                  </a:cubicBezTo>
                  <a:cubicBezTo>
                    <a:pt x="62" y="286"/>
                    <a:pt x="58" y="287"/>
                    <a:pt x="57" y="287"/>
                  </a:cubicBezTo>
                  <a:cubicBezTo>
                    <a:pt x="57" y="287"/>
                    <a:pt x="57" y="286"/>
                    <a:pt x="56" y="28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1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AD79C7-0DA6-436C-B1D8-8D40090CDB01}"/>
                </a:ext>
              </a:extLst>
            </p:cNvPr>
            <p:cNvSpPr>
              <a:spLocks noEditPoints="1"/>
            </p:cNvSpPr>
            <p:nvPr/>
          </p:nvSpPr>
          <p:spPr bwMode="auto">
            <a:xfrm>
              <a:off x="4591050" y="4478338"/>
              <a:ext cx="296862" cy="415925"/>
            </a:xfrm>
            <a:custGeom>
              <a:avLst/>
              <a:gdLst>
                <a:gd name="T0" fmla="*/ 6 w 79"/>
                <a:gd name="T1" fmla="*/ 7 h 111"/>
                <a:gd name="T2" fmla="*/ 8 w 79"/>
                <a:gd name="T3" fmla="*/ 2 h 111"/>
                <a:gd name="T4" fmla="*/ 5 w 79"/>
                <a:gd name="T5" fmla="*/ 3 h 111"/>
                <a:gd name="T6" fmla="*/ 1 w 79"/>
                <a:gd name="T7" fmla="*/ 4 h 111"/>
                <a:gd name="T8" fmla="*/ 4 w 79"/>
                <a:gd name="T9" fmla="*/ 8 h 111"/>
                <a:gd name="T10" fmla="*/ 6 w 79"/>
                <a:gd name="T11" fmla="*/ 19 h 111"/>
                <a:gd name="T12" fmla="*/ 9 w 79"/>
                <a:gd name="T13" fmla="*/ 25 h 111"/>
                <a:gd name="T14" fmla="*/ 11 w 79"/>
                <a:gd name="T15" fmla="*/ 31 h 111"/>
                <a:gd name="T16" fmla="*/ 12 w 79"/>
                <a:gd name="T17" fmla="*/ 35 h 111"/>
                <a:gd name="T18" fmla="*/ 12 w 79"/>
                <a:gd name="T19" fmla="*/ 38 h 111"/>
                <a:gd name="T20" fmla="*/ 10 w 79"/>
                <a:gd name="T21" fmla="*/ 44 h 111"/>
                <a:gd name="T22" fmla="*/ 11 w 79"/>
                <a:gd name="T23" fmla="*/ 49 h 111"/>
                <a:gd name="T24" fmla="*/ 13 w 79"/>
                <a:gd name="T25" fmla="*/ 66 h 111"/>
                <a:gd name="T26" fmla="*/ 10 w 79"/>
                <a:gd name="T27" fmla="*/ 72 h 111"/>
                <a:gd name="T28" fmla="*/ 6 w 79"/>
                <a:gd name="T29" fmla="*/ 83 h 111"/>
                <a:gd name="T30" fmla="*/ 4 w 79"/>
                <a:gd name="T31" fmla="*/ 88 h 111"/>
                <a:gd name="T32" fmla="*/ 1 w 79"/>
                <a:gd name="T33" fmla="*/ 99 h 111"/>
                <a:gd name="T34" fmla="*/ 1 w 79"/>
                <a:gd name="T35" fmla="*/ 103 h 111"/>
                <a:gd name="T36" fmla="*/ 9 w 79"/>
                <a:gd name="T37" fmla="*/ 102 h 111"/>
                <a:gd name="T38" fmla="*/ 40 w 79"/>
                <a:gd name="T39" fmla="*/ 104 h 111"/>
                <a:gd name="T40" fmla="*/ 46 w 79"/>
                <a:gd name="T41" fmla="*/ 108 h 111"/>
                <a:gd name="T42" fmla="*/ 53 w 79"/>
                <a:gd name="T43" fmla="*/ 109 h 111"/>
                <a:gd name="T44" fmla="*/ 73 w 79"/>
                <a:gd name="T45" fmla="*/ 108 h 111"/>
                <a:gd name="T46" fmla="*/ 66 w 79"/>
                <a:gd name="T47" fmla="*/ 99 h 111"/>
                <a:gd name="T48" fmla="*/ 65 w 79"/>
                <a:gd name="T49" fmla="*/ 67 h 111"/>
                <a:gd name="T50" fmla="*/ 78 w 79"/>
                <a:gd name="T51" fmla="*/ 65 h 111"/>
                <a:gd name="T52" fmla="*/ 79 w 79"/>
                <a:gd name="T53" fmla="*/ 58 h 111"/>
                <a:gd name="T54" fmla="*/ 74 w 79"/>
                <a:gd name="T55" fmla="*/ 53 h 111"/>
                <a:gd name="T56" fmla="*/ 68 w 79"/>
                <a:gd name="T57" fmla="*/ 54 h 111"/>
                <a:gd name="T58" fmla="*/ 67 w 79"/>
                <a:gd name="T59" fmla="*/ 46 h 111"/>
                <a:gd name="T60" fmla="*/ 66 w 79"/>
                <a:gd name="T61" fmla="*/ 38 h 111"/>
                <a:gd name="T62" fmla="*/ 64 w 79"/>
                <a:gd name="T63" fmla="*/ 30 h 111"/>
                <a:gd name="T64" fmla="*/ 58 w 79"/>
                <a:gd name="T65" fmla="*/ 25 h 111"/>
                <a:gd name="T66" fmla="*/ 54 w 79"/>
                <a:gd name="T67" fmla="*/ 22 h 111"/>
                <a:gd name="T68" fmla="*/ 50 w 79"/>
                <a:gd name="T69" fmla="*/ 27 h 111"/>
                <a:gd name="T70" fmla="*/ 44 w 79"/>
                <a:gd name="T71" fmla="*/ 30 h 111"/>
                <a:gd name="T72" fmla="*/ 38 w 79"/>
                <a:gd name="T73" fmla="*/ 26 h 111"/>
                <a:gd name="T74" fmla="*/ 37 w 79"/>
                <a:gd name="T75" fmla="*/ 17 h 111"/>
                <a:gd name="T76" fmla="*/ 24 w 79"/>
                <a:gd name="T77" fmla="*/ 13 h 111"/>
                <a:gd name="T78" fmla="*/ 9 w 79"/>
                <a:gd name="T79" fmla="*/ 1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11">
                  <a:moveTo>
                    <a:pt x="4" y="8"/>
                  </a:moveTo>
                  <a:cubicBezTo>
                    <a:pt x="6" y="7"/>
                    <a:pt x="6" y="7"/>
                    <a:pt x="6" y="7"/>
                  </a:cubicBezTo>
                  <a:cubicBezTo>
                    <a:pt x="6" y="7"/>
                    <a:pt x="7" y="7"/>
                    <a:pt x="6" y="5"/>
                  </a:cubicBezTo>
                  <a:cubicBezTo>
                    <a:pt x="5" y="3"/>
                    <a:pt x="8" y="2"/>
                    <a:pt x="8" y="2"/>
                  </a:cubicBezTo>
                  <a:cubicBezTo>
                    <a:pt x="8" y="2"/>
                    <a:pt x="7" y="0"/>
                    <a:pt x="6" y="1"/>
                  </a:cubicBezTo>
                  <a:cubicBezTo>
                    <a:pt x="4" y="2"/>
                    <a:pt x="5" y="3"/>
                    <a:pt x="5" y="3"/>
                  </a:cubicBezTo>
                  <a:cubicBezTo>
                    <a:pt x="5" y="3"/>
                    <a:pt x="5" y="3"/>
                    <a:pt x="4" y="3"/>
                  </a:cubicBezTo>
                  <a:cubicBezTo>
                    <a:pt x="2" y="3"/>
                    <a:pt x="2" y="3"/>
                    <a:pt x="1" y="4"/>
                  </a:cubicBezTo>
                  <a:cubicBezTo>
                    <a:pt x="2" y="5"/>
                    <a:pt x="1" y="6"/>
                    <a:pt x="2" y="7"/>
                  </a:cubicBezTo>
                  <a:cubicBezTo>
                    <a:pt x="2" y="7"/>
                    <a:pt x="4" y="8"/>
                    <a:pt x="4" y="8"/>
                  </a:cubicBezTo>
                  <a:close/>
                  <a:moveTo>
                    <a:pt x="5" y="16"/>
                  </a:moveTo>
                  <a:cubicBezTo>
                    <a:pt x="5" y="17"/>
                    <a:pt x="6" y="18"/>
                    <a:pt x="6" y="19"/>
                  </a:cubicBezTo>
                  <a:cubicBezTo>
                    <a:pt x="6" y="20"/>
                    <a:pt x="7" y="22"/>
                    <a:pt x="8" y="23"/>
                  </a:cubicBezTo>
                  <a:cubicBezTo>
                    <a:pt x="8" y="24"/>
                    <a:pt x="9" y="24"/>
                    <a:pt x="9" y="25"/>
                  </a:cubicBezTo>
                  <a:cubicBezTo>
                    <a:pt x="10" y="27"/>
                    <a:pt x="9" y="28"/>
                    <a:pt x="10" y="29"/>
                  </a:cubicBezTo>
                  <a:cubicBezTo>
                    <a:pt x="10" y="29"/>
                    <a:pt x="11" y="30"/>
                    <a:pt x="11" y="31"/>
                  </a:cubicBezTo>
                  <a:cubicBezTo>
                    <a:pt x="11" y="32"/>
                    <a:pt x="10" y="32"/>
                    <a:pt x="11" y="33"/>
                  </a:cubicBezTo>
                  <a:cubicBezTo>
                    <a:pt x="11" y="34"/>
                    <a:pt x="12" y="35"/>
                    <a:pt x="12" y="35"/>
                  </a:cubicBezTo>
                  <a:cubicBezTo>
                    <a:pt x="12" y="36"/>
                    <a:pt x="11" y="36"/>
                    <a:pt x="11" y="36"/>
                  </a:cubicBezTo>
                  <a:cubicBezTo>
                    <a:pt x="11" y="38"/>
                    <a:pt x="12" y="37"/>
                    <a:pt x="12" y="38"/>
                  </a:cubicBezTo>
                  <a:cubicBezTo>
                    <a:pt x="11" y="38"/>
                    <a:pt x="10" y="39"/>
                    <a:pt x="10" y="39"/>
                  </a:cubicBezTo>
                  <a:cubicBezTo>
                    <a:pt x="10" y="40"/>
                    <a:pt x="10" y="43"/>
                    <a:pt x="10" y="44"/>
                  </a:cubicBezTo>
                  <a:cubicBezTo>
                    <a:pt x="11" y="46"/>
                    <a:pt x="11" y="46"/>
                    <a:pt x="11" y="46"/>
                  </a:cubicBezTo>
                  <a:cubicBezTo>
                    <a:pt x="11" y="47"/>
                    <a:pt x="10" y="47"/>
                    <a:pt x="11" y="49"/>
                  </a:cubicBezTo>
                  <a:cubicBezTo>
                    <a:pt x="11" y="49"/>
                    <a:pt x="13" y="51"/>
                    <a:pt x="13" y="52"/>
                  </a:cubicBezTo>
                  <a:cubicBezTo>
                    <a:pt x="14" y="55"/>
                    <a:pt x="14" y="62"/>
                    <a:pt x="13" y="66"/>
                  </a:cubicBezTo>
                  <a:cubicBezTo>
                    <a:pt x="12" y="67"/>
                    <a:pt x="10" y="68"/>
                    <a:pt x="10" y="69"/>
                  </a:cubicBezTo>
                  <a:cubicBezTo>
                    <a:pt x="9" y="70"/>
                    <a:pt x="10" y="71"/>
                    <a:pt x="10" y="72"/>
                  </a:cubicBezTo>
                  <a:cubicBezTo>
                    <a:pt x="9" y="73"/>
                    <a:pt x="7" y="74"/>
                    <a:pt x="6" y="75"/>
                  </a:cubicBezTo>
                  <a:cubicBezTo>
                    <a:pt x="5" y="78"/>
                    <a:pt x="6" y="81"/>
                    <a:pt x="6" y="83"/>
                  </a:cubicBezTo>
                  <a:cubicBezTo>
                    <a:pt x="6" y="84"/>
                    <a:pt x="4" y="84"/>
                    <a:pt x="4" y="84"/>
                  </a:cubicBezTo>
                  <a:cubicBezTo>
                    <a:pt x="4" y="85"/>
                    <a:pt x="4" y="86"/>
                    <a:pt x="4" y="88"/>
                  </a:cubicBezTo>
                  <a:cubicBezTo>
                    <a:pt x="3" y="89"/>
                    <a:pt x="1" y="91"/>
                    <a:pt x="0" y="93"/>
                  </a:cubicBezTo>
                  <a:cubicBezTo>
                    <a:pt x="0" y="95"/>
                    <a:pt x="1" y="97"/>
                    <a:pt x="1" y="99"/>
                  </a:cubicBezTo>
                  <a:cubicBezTo>
                    <a:pt x="2" y="100"/>
                    <a:pt x="1" y="100"/>
                    <a:pt x="0" y="101"/>
                  </a:cubicBezTo>
                  <a:cubicBezTo>
                    <a:pt x="0" y="101"/>
                    <a:pt x="1" y="102"/>
                    <a:pt x="1" y="103"/>
                  </a:cubicBezTo>
                  <a:cubicBezTo>
                    <a:pt x="1" y="103"/>
                    <a:pt x="3" y="103"/>
                    <a:pt x="6" y="104"/>
                  </a:cubicBezTo>
                  <a:cubicBezTo>
                    <a:pt x="8" y="104"/>
                    <a:pt x="8" y="102"/>
                    <a:pt x="9" y="102"/>
                  </a:cubicBezTo>
                  <a:cubicBezTo>
                    <a:pt x="11" y="102"/>
                    <a:pt x="13" y="104"/>
                    <a:pt x="13" y="104"/>
                  </a:cubicBezTo>
                  <a:cubicBezTo>
                    <a:pt x="40" y="104"/>
                    <a:pt x="40" y="104"/>
                    <a:pt x="40" y="104"/>
                  </a:cubicBezTo>
                  <a:cubicBezTo>
                    <a:pt x="40" y="104"/>
                    <a:pt x="41" y="107"/>
                    <a:pt x="43" y="107"/>
                  </a:cubicBezTo>
                  <a:cubicBezTo>
                    <a:pt x="44" y="107"/>
                    <a:pt x="44" y="109"/>
                    <a:pt x="46" y="108"/>
                  </a:cubicBezTo>
                  <a:cubicBezTo>
                    <a:pt x="48" y="107"/>
                    <a:pt x="49" y="110"/>
                    <a:pt x="51" y="109"/>
                  </a:cubicBezTo>
                  <a:cubicBezTo>
                    <a:pt x="53" y="108"/>
                    <a:pt x="52" y="110"/>
                    <a:pt x="53" y="109"/>
                  </a:cubicBezTo>
                  <a:cubicBezTo>
                    <a:pt x="55" y="109"/>
                    <a:pt x="58" y="111"/>
                    <a:pt x="58" y="111"/>
                  </a:cubicBezTo>
                  <a:cubicBezTo>
                    <a:pt x="58" y="111"/>
                    <a:pt x="69" y="108"/>
                    <a:pt x="73" y="108"/>
                  </a:cubicBezTo>
                  <a:cubicBezTo>
                    <a:pt x="70" y="108"/>
                    <a:pt x="72" y="106"/>
                    <a:pt x="69" y="103"/>
                  </a:cubicBezTo>
                  <a:cubicBezTo>
                    <a:pt x="66" y="101"/>
                    <a:pt x="67" y="102"/>
                    <a:pt x="66" y="99"/>
                  </a:cubicBezTo>
                  <a:cubicBezTo>
                    <a:pt x="65" y="96"/>
                    <a:pt x="64" y="95"/>
                    <a:pt x="64" y="95"/>
                  </a:cubicBezTo>
                  <a:cubicBezTo>
                    <a:pt x="65" y="67"/>
                    <a:pt x="65" y="67"/>
                    <a:pt x="65" y="67"/>
                  </a:cubicBezTo>
                  <a:cubicBezTo>
                    <a:pt x="78" y="67"/>
                    <a:pt x="78" y="67"/>
                    <a:pt x="78" y="67"/>
                  </a:cubicBezTo>
                  <a:cubicBezTo>
                    <a:pt x="78" y="67"/>
                    <a:pt x="78" y="66"/>
                    <a:pt x="78" y="65"/>
                  </a:cubicBezTo>
                  <a:cubicBezTo>
                    <a:pt x="78" y="64"/>
                    <a:pt x="78" y="63"/>
                    <a:pt x="78" y="62"/>
                  </a:cubicBezTo>
                  <a:cubicBezTo>
                    <a:pt x="78" y="61"/>
                    <a:pt x="79" y="60"/>
                    <a:pt x="79" y="58"/>
                  </a:cubicBezTo>
                  <a:cubicBezTo>
                    <a:pt x="79" y="57"/>
                    <a:pt x="78" y="53"/>
                    <a:pt x="78" y="53"/>
                  </a:cubicBezTo>
                  <a:cubicBezTo>
                    <a:pt x="78" y="53"/>
                    <a:pt x="75" y="54"/>
                    <a:pt x="74" y="53"/>
                  </a:cubicBezTo>
                  <a:cubicBezTo>
                    <a:pt x="73" y="53"/>
                    <a:pt x="72" y="53"/>
                    <a:pt x="71" y="54"/>
                  </a:cubicBezTo>
                  <a:cubicBezTo>
                    <a:pt x="70" y="55"/>
                    <a:pt x="69" y="55"/>
                    <a:pt x="68" y="54"/>
                  </a:cubicBezTo>
                  <a:cubicBezTo>
                    <a:pt x="67" y="52"/>
                    <a:pt x="68" y="51"/>
                    <a:pt x="67" y="49"/>
                  </a:cubicBezTo>
                  <a:cubicBezTo>
                    <a:pt x="67" y="47"/>
                    <a:pt x="67" y="47"/>
                    <a:pt x="67" y="46"/>
                  </a:cubicBezTo>
                  <a:cubicBezTo>
                    <a:pt x="68" y="45"/>
                    <a:pt x="68" y="43"/>
                    <a:pt x="67" y="42"/>
                  </a:cubicBezTo>
                  <a:cubicBezTo>
                    <a:pt x="65" y="41"/>
                    <a:pt x="67" y="40"/>
                    <a:pt x="66" y="38"/>
                  </a:cubicBezTo>
                  <a:cubicBezTo>
                    <a:pt x="65" y="37"/>
                    <a:pt x="65" y="36"/>
                    <a:pt x="64" y="34"/>
                  </a:cubicBezTo>
                  <a:cubicBezTo>
                    <a:pt x="64" y="32"/>
                    <a:pt x="65" y="31"/>
                    <a:pt x="64" y="30"/>
                  </a:cubicBezTo>
                  <a:cubicBezTo>
                    <a:pt x="62" y="30"/>
                    <a:pt x="64" y="28"/>
                    <a:pt x="63" y="26"/>
                  </a:cubicBezTo>
                  <a:cubicBezTo>
                    <a:pt x="63" y="23"/>
                    <a:pt x="58" y="25"/>
                    <a:pt x="58" y="25"/>
                  </a:cubicBezTo>
                  <a:cubicBezTo>
                    <a:pt x="58" y="23"/>
                    <a:pt x="58" y="23"/>
                    <a:pt x="58" y="23"/>
                  </a:cubicBezTo>
                  <a:cubicBezTo>
                    <a:pt x="58" y="21"/>
                    <a:pt x="56" y="23"/>
                    <a:pt x="54" y="22"/>
                  </a:cubicBezTo>
                  <a:cubicBezTo>
                    <a:pt x="51" y="22"/>
                    <a:pt x="51" y="21"/>
                    <a:pt x="50" y="23"/>
                  </a:cubicBezTo>
                  <a:cubicBezTo>
                    <a:pt x="49" y="24"/>
                    <a:pt x="50" y="26"/>
                    <a:pt x="50" y="27"/>
                  </a:cubicBezTo>
                  <a:cubicBezTo>
                    <a:pt x="51" y="28"/>
                    <a:pt x="49" y="29"/>
                    <a:pt x="48" y="28"/>
                  </a:cubicBezTo>
                  <a:cubicBezTo>
                    <a:pt x="47" y="27"/>
                    <a:pt x="46" y="30"/>
                    <a:pt x="44" y="30"/>
                  </a:cubicBezTo>
                  <a:cubicBezTo>
                    <a:pt x="43" y="30"/>
                    <a:pt x="42" y="30"/>
                    <a:pt x="40" y="29"/>
                  </a:cubicBezTo>
                  <a:cubicBezTo>
                    <a:pt x="39" y="27"/>
                    <a:pt x="39" y="28"/>
                    <a:pt x="38" y="26"/>
                  </a:cubicBezTo>
                  <a:cubicBezTo>
                    <a:pt x="38" y="23"/>
                    <a:pt x="38" y="22"/>
                    <a:pt x="38" y="21"/>
                  </a:cubicBezTo>
                  <a:cubicBezTo>
                    <a:pt x="37" y="19"/>
                    <a:pt x="38" y="18"/>
                    <a:pt x="37" y="17"/>
                  </a:cubicBezTo>
                  <a:cubicBezTo>
                    <a:pt x="37" y="16"/>
                    <a:pt x="36" y="13"/>
                    <a:pt x="36" y="13"/>
                  </a:cubicBezTo>
                  <a:cubicBezTo>
                    <a:pt x="24" y="13"/>
                    <a:pt x="24" y="13"/>
                    <a:pt x="24" y="13"/>
                  </a:cubicBezTo>
                  <a:cubicBezTo>
                    <a:pt x="24" y="13"/>
                    <a:pt x="18" y="13"/>
                    <a:pt x="15" y="12"/>
                  </a:cubicBezTo>
                  <a:cubicBezTo>
                    <a:pt x="12" y="12"/>
                    <a:pt x="10" y="13"/>
                    <a:pt x="9" y="14"/>
                  </a:cubicBezTo>
                  <a:cubicBezTo>
                    <a:pt x="8" y="16"/>
                    <a:pt x="5" y="16"/>
                    <a:pt x="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Freeform 17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6861EB-37F1-4C68-B032-581F526C0039}"/>
                </a:ext>
              </a:extLst>
            </p:cNvPr>
            <p:cNvSpPr>
              <a:spLocks/>
            </p:cNvSpPr>
            <p:nvPr/>
          </p:nvSpPr>
          <p:spPr bwMode="auto">
            <a:xfrm>
              <a:off x="4359275" y="3076576"/>
              <a:ext cx="7937" cy="11113"/>
            </a:xfrm>
            <a:custGeom>
              <a:avLst/>
              <a:gdLst>
                <a:gd name="T0" fmla="*/ 2 w 2"/>
                <a:gd name="T1" fmla="*/ 2 h 3"/>
                <a:gd name="T2" fmla="*/ 0 w 2"/>
                <a:gd name="T3" fmla="*/ 3 h 3"/>
                <a:gd name="T4" fmla="*/ 0 w 2"/>
                <a:gd name="T5" fmla="*/ 2 h 3"/>
                <a:gd name="T6" fmla="*/ 2 w 2"/>
                <a:gd name="T7" fmla="*/ 2 h 3"/>
              </a:gdLst>
              <a:ahLst/>
              <a:cxnLst>
                <a:cxn ang="0">
                  <a:pos x="T0" y="T1"/>
                </a:cxn>
                <a:cxn ang="0">
                  <a:pos x="T2" y="T3"/>
                </a:cxn>
                <a:cxn ang="0">
                  <a:pos x="T4" y="T5"/>
                </a:cxn>
                <a:cxn ang="0">
                  <a:pos x="T6" y="T7"/>
                </a:cxn>
              </a:cxnLst>
              <a:rect l="0" t="0" r="r" b="b"/>
              <a:pathLst>
                <a:path w="2" h="3">
                  <a:moveTo>
                    <a:pt x="2" y="2"/>
                  </a:moveTo>
                  <a:cubicBezTo>
                    <a:pt x="0" y="3"/>
                    <a:pt x="0" y="3"/>
                    <a:pt x="0" y="3"/>
                  </a:cubicBezTo>
                  <a:cubicBezTo>
                    <a:pt x="0" y="2"/>
                    <a:pt x="0" y="2"/>
                    <a:pt x="0" y="2"/>
                  </a:cubicBezTo>
                  <a:cubicBezTo>
                    <a:pt x="0" y="2"/>
                    <a:pt x="1" y="0"/>
                    <a:pt x="2" y="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1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548914-48BD-4E3B-9043-9B7FAC55EB52}"/>
                </a:ext>
              </a:extLst>
            </p:cNvPr>
            <p:cNvSpPr>
              <a:spLocks/>
            </p:cNvSpPr>
            <p:nvPr/>
          </p:nvSpPr>
          <p:spPr bwMode="auto">
            <a:xfrm>
              <a:off x="4130675" y="3252788"/>
              <a:ext cx="457200" cy="550863"/>
            </a:xfrm>
            <a:custGeom>
              <a:avLst/>
              <a:gdLst>
                <a:gd name="T0" fmla="*/ 88 w 122"/>
                <a:gd name="T1" fmla="*/ 137 h 147"/>
                <a:gd name="T2" fmla="*/ 76 w 122"/>
                <a:gd name="T3" fmla="*/ 145 h 147"/>
                <a:gd name="T4" fmla="*/ 69 w 122"/>
                <a:gd name="T5" fmla="*/ 143 h 147"/>
                <a:gd name="T6" fmla="*/ 67 w 122"/>
                <a:gd name="T7" fmla="*/ 136 h 147"/>
                <a:gd name="T8" fmla="*/ 61 w 122"/>
                <a:gd name="T9" fmla="*/ 130 h 147"/>
                <a:gd name="T10" fmla="*/ 0 w 122"/>
                <a:gd name="T11" fmla="*/ 84 h 147"/>
                <a:gd name="T12" fmla="*/ 0 w 122"/>
                <a:gd name="T13" fmla="*/ 73 h 147"/>
                <a:gd name="T14" fmla="*/ 5 w 122"/>
                <a:gd name="T15" fmla="*/ 67 h 147"/>
                <a:gd name="T16" fmla="*/ 16 w 122"/>
                <a:gd name="T17" fmla="*/ 62 h 147"/>
                <a:gd name="T18" fmla="*/ 24 w 122"/>
                <a:gd name="T19" fmla="*/ 58 h 147"/>
                <a:gd name="T20" fmla="*/ 33 w 122"/>
                <a:gd name="T21" fmla="*/ 50 h 147"/>
                <a:gd name="T22" fmla="*/ 37 w 122"/>
                <a:gd name="T23" fmla="*/ 42 h 147"/>
                <a:gd name="T24" fmla="*/ 41 w 122"/>
                <a:gd name="T25" fmla="*/ 34 h 147"/>
                <a:gd name="T26" fmla="*/ 38 w 122"/>
                <a:gd name="T27" fmla="*/ 26 h 147"/>
                <a:gd name="T28" fmla="*/ 37 w 122"/>
                <a:gd name="T29" fmla="*/ 17 h 147"/>
                <a:gd name="T30" fmla="*/ 41 w 122"/>
                <a:gd name="T31" fmla="*/ 15 h 147"/>
                <a:gd name="T32" fmla="*/ 51 w 122"/>
                <a:gd name="T33" fmla="*/ 10 h 147"/>
                <a:gd name="T34" fmla="*/ 57 w 122"/>
                <a:gd name="T35" fmla="*/ 7 h 147"/>
                <a:gd name="T36" fmla="*/ 61 w 122"/>
                <a:gd name="T37" fmla="*/ 4 h 147"/>
                <a:gd name="T38" fmla="*/ 68 w 122"/>
                <a:gd name="T39" fmla="*/ 4 h 147"/>
                <a:gd name="T40" fmla="*/ 83 w 122"/>
                <a:gd name="T41" fmla="*/ 2 h 147"/>
                <a:gd name="T42" fmla="*/ 86 w 122"/>
                <a:gd name="T43" fmla="*/ 2 h 147"/>
                <a:gd name="T44" fmla="*/ 89 w 122"/>
                <a:gd name="T45" fmla="*/ 1 h 147"/>
                <a:gd name="T46" fmla="*/ 95 w 122"/>
                <a:gd name="T47" fmla="*/ 4 h 147"/>
                <a:gd name="T48" fmla="*/ 97 w 122"/>
                <a:gd name="T49" fmla="*/ 1 h 147"/>
                <a:gd name="T50" fmla="*/ 100 w 122"/>
                <a:gd name="T51" fmla="*/ 8 h 147"/>
                <a:gd name="T52" fmla="*/ 103 w 122"/>
                <a:gd name="T53" fmla="*/ 18 h 147"/>
                <a:gd name="T54" fmla="*/ 98 w 122"/>
                <a:gd name="T55" fmla="*/ 25 h 147"/>
                <a:gd name="T56" fmla="*/ 97 w 122"/>
                <a:gd name="T57" fmla="*/ 34 h 147"/>
                <a:gd name="T58" fmla="*/ 101 w 122"/>
                <a:gd name="T59" fmla="*/ 40 h 147"/>
                <a:gd name="T60" fmla="*/ 107 w 122"/>
                <a:gd name="T61" fmla="*/ 55 h 147"/>
                <a:gd name="T62" fmla="*/ 107 w 122"/>
                <a:gd name="T63" fmla="*/ 59 h 147"/>
                <a:gd name="T64" fmla="*/ 108 w 122"/>
                <a:gd name="T65" fmla="*/ 74 h 147"/>
                <a:gd name="T66" fmla="*/ 107 w 122"/>
                <a:gd name="T67" fmla="*/ 79 h 147"/>
                <a:gd name="T68" fmla="*/ 102 w 122"/>
                <a:gd name="T69" fmla="*/ 90 h 147"/>
                <a:gd name="T70" fmla="*/ 107 w 122"/>
                <a:gd name="T71" fmla="*/ 98 h 147"/>
                <a:gd name="T72" fmla="*/ 111 w 122"/>
                <a:gd name="T73" fmla="*/ 106 h 147"/>
                <a:gd name="T74" fmla="*/ 118 w 122"/>
                <a:gd name="T75" fmla="*/ 10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47">
                  <a:moveTo>
                    <a:pt x="122" y="112"/>
                  </a:moveTo>
                  <a:cubicBezTo>
                    <a:pt x="88" y="137"/>
                    <a:pt x="88" y="137"/>
                    <a:pt x="88" y="137"/>
                  </a:cubicBezTo>
                  <a:cubicBezTo>
                    <a:pt x="85" y="143"/>
                    <a:pt x="85" y="143"/>
                    <a:pt x="85" y="143"/>
                  </a:cubicBezTo>
                  <a:cubicBezTo>
                    <a:pt x="76" y="145"/>
                    <a:pt x="76" y="145"/>
                    <a:pt x="76" y="145"/>
                  </a:cubicBezTo>
                  <a:cubicBezTo>
                    <a:pt x="76" y="145"/>
                    <a:pt x="69" y="147"/>
                    <a:pt x="69" y="146"/>
                  </a:cubicBezTo>
                  <a:cubicBezTo>
                    <a:pt x="70" y="145"/>
                    <a:pt x="70" y="145"/>
                    <a:pt x="69" y="143"/>
                  </a:cubicBezTo>
                  <a:cubicBezTo>
                    <a:pt x="69" y="141"/>
                    <a:pt x="69" y="142"/>
                    <a:pt x="69" y="139"/>
                  </a:cubicBezTo>
                  <a:cubicBezTo>
                    <a:pt x="70" y="137"/>
                    <a:pt x="68" y="137"/>
                    <a:pt x="67" y="136"/>
                  </a:cubicBezTo>
                  <a:cubicBezTo>
                    <a:pt x="66" y="135"/>
                    <a:pt x="64" y="135"/>
                    <a:pt x="62" y="134"/>
                  </a:cubicBezTo>
                  <a:cubicBezTo>
                    <a:pt x="61" y="132"/>
                    <a:pt x="61" y="130"/>
                    <a:pt x="61" y="130"/>
                  </a:cubicBezTo>
                  <a:cubicBezTo>
                    <a:pt x="21" y="100"/>
                    <a:pt x="21" y="100"/>
                    <a:pt x="21" y="100"/>
                  </a:cubicBezTo>
                  <a:cubicBezTo>
                    <a:pt x="0" y="84"/>
                    <a:pt x="0" y="84"/>
                    <a:pt x="0" y="84"/>
                  </a:cubicBezTo>
                  <a:cubicBezTo>
                    <a:pt x="0" y="80"/>
                    <a:pt x="0" y="80"/>
                    <a:pt x="0" y="80"/>
                  </a:cubicBezTo>
                  <a:cubicBezTo>
                    <a:pt x="0" y="73"/>
                    <a:pt x="0" y="73"/>
                    <a:pt x="0" y="73"/>
                  </a:cubicBezTo>
                  <a:cubicBezTo>
                    <a:pt x="0" y="73"/>
                    <a:pt x="0" y="72"/>
                    <a:pt x="2" y="71"/>
                  </a:cubicBezTo>
                  <a:cubicBezTo>
                    <a:pt x="3" y="70"/>
                    <a:pt x="3" y="68"/>
                    <a:pt x="5" y="67"/>
                  </a:cubicBezTo>
                  <a:cubicBezTo>
                    <a:pt x="6" y="66"/>
                    <a:pt x="7" y="66"/>
                    <a:pt x="10" y="65"/>
                  </a:cubicBezTo>
                  <a:cubicBezTo>
                    <a:pt x="12" y="65"/>
                    <a:pt x="14" y="65"/>
                    <a:pt x="16" y="62"/>
                  </a:cubicBezTo>
                  <a:cubicBezTo>
                    <a:pt x="18" y="60"/>
                    <a:pt x="18" y="61"/>
                    <a:pt x="20" y="61"/>
                  </a:cubicBezTo>
                  <a:cubicBezTo>
                    <a:pt x="22" y="60"/>
                    <a:pt x="22" y="60"/>
                    <a:pt x="24" y="58"/>
                  </a:cubicBezTo>
                  <a:cubicBezTo>
                    <a:pt x="26" y="57"/>
                    <a:pt x="29" y="51"/>
                    <a:pt x="29" y="51"/>
                  </a:cubicBezTo>
                  <a:cubicBezTo>
                    <a:pt x="29" y="51"/>
                    <a:pt x="31" y="51"/>
                    <a:pt x="33" y="50"/>
                  </a:cubicBezTo>
                  <a:cubicBezTo>
                    <a:pt x="35" y="48"/>
                    <a:pt x="34" y="48"/>
                    <a:pt x="34" y="46"/>
                  </a:cubicBezTo>
                  <a:cubicBezTo>
                    <a:pt x="34" y="44"/>
                    <a:pt x="37" y="44"/>
                    <a:pt x="37" y="42"/>
                  </a:cubicBezTo>
                  <a:cubicBezTo>
                    <a:pt x="38" y="40"/>
                    <a:pt x="41" y="40"/>
                    <a:pt x="42" y="38"/>
                  </a:cubicBezTo>
                  <a:cubicBezTo>
                    <a:pt x="43" y="37"/>
                    <a:pt x="42" y="36"/>
                    <a:pt x="41" y="34"/>
                  </a:cubicBezTo>
                  <a:cubicBezTo>
                    <a:pt x="39" y="33"/>
                    <a:pt x="40" y="32"/>
                    <a:pt x="40" y="30"/>
                  </a:cubicBezTo>
                  <a:cubicBezTo>
                    <a:pt x="40" y="28"/>
                    <a:pt x="38" y="29"/>
                    <a:pt x="38" y="26"/>
                  </a:cubicBezTo>
                  <a:cubicBezTo>
                    <a:pt x="38" y="24"/>
                    <a:pt x="38" y="23"/>
                    <a:pt x="39" y="21"/>
                  </a:cubicBezTo>
                  <a:cubicBezTo>
                    <a:pt x="39" y="19"/>
                    <a:pt x="37" y="17"/>
                    <a:pt x="37" y="17"/>
                  </a:cubicBezTo>
                  <a:cubicBezTo>
                    <a:pt x="37" y="16"/>
                    <a:pt x="38" y="15"/>
                    <a:pt x="39" y="15"/>
                  </a:cubicBezTo>
                  <a:cubicBezTo>
                    <a:pt x="39" y="15"/>
                    <a:pt x="40" y="16"/>
                    <a:pt x="41" y="15"/>
                  </a:cubicBezTo>
                  <a:cubicBezTo>
                    <a:pt x="43" y="14"/>
                    <a:pt x="43" y="11"/>
                    <a:pt x="45" y="11"/>
                  </a:cubicBezTo>
                  <a:cubicBezTo>
                    <a:pt x="47" y="10"/>
                    <a:pt x="49" y="11"/>
                    <a:pt x="51" y="10"/>
                  </a:cubicBezTo>
                  <a:cubicBezTo>
                    <a:pt x="51" y="10"/>
                    <a:pt x="53" y="7"/>
                    <a:pt x="53" y="7"/>
                  </a:cubicBezTo>
                  <a:cubicBezTo>
                    <a:pt x="54" y="7"/>
                    <a:pt x="56" y="8"/>
                    <a:pt x="57" y="7"/>
                  </a:cubicBezTo>
                  <a:cubicBezTo>
                    <a:pt x="57" y="7"/>
                    <a:pt x="57" y="6"/>
                    <a:pt x="57" y="6"/>
                  </a:cubicBezTo>
                  <a:cubicBezTo>
                    <a:pt x="58" y="5"/>
                    <a:pt x="60" y="5"/>
                    <a:pt x="61" y="4"/>
                  </a:cubicBezTo>
                  <a:cubicBezTo>
                    <a:pt x="61" y="4"/>
                    <a:pt x="62" y="3"/>
                    <a:pt x="62" y="3"/>
                  </a:cubicBezTo>
                  <a:cubicBezTo>
                    <a:pt x="63" y="3"/>
                    <a:pt x="67" y="4"/>
                    <a:pt x="68" y="4"/>
                  </a:cubicBezTo>
                  <a:cubicBezTo>
                    <a:pt x="71" y="4"/>
                    <a:pt x="73" y="2"/>
                    <a:pt x="75" y="2"/>
                  </a:cubicBezTo>
                  <a:cubicBezTo>
                    <a:pt x="78" y="2"/>
                    <a:pt x="80" y="2"/>
                    <a:pt x="83" y="2"/>
                  </a:cubicBezTo>
                  <a:cubicBezTo>
                    <a:pt x="83" y="2"/>
                    <a:pt x="83" y="3"/>
                    <a:pt x="83" y="3"/>
                  </a:cubicBezTo>
                  <a:cubicBezTo>
                    <a:pt x="84" y="3"/>
                    <a:pt x="85" y="2"/>
                    <a:pt x="86" y="2"/>
                  </a:cubicBezTo>
                  <a:cubicBezTo>
                    <a:pt x="88" y="2"/>
                    <a:pt x="88" y="3"/>
                    <a:pt x="89" y="2"/>
                  </a:cubicBezTo>
                  <a:cubicBezTo>
                    <a:pt x="89" y="1"/>
                    <a:pt x="89" y="1"/>
                    <a:pt x="89" y="1"/>
                  </a:cubicBezTo>
                  <a:cubicBezTo>
                    <a:pt x="91" y="1"/>
                    <a:pt x="91" y="1"/>
                    <a:pt x="92" y="0"/>
                  </a:cubicBezTo>
                  <a:cubicBezTo>
                    <a:pt x="94" y="2"/>
                    <a:pt x="94" y="2"/>
                    <a:pt x="95" y="4"/>
                  </a:cubicBezTo>
                  <a:cubicBezTo>
                    <a:pt x="96" y="4"/>
                    <a:pt x="96" y="4"/>
                    <a:pt x="96" y="4"/>
                  </a:cubicBezTo>
                  <a:cubicBezTo>
                    <a:pt x="97" y="3"/>
                    <a:pt x="97" y="2"/>
                    <a:pt x="97" y="1"/>
                  </a:cubicBezTo>
                  <a:cubicBezTo>
                    <a:pt x="98" y="1"/>
                    <a:pt x="99" y="1"/>
                    <a:pt x="100" y="2"/>
                  </a:cubicBezTo>
                  <a:cubicBezTo>
                    <a:pt x="100" y="2"/>
                    <a:pt x="99" y="7"/>
                    <a:pt x="100" y="8"/>
                  </a:cubicBezTo>
                  <a:cubicBezTo>
                    <a:pt x="102" y="8"/>
                    <a:pt x="101" y="10"/>
                    <a:pt x="101" y="11"/>
                  </a:cubicBezTo>
                  <a:cubicBezTo>
                    <a:pt x="101" y="13"/>
                    <a:pt x="102" y="15"/>
                    <a:pt x="103" y="18"/>
                  </a:cubicBezTo>
                  <a:cubicBezTo>
                    <a:pt x="103" y="20"/>
                    <a:pt x="101" y="19"/>
                    <a:pt x="101" y="21"/>
                  </a:cubicBezTo>
                  <a:cubicBezTo>
                    <a:pt x="101" y="22"/>
                    <a:pt x="99" y="25"/>
                    <a:pt x="98" y="25"/>
                  </a:cubicBezTo>
                  <a:cubicBezTo>
                    <a:pt x="96" y="25"/>
                    <a:pt x="96" y="25"/>
                    <a:pt x="96" y="27"/>
                  </a:cubicBezTo>
                  <a:cubicBezTo>
                    <a:pt x="96" y="29"/>
                    <a:pt x="97" y="34"/>
                    <a:pt x="97" y="34"/>
                  </a:cubicBezTo>
                  <a:cubicBezTo>
                    <a:pt x="97" y="34"/>
                    <a:pt x="99" y="33"/>
                    <a:pt x="99" y="35"/>
                  </a:cubicBezTo>
                  <a:cubicBezTo>
                    <a:pt x="100" y="36"/>
                    <a:pt x="101" y="40"/>
                    <a:pt x="101" y="40"/>
                  </a:cubicBezTo>
                  <a:cubicBezTo>
                    <a:pt x="104" y="41"/>
                    <a:pt x="104" y="41"/>
                    <a:pt x="104" y="41"/>
                  </a:cubicBezTo>
                  <a:cubicBezTo>
                    <a:pt x="107" y="55"/>
                    <a:pt x="107" y="55"/>
                    <a:pt x="107" y="55"/>
                  </a:cubicBezTo>
                  <a:cubicBezTo>
                    <a:pt x="106" y="55"/>
                    <a:pt x="106" y="56"/>
                    <a:pt x="106" y="56"/>
                  </a:cubicBezTo>
                  <a:cubicBezTo>
                    <a:pt x="105" y="57"/>
                    <a:pt x="107" y="59"/>
                    <a:pt x="107" y="59"/>
                  </a:cubicBezTo>
                  <a:cubicBezTo>
                    <a:pt x="106" y="72"/>
                    <a:pt x="106" y="72"/>
                    <a:pt x="106" y="72"/>
                  </a:cubicBezTo>
                  <a:cubicBezTo>
                    <a:pt x="108" y="74"/>
                    <a:pt x="108" y="74"/>
                    <a:pt x="108" y="74"/>
                  </a:cubicBezTo>
                  <a:cubicBezTo>
                    <a:pt x="108" y="74"/>
                    <a:pt x="105" y="76"/>
                    <a:pt x="106" y="76"/>
                  </a:cubicBezTo>
                  <a:cubicBezTo>
                    <a:pt x="107" y="77"/>
                    <a:pt x="107" y="79"/>
                    <a:pt x="107" y="79"/>
                  </a:cubicBezTo>
                  <a:cubicBezTo>
                    <a:pt x="107" y="79"/>
                    <a:pt x="107" y="84"/>
                    <a:pt x="106" y="87"/>
                  </a:cubicBezTo>
                  <a:cubicBezTo>
                    <a:pt x="106" y="90"/>
                    <a:pt x="102" y="90"/>
                    <a:pt x="102" y="90"/>
                  </a:cubicBezTo>
                  <a:cubicBezTo>
                    <a:pt x="102" y="90"/>
                    <a:pt x="103" y="92"/>
                    <a:pt x="104" y="93"/>
                  </a:cubicBezTo>
                  <a:cubicBezTo>
                    <a:pt x="105" y="94"/>
                    <a:pt x="106" y="96"/>
                    <a:pt x="107" y="98"/>
                  </a:cubicBezTo>
                  <a:cubicBezTo>
                    <a:pt x="108" y="99"/>
                    <a:pt x="108" y="100"/>
                    <a:pt x="108" y="101"/>
                  </a:cubicBezTo>
                  <a:cubicBezTo>
                    <a:pt x="108" y="103"/>
                    <a:pt x="110" y="106"/>
                    <a:pt x="111" y="106"/>
                  </a:cubicBezTo>
                  <a:cubicBezTo>
                    <a:pt x="112" y="106"/>
                    <a:pt x="114" y="106"/>
                    <a:pt x="115" y="106"/>
                  </a:cubicBezTo>
                  <a:cubicBezTo>
                    <a:pt x="117" y="107"/>
                    <a:pt x="117" y="109"/>
                    <a:pt x="118" y="109"/>
                  </a:cubicBezTo>
                  <a:cubicBezTo>
                    <a:pt x="120" y="109"/>
                    <a:pt x="122" y="112"/>
                    <a:pt x="122" y="11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4" name="Freeform 18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7A0F29-9D65-451C-B91D-5E4013DAF1AC}"/>
                </a:ext>
              </a:extLst>
            </p:cNvPr>
            <p:cNvSpPr>
              <a:spLocks/>
            </p:cNvSpPr>
            <p:nvPr/>
          </p:nvSpPr>
          <p:spPr bwMode="auto">
            <a:xfrm>
              <a:off x="4767263" y="3079751"/>
              <a:ext cx="49212" cy="93663"/>
            </a:xfrm>
            <a:custGeom>
              <a:avLst/>
              <a:gdLst>
                <a:gd name="T0" fmla="*/ 0 w 13"/>
                <a:gd name="T1" fmla="*/ 5 h 25"/>
                <a:gd name="T2" fmla="*/ 1 w 13"/>
                <a:gd name="T3" fmla="*/ 6 h 25"/>
                <a:gd name="T4" fmla="*/ 3 w 13"/>
                <a:gd name="T5" fmla="*/ 6 h 25"/>
                <a:gd name="T6" fmla="*/ 3 w 13"/>
                <a:gd name="T7" fmla="*/ 11 h 25"/>
                <a:gd name="T8" fmla="*/ 2 w 13"/>
                <a:gd name="T9" fmla="*/ 18 h 25"/>
                <a:gd name="T10" fmla="*/ 7 w 13"/>
                <a:gd name="T11" fmla="*/ 23 h 25"/>
                <a:gd name="T12" fmla="*/ 7 w 13"/>
                <a:gd name="T13" fmla="*/ 25 h 25"/>
                <a:gd name="T14" fmla="*/ 9 w 13"/>
                <a:gd name="T15" fmla="*/ 25 h 25"/>
                <a:gd name="T16" fmla="*/ 9 w 13"/>
                <a:gd name="T17" fmla="*/ 23 h 25"/>
                <a:gd name="T18" fmla="*/ 11 w 13"/>
                <a:gd name="T19" fmla="*/ 23 h 25"/>
                <a:gd name="T20" fmla="*/ 13 w 13"/>
                <a:gd name="T21" fmla="*/ 20 h 25"/>
                <a:gd name="T22" fmla="*/ 12 w 13"/>
                <a:gd name="T23" fmla="*/ 17 h 25"/>
                <a:gd name="T24" fmla="*/ 11 w 13"/>
                <a:gd name="T25" fmla="*/ 14 h 25"/>
                <a:gd name="T26" fmla="*/ 10 w 13"/>
                <a:gd name="T27" fmla="*/ 11 h 25"/>
                <a:gd name="T28" fmla="*/ 11 w 13"/>
                <a:gd name="T29" fmla="*/ 7 h 25"/>
                <a:gd name="T30" fmla="*/ 10 w 13"/>
                <a:gd name="T31" fmla="*/ 4 h 25"/>
                <a:gd name="T32" fmla="*/ 7 w 13"/>
                <a:gd name="T33" fmla="*/ 1 h 25"/>
                <a:gd name="T34" fmla="*/ 6 w 13"/>
                <a:gd name="T35" fmla="*/ 3 h 25"/>
                <a:gd name="T36" fmla="*/ 5 w 13"/>
                <a:gd name="T37" fmla="*/ 0 h 25"/>
                <a:gd name="T38" fmla="*/ 1 w 13"/>
                <a:gd name="T39" fmla="*/ 3 h 25"/>
                <a:gd name="T40" fmla="*/ 0 w 13"/>
                <a:gd name="T41"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25">
                  <a:moveTo>
                    <a:pt x="0" y="5"/>
                  </a:moveTo>
                  <a:cubicBezTo>
                    <a:pt x="1" y="5"/>
                    <a:pt x="1" y="6"/>
                    <a:pt x="1" y="6"/>
                  </a:cubicBezTo>
                  <a:cubicBezTo>
                    <a:pt x="2" y="6"/>
                    <a:pt x="3" y="6"/>
                    <a:pt x="3" y="6"/>
                  </a:cubicBezTo>
                  <a:cubicBezTo>
                    <a:pt x="3" y="8"/>
                    <a:pt x="2" y="11"/>
                    <a:pt x="3" y="11"/>
                  </a:cubicBezTo>
                  <a:cubicBezTo>
                    <a:pt x="3" y="13"/>
                    <a:pt x="2" y="15"/>
                    <a:pt x="2" y="18"/>
                  </a:cubicBezTo>
                  <a:cubicBezTo>
                    <a:pt x="2" y="20"/>
                    <a:pt x="5" y="21"/>
                    <a:pt x="7" y="23"/>
                  </a:cubicBezTo>
                  <a:cubicBezTo>
                    <a:pt x="7" y="24"/>
                    <a:pt x="7" y="24"/>
                    <a:pt x="7" y="25"/>
                  </a:cubicBezTo>
                  <a:cubicBezTo>
                    <a:pt x="7" y="25"/>
                    <a:pt x="8" y="25"/>
                    <a:pt x="9" y="25"/>
                  </a:cubicBezTo>
                  <a:cubicBezTo>
                    <a:pt x="10" y="25"/>
                    <a:pt x="9" y="23"/>
                    <a:pt x="9" y="23"/>
                  </a:cubicBezTo>
                  <a:cubicBezTo>
                    <a:pt x="9" y="23"/>
                    <a:pt x="11" y="24"/>
                    <a:pt x="11" y="23"/>
                  </a:cubicBezTo>
                  <a:cubicBezTo>
                    <a:pt x="12" y="22"/>
                    <a:pt x="13" y="20"/>
                    <a:pt x="13" y="20"/>
                  </a:cubicBezTo>
                  <a:cubicBezTo>
                    <a:pt x="12" y="17"/>
                    <a:pt x="12" y="17"/>
                    <a:pt x="12" y="17"/>
                  </a:cubicBezTo>
                  <a:cubicBezTo>
                    <a:pt x="12" y="17"/>
                    <a:pt x="12" y="16"/>
                    <a:pt x="11" y="14"/>
                  </a:cubicBezTo>
                  <a:cubicBezTo>
                    <a:pt x="10" y="13"/>
                    <a:pt x="10" y="13"/>
                    <a:pt x="10" y="11"/>
                  </a:cubicBezTo>
                  <a:cubicBezTo>
                    <a:pt x="11" y="10"/>
                    <a:pt x="11" y="7"/>
                    <a:pt x="11" y="7"/>
                  </a:cubicBezTo>
                  <a:cubicBezTo>
                    <a:pt x="10" y="4"/>
                    <a:pt x="10" y="4"/>
                    <a:pt x="10" y="4"/>
                  </a:cubicBezTo>
                  <a:cubicBezTo>
                    <a:pt x="7" y="1"/>
                    <a:pt x="7" y="1"/>
                    <a:pt x="7" y="1"/>
                  </a:cubicBezTo>
                  <a:cubicBezTo>
                    <a:pt x="6" y="3"/>
                    <a:pt x="6" y="3"/>
                    <a:pt x="6" y="3"/>
                  </a:cubicBezTo>
                  <a:cubicBezTo>
                    <a:pt x="5" y="0"/>
                    <a:pt x="5" y="0"/>
                    <a:pt x="5" y="0"/>
                  </a:cubicBezTo>
                  <a:cubicBezTo>
                    <a:pt x="1" y="3"/>
                    <a:pt x="1" y="3"/>
                    <a:pt x="1" y="3"/>
                  </a:cubicBezTo>
                  <a:lnTo>
                    <a:pt x="0" y="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5" name="Freeform 18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EB09DD-7256-47B5-9412-175470A98921}"/>
                </a:ext>
              </a:extLst>
            </p:cNvPr>
            <p:cNvSpPr>
              <a:spLocks noEditPoints="1"/>
            </p:cNvSpPr>
            <p:nvPr/>
          </p:nvSpPr>
          <p:spPr bwMode="auto">
            <a:xfrm>
              <a:off x="392113" y="1965326"/>
              <a:ext cx="908050" cy="687388"/>
            </a:xfrm>
            <a:custGeom>
              <a:avLst/>
              <a:gdLst>
                <a:gd name="T0" fmla="*/ 211 w 242"/>
                <a:gd name="T1" fmla="*/ 166 h 183"/>
                <a:gd name="T2" fmla="*/ 221 w 242"/>
                <a:gd name="T3" fmla="*/ 163 h 183"/>
                <a:gd name="T4" fmla="*/ 196 w 242"/>
                <a:gd name="T5" fmla="*/ 146 h 183"/>
                <a:gd name="T6" fmla="*/ 213 w 242"/>
                <a:gd name="T7" fmla="*/ 147 h 183"/>
                <a:gd name="T8" fmla="*/ 205 w 242"/>
                <a:gd name="T9" fmla="*/ 132 h 183"/>
                <a:gd name="T10" fmla="*/ 45 w 242"/>
                <a:gd name="T11" fmla="*/ 173 h 183"/>
                <a:gd name="T12" fmla="*/ 62 w 242"/>
                <a:gd name="T13" fmla="*/ 132 h 183"/>
                <a:gd name="T14" fmla="*/ 127 w 242"/>
                <a:gd name="T15" fmla="*/ 119 h 183"/>
                <a:gd name="T16" fmla="*/ 19 w 242"/>
                <a:gd name="T17" fmla="*/ 96 h 183"/>
                <a:gd name="T18" fmla="*/ 27 w 242"/>
                <a:gd name="T19" fmla="*/ 179 h 183"/>
                <a:gd name="T20" fmla="*/ 221 w 242"/>
                <a:gd name="T21" fmla="*/ 173 h 183"/>
                <a:gd name="T22" fmla="*/ 226 w 242"/>
                <a:gd name="T23" fmla="*/ 173 h 183"/>
                <a:gd name="T24" fmla="*/ 203 w 242"/>
                <a:gd name="T25" fmla="*/ 155 h 183"/>
                <a:gd name="T26" fmla="*/ 215 w 242"/>
                <a:gd name="T27" fmla="*/ 165 h 183"/>
                <a:gd name="T28" fmla="*/ 214 w 242"/>
                <a:gd name="T29" fmla="*/ 160 h 183"/>
                <a:gd name="T30" fmla="*/ 89 w 242"/>
                <a:gd name="T31" fmla="*/ 148 h 183"/>
                <a:gd name="T32" fmla="*/ 88 w 242"/>
                <a:gd name="T33" fmla="*/ 155 h 183"/>
                <a:gd name="T34" fmla="*/ 93 w 242"/>
                <a:gd name="T35" fmla="*/ 146 h 183"/>
                <a:gd name="T36" fmla="*/ 94 w 242"/>
                <a:gd name="T37" fmla="*/ 139 h 183"/>
                <a:gd name="T38" fmla="*/ 34 w 242"/>
                <a:gd name="T39" fmla="*/ 55 h 183"/>
                <a:gd name="T40" fmla="*/ 150 w 242"/>
                <a:gd name="T41" fmla="*/ 15 h 183"/>
                <a:gd name="T42" fmla="*/ 117 w 242"/>
                <a:gd name="T43" fmla="*/ 8 h 183"/>
                <a:gd name="T44" fmla="*/ 94 w 242"/>
                <a:gd name="T45" fmla="*/ 7 h 183"/>
                <a:gd name="T46" fmla="*/ 67 w 242"/>
                <a:gd name="T47" fmla="*/ 2 h 183"/>
                <a:gd name="T48" fmla="*/ 42 w 242"/>
                <a:gd name="T49" fmla="*/ 10 h 183"/>
                <a:gd name="T50" fmla="*/ 18 w 242"/>
                <a:gd name="T51" fmla="*/ 31 h 183"/>
                <a:gd name="T52" fmla="*/ 25 w 242"/>
                <a:gd name="T53" fmla="*/ 47 h 183"/>
                <a:gd name="T54" fmla="*/ 37 w 242"/>
                <a:gd name="T55" fmla="*/ 54 h 183"/>
                <a:gd name="T56" fmla="*/ 27 w 242"/>
                <a:gd name="T57" fmla="*/ 62 h 183"/>
                <a:gd name="T58" fmla="*/ 11 w 242"/>
                <a:gd name="T59" fmla="*/ 61 h 183"/>
                <a:gd name="T60" fmla="*/ 9 w 242"/>
                <a:gd name="T61" fmla="*/ 76 h 183"/>
                <a:gd name="T62" fmla="*/ 44 w 242"/>
                <a:gd name="T63" fmla="*/ 77 h 183"/>
                <a:gd name="T64" fmla="*/ 21 w 242"/>
                <a:gd name="T65" fmla="*/ 93 h 183"/>
                <a:gd name="T66" fmla="*/ 11 w 242"/>
                <a:gd name="T67" fmla="*/ 109 h 183"/>
                <a:gd name="T68" fmla="*/ 25 w 242"/>
                <a:gd name="T69" fmla="*/ 115 h 183"/>
                <a:gd name="T70" fmla="*/ 33 w 242"/>
                <a:gd name="T71" fmla="*/ 120 h 183"/>
                <a:gd name="T72" fmla="*/ 39 w 242"/>
                <a:gd name="T73" fmla="*/ 136 h 183"/>
                <a:gd name="T74" fmla="*/ 56 w 242"/>
                <a:gd name="T75" fmla="*/ 139 h 183"/>
                <a:gd name="T76" fmla="*/ 65 w 242"/>
                <a:gd name="T77" fmla="*/ 141 h 183"/>
                <a:gd name="T78" fmla="*/ 55 w 242"/>
                <a:gd name="T79" fmla="*/ 160 h 183"/>
                <a:gd name="T80" fmla="*/ 30 w 242"/>
                <a:gd name="T81" fmla="*/ 177 h 183"/>
                <a:gd name="T82" fmla="*/ 43 w 242"/>
                <a:gd name="T83" fmla="*/ 171 h 183"/>
                <a:gd name="T84" fmla="*/ 57 w 242"/>
                <a:gd name="T85" fmla="*/ 162 h 183"/>
                <a:gd name="T86" fmla="*/ 73 w 242"/>
                <a:gd name="T87" fmla="*/ 150 h 183"/>
                <a:gd name="T88" fmla="*/ 89 w 242"/>
                <a:gd name="T89" fmla="*/ 135 h 183"/>
                <a:gd name="T90" fmla="*/ 94 w 242"/>
                <a:gd name="T91" fmla="*/ 121 h 183"/>
                <a:gd name="T92" fmla="*/ 115 w 242"/>
                <a:gd name="T93" fmla="*/ 107 h 183"/>
                <a:gd name="T94" fmla="*/ 103 w 242"/>
                <a:gd name="T95" fmla="*/ 127 h 183"/>
                <a:gd name="T96" fmla="*/ 114 w 242"/>
                <a:gd name="T97" fmla="*/ 127 h 183"/>
                <a:gd name="T98" fmla="*/ 126 w 242"/>
                <a:gd name="T99" fmla="*/ 116 h 183"/>
                <a:gd name="T100" fmla="*/ 134 w 242"/>
                <a:gd name="T101" fmla="*/ 112 h 183"/>
                <a:gd name="T102" fmla="*/ 141 w 242"/>
                <a:gd name="T103" fmla="*/ 119 h 183"/>
                <a:gd name="T104" fmla="*/ 166 w 242"/>
                <a:gd name="T105" fmla="*/ 126 h 183"/>
                <a:gd name="T106" fmla="*/ 184 w 242"/>
                <a:gd name="T107" fmla="*/ 132 h 183"/>
                <a:gd name="T108" fmla="*/ 201 w 242"/>
                <a:gd name="T109" fmla="*/ 150 h 183"/>
                <a:gd name="T110" fmla="*/ 199 w 242"/>
                <a:gd name="T111" fmla="*/ 144 h 183"/>
                <a:gd name="T112" fmla="*/ 214 w 242"/>
                <a:gd name="T113" fmla="*/ 148 h 183"/>
                <a:gd name="T114" fmla="*/ 221 w 242"/>
                <a:gd name="T115" fmla="*/ 162 h 183"/>
                <a:gd name="T116" fmla="*/ 225 w 242"/>
                <a:gd name="T117" fmla="*/ 170 h 183"/>
                <a:gd name="T118" fmla="*/ 234 w 242"/>
                <a:gd name="T119" fmla="*/ 174 h 183"/>
                <a:gd name="T120" fmla="*/ 238 w 242"/>
                <a:gd name="T121" fmla="*/ 176 h 183"/>
                <a:gd name="T122" fmla="*/ 215 w 242"/>
                <a:gd name="T123" fmla="*/ 137 h 183"/>
                <a:gd name="T124" fmla="*/ 177 w 242"/>
                <a:gd name="T125" fmla="*/ 11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183">
                  <a:moveTo>
                    <a:pt x="201" y="140"/>
                  </a:moveTo>
                  <a:cubicBezTo>
                    <a:pt x="202" y="140"/>
                    <a:pt x="200" y="141"/>
                    <a:pt x="200" y="141"/>
                  </a:cubicBezTo>
                  <a:cubicBezTo>
                    <a:pt x="200" y="141"/>
                    <a:pt x="200" y="140"/>
                    <a:pt x="201" y="140"/>
                  </a:cubicBezTo>
                  <a:close/>
                  <a:moveTo>
                    <a:pt x="221" y="175"/>
                  </a:moveTo>
                  <a:cubicBezTo>
                    <a:pt x="221" y="176"/>
                    <a:pt x="221" y="177"/>
                    <a:pt x="222" y="177"/>
                  </a:cubicBezTo>
                  <a:cubicBezTo>
                    <a:pt x="222" y="177"/>
                    <a:pt x="222" y="177"/>
                    <a:pt x="222" y="176"/>
                  </a:cubicBezTo>
                  <a:cubicBezTo>
                    <a:pt x="222" y="176"/>
                    <a:pt x="221" y="176"/>
                    <a:pt x="221" y="175"/>
                  </a:cubicBezTo>
                  <a:close/>
                  <a:moveTo>
                    <a:pt x="211" y="166"/>
                  </a:moveTo>
                  <a:cubicBezTo>
                    <a:pt x="211" y="167"/>
                    <a:pt x="211" y="167"/>
                    <a:pt x="211" y="167"/>
                  </a:cubicBezTo>
                  <a:cubicBezTo>
                    <a:pt x="213" y="168"/>
                    <a:pt x="212" y="167"/>
                    <a:pt x="211" y="166"/>
                  </a:cubicBezTo>
                  <a:close/>
                  <a:moveTo>
                    <a:pt x="221" y="163"/>
                  </a:moveTo>
                  <a:cubicBezTo>
                    <a:pt x="221" y="164"/>
                    <a:pt x="221" y="164"/>
                    <a:pt x="221" y="164"/>
                  </a:cubicBezTo>
                  <a:cubicBezTo>
                    <a:pt x="221" y="165"/>
                    <a:pt x="223" y="166"/>
                    <a:pt x="224" y="166"/>
                  </a:cubicBezTo>
                  <a:cubicBezTo>
                    <a:pt x="224" y="166"/>
                    <a:pt x="224" y="168"/>
                    <a:pt x="224" y="168"/>
                  </a:cubicBezTo>
                  <a:cubicBezTo>
                    <a:pt x="224" y="168"/>
                    <a:pt x="225" y="168"/>
                    <a:pt x="224" y="167"/>
                  </a:cubicBezTo>
                  <a:cubicBezTo>
                    <a:pt x="226" y="167"/>
                    <a:pt x="225" y="166"/>
                    <a:pt x="224" y="166"/>
                  </a:cubicBezTo>
                  <a:cubicBezTo>
                    <a:pt x="224" y="166"/>
                    <a:pt x="224" y="165"/>
                    <a:pt x="224" y="165"/>
                  </a:cubicBezTo>
                  <a:cubicBezTo>
                    <a:pt x="223" y="164"/>
                    <a:pt x="222" y="165"/>
                    <a:pt x="222" y="165"/>
                  </a:cubicBezTo>
                  <a:cubicBezTo>
                    <a:pt x="222" y="164"/>
                    <a:pt x="222" y="164"/>
                    <a:pt x="222" y="164"/>
                  </a:cubicBezTo>
                  <a:cubicBezTo>
                    <a:pt x="222" y="164"/>
                    <a:pt x="221" y="164"/>
                    <a:pt x="221" y="163"/>
                  </a:cubicBezTo>
                  <a:close/>
                  <a:moveTo>
                    <a:pt x="201" y="154"/>
                  </a:moveTo>
                  <a:cubicBezTo>
                    <a:pt x="201" y="154"/>
                    <a:pt x="201" y="155"/>
                    <a:pt x="201" y="155"/>
                  </a:cubicBezTo>
                  <a:cubicBezTo>
                    <a:pt x="200" y="155"/>
                    <a:pt x="200" y="157"/>
                    <a:pt x="202" y="156"/>
                  </a:cubicBezTo>
                  <a:cubicBezTo>
                    <a:pt x="202" y="156"/>
                    <a:pt x="202" y="153"/>
                    <a:pt x="201" y="154"/>
                  </a:cubicBezTo>
                  <a:close/>
                  <a:moveTo>
                    <a:pt x="213" y="149"/>
                  </a:moveTo>
                  <a:cubicBezTo>
                    <a:pt x="214" y="150"/>
                    <a:pt x="214" y="150"/>
                    <a:pt x="214" y="150"/>
                  </a:cubicBezTo>
                  <a:cubicBezTo>
                    <a:pt x="214" y="149"/>
                    <a:pt x="214" y="149"/>
                    <a:pt x="213" y="149"/>
                  </a:cubicBezTo>
                  <a:close/>
                  <a:moveTo>
                    <a:pt x="196" y="146"/>
                  </a:moveTo>
                  <a:cubicBezTo>
                    <a:pt x="197" y="147"/>
                    <a:pt x="197" y="147"/>
                    <a:pt x="197" y="147"/>
                  </a:cubicBezTo>
                  <a:cubicBezTo>
                    <a:pt x="196" y="146"/>
                    <a:pt x="197" y="146"/>
                    <a:pt x="196" y="146"/>
                  </a:cubicBezTo>
                  <a:close/>
                  <a:moveTo>
                    <a:pt x="207" y="144"/>
                  </a:moveTo>
                  <a:cubicBezTo>
                    <a:pt x="208" y="145"/>
                    <a:pt x="209" y="147"/>
                    <a:pt x="209" y="148"/>
                  </a:cubicBezTo>
                  <a:cubicBezTo>
                    <a:pt x="209" y="149"/>
                    <a:pt x="209" y="150"/>
                    <a:pt x="209" y="151"/>
                  </a:cubicBezTo>
                  <a:cubicBezTo>
                    <a:pt x="209" y="151"/>
                    <a:pt x="210" y="152"/>
                    <a:pt x="211" y="152"/>
                  </a:cubicBezTo>
                  <a:cubicBezTo>
                    <a:pt x="211" y="152"/>
                    <a:pt x="210" y="154"/>
                    <a:pt x="210" y="154"/>
                  </a:cubicBezTo>
                  <a:cubicBezTo>
                    <a:pt x="211" y="156"/>
                    <a:pt x="211" y="156"/>
                    <a:pt x="211" y="156"/>
                  </a:cubicBezTo>
                  <a:cubicBezTo>
                    <a:pt x="212" y="154"/>
                    <a:pt x="215" y="154"/>
                    <a:pt x="213" y="151"/>
                  </a:cubicBezTo>
                  <a:cubicBezTo>
                    <a:pt x="213" y="150"/>
                    <a:pt x="212" y="149"/>
                    <a:pt x="212" y="149"/>
                  </a:cubicBezTo>
                  <a:cubicBezTo>
                    <a:pt x="212" y="148"/>
                    <a:pt x="212" y="148"/>
                    <a:pt x="212" y="148"/>
                  </a:cubicBezTo>
                  <a:cubicBezTo>
                    <a:pt x="213" y="149"/>
                    <a:pt x="213" y="147"/>
                    <a:pt x="213" y="147"/>
                  </a:cubicBezTo>
                  <a:cubicBezTo>
                    <a:pt x="210" y="145"/>
                    <a:pt x="211" y="145"/>
                    <a:pt x="207" y="144"/>
                  </a:cubicBezTo>
                  <a:close/>
                  <a:moveTo>
                    <a:pt x="197" y="136"/>
                  </a:moveTo>
                  <a:cubicBezTo>
                    <a:pt x="198" y="137"/>
                    <a:pt x="198" y="137"/>
                    <a:pt x="198" y="137"/>
                  </a:cubicBezTo>
                  <a:cubicBezTo>
                    <a:pt x="201" y="137"/>
                    <a:pt x="199" y="137"/>
                    <a:pt x="200" y="140"/>
                  </a:cubicBezTo>
                  <a:cubicBezTo>
                    <a:pt x="199" y="140"/>
                    <a:pt x="198" y="139"/>
                    <a:pt x="196" y="139"/>
                  </a:cubicBezTo>
                  <a:cubicBezTo>
                    <a:pt x="196" y="138"/>
                    <a:pt x="196" y="138"/>
                    <a:pt x="196" y="137"/>
                  </a:cubicBezTo>
                  <a:cubicBezTo>
                    <a:pt x="196" y="136"/>
                    <a:pt x="196" y="136"/>
                    <a:pt x="197" y="136"/>
                  </a:cubicBezTo>
                  <a:close/>
                  <a:moveTo>
                    <a:pt x="205" y="132"/>
                  </a:moveTo>
                  <a:cubicBezTo>
                    <a:pt x="205" y="132"/>
                    <a:pt x="205" y="134"/>
                    <a:pt x="205" y="134"/>
                  </a:cubicBezTo>
                  <a:cubicBezTo>
                    <a:pt x="203" y="135"/>
                    <a:pt x="204" y="132"/>
                    <a:pt x="205" y="132"/>
                  </a:cubicBezTo>
                  <a:close/>
                  <a:moveTo>
                    <a:pt x="33" y="178"/>
                  </a:moveTo>
                  <a:cubicBezTo>
                    <a:pt x="33" y="178"/>
                    <a:pt x="31" y="181"/>
                    <a:pt x="33" y="180"/>
                  </a:cubicBezTo>
                  <a:cubicBezTo>
                    <a:pt x="34" y="180"/>
                    <a:pt x="35" y="177"/>
                    <a:pt x="33" y="178"/>
                  </a:cubicBezTo>
                  <a:close/>
                  <a:moveTo>
                    <a:pt x="49" y="175"/>
                  </a:moveTo>
                  <a:cubicBezTo>
                    <a:pt x="49" y="176"/>
                    <a:pt x="46" y="180"/>
                    <a:pt x="49" y="178"/>
                  </a:cubicBezTo>
                  <a:cubicBezTo>
                    <a:pt x="49" y="178"/>
                    <a:pt x="50" y="175"/>
                    <a:pt x="49" y="175"/>
                  </a:cubicBezTo>
                  <a:close/>
                  <a:moveTo>
                    <a:pt x="45" y="173"/>
                  </a:moveTo>
                  <a:cubicBezTo>
                    <a:pt x="45" y="173"/>
                    <a:pt x="45" y="174"/>
                    <a:pt x="44" y="175"/>
                  </a:cubicBezTo>
                  <a:cubicBezTo>
                    <a:pt x="45" y="175"/>
                    <a:pt x="47" y="175"/>
                    <a:pt x="46" y="174"/>
                  </a:cubicBezTo>
                  <a:cubicBezTo>
                    <a:pt x="46" y="173"/>
                    <a:pt x="46" y="173"/>
                    <a:pt x="45" y="173"/>
                  </a:cubicBezTo>
                  <a:close/>
                  <a:moveTo>
                    <a:pt x="92" y="155"/>
                  </a:moveTo>
                  <a:cubicBezTo>
                    <a:pt x="91" y="156"/>
                    <a:pt x="91" y="156"/>
                    <a:pt x="91" y="156"/>
                  </a:cubicBezTo>
                  <a:cubicBezTo>
                    <a:pt x="92" y="156"/>
                    <a:pt x="93" y="156"/>
                    <a:pt x="93" y="156"/>
                  </a:cubicBezTo>
                  <a:cubicBezTo>
                    <a:pt x="93" y="156"/>
                    <a:pt x="94" y="154"/>
                    <a:pt x="92" y="155"/>
                  </a:cubicBezTo>
                  <a:close/>
                  <a:moveTo>
                    <a:pt x="92" y="144"/>
                  </a:moveTo>
                  <a:cubicBezTo>
                    <a:pt x="92" y="145"/>
                    <a:pt x="92" y="145"/>
                    <a:pt x="92" y="145"/>
                  </a:cubicBezTo>
                  <a:cubicBezTo>
                    <a:pt x="94" y="145"/>
                    <a:pt x="93" y="144"/>
                    <a:pt x="92" y="144"/>
                  </a:cubicBezTo>
                  <a:close/>
                  <a:moveTo>
                    <a:pt x="62" y="132"/>
                  </a:moveTo>
                  <a:cubicBezTo>
                    <a:pt x="62" y="132"/>
                    <a:pt x="62" y="134"/>
                    <a:pt x="62" y="134"/>
                  </a:cubicBezTo>
                  <a:cubicBezTo>
                    <a:pt x="61" y="134"/>
                    <a:pt x="61" y="132"/>
                    <a:pt x="62" y="132"/>
                  </a:cubicBezTo>
                  <a:close/>
                  <a:moveTo>
                    <a:pt x="130" y="121"/>
                  </a:moveTo>
                  <a:cubicBezTo>
                    <a:pt x="129" y="122"/>
                    <a:pt x="129" y="123"/>
                    <a:pt x="129" y="124"/>
                  </a:cubicBezTo>
                  <a:cubicBezTo>
                    <a:pt x="129" y="124"/>
                    <a:pt x="128" y="125"/>
                    <a:pt x="128" y="126"/>
                  </a:cubicBezTo>
                  <a:cubicBezTo>
                    <a:pt x="130" y="124"/>
                    <a:pt x="133" y="123"/>
                    <a:pt x="130" y="121"/>
                  </a:cubicBezTo>
                  <a:close/>
                  <a:moveTo>
                    <a:pt x="134" y="120"/>
                  </a:moveTo>
                  <a:cubicBezTo>
                    <a:pt x="134" y="121"/>
                    <a:pt x="134" y="121"/>
                    <a:pt x="134" y="121"/>
                  </a:cubicBezTo>
                  <a:cubicBezTo>
                    <a:pt x="136" y="121"/>
                    <a:pt x="135" y="120"/>
                    <a:pt x="134" y="120"/>
                  </a:cubicBezTo>
                  <a:close/>
                  <a:moveTo>
                    <a:pt x="127" y="119"/>
                  </a:moveTo>
                  <a:cubicBezTo>
                    <a:pt x="127" y="120"/>
                    <a:pt x="127" y="120"/>
                    <a:pt x="127" y="120"/>
                  </a:cubicBezTo>
                  <a:cubicBezTo>
                    <a:pt x="129" y="120"/>
                    <a:pt x="128" y="119"/>
                    <a:pt x="127" y="119"/>
                  </a:cubicBezTo>
                  <a:close/>
                  <a:moveTo>
                    <a:pt x="18" y="115"/>
                  </a:moveTo>
                  <a:cubicBezTo>
                    <a:pt x="18" y="116"/>
                    <a:pt x="17" y="115"/>
                    <a:pt x="18" y="116"/>
                  </a:cubicBezTo>
                  <a:cubicBezTo>
                    <a:pt x="19" y="116"/>
                    <a:pt x="19" y="116"/>
                    <a:pt x="19" y="116"/>
                  </a:cubicBezTo>
                  <a:cubicBezTo>
                    <a:pt x="19" y="117"/>
                    <a:pt x="18" y="118"/>
                    <a:pt x="20" y="118"/>
                  </a:cubicBezTo>
                  <a:cubicBezTo>
                    <a:pt x="20" y="119"/>
                    <a:pt x="20" y="119"/>
                    <a:pt x="20" y="119"/>
                  </a:cubicBezTo>
                  <a:cubicBezTo>
                    <a:pt x="22" y="118"/>
                    <a:pt x="25" y="118"/>
                    <a:pt x="21" y="115"/>
                  </a:cubicBezTo>
                  <a:cubicBezTo>
                    <a:pt x="20" y="115"/>
                    <a:pt x="20" y="115"/>
                    <a:pt x="18" y="115"/>
                  </a:cubicBezTo>
                  <a:close/>
                  <a:moveTo>
                    <a:pt x="20" y="94"/>
                  </a:moveTo>
                  <a:cubicBezTo>
                    <a:pt x="21" y="94"/>
                    <a:pt x="19" y="94"/>
                    <a:pt x="19" y="94"/>
                  </a:cubicBezTo>
                  <a:cubicBezTo>
                    <a:pt x="19" y="95"/>
                    <a:pt x="19" y="95"/>
                    <a:pt x="19" y="96"/>
                  </a:cubicBezTo>
                  <a:cubicBezTo>
                    <a:pt x="22" y="95"/>
                    <a:pt x="22" y="96"/>
                    <a:pt x="20" y="94"/>
                  </a:cubicBezTo>
                  <a:close/>
                  <a:moveTo>
                    <a:pt x="24" y="177"/>
                  </a:moveTo>
                  <a:cubicBezTo>
                    <a:pt x="23" y="178"/>
                    <a:pt x="23" y="178"/>
                    <a:pt x="23" y="178"/>
                  </a:cubicBezTo>
                  <a:cubicBezTo>
                    <a:pt x="22" y="179"/>
                    <a:pt x="21" y="178"/>
                    <a:pt x="20" y="178"/>
                  </a:cubicBezTo>
                  <a:cubicBezTo>
                    <a:pt x="19" y="179"/>
                    <a:pt x="19" y="181"/>
                    <a:pt x="18" y="182"/>
                  </a:cubicBezTo>
                  <a:cubicBezTo>
                    <a:pt x="18" y="182"/>
                    <a:pt x="18" y="182"/>
                    <a:pt x="18" y="182"/>
                  </a:cubicBezTo>
                  <a:cubicBezTo>
                    <a:pt x="17" y="182"/>
                    <a:pt x="18" y="183"/>
                    <a:pt x="18" y="183"/>
                  </a:cubicBezTo>
                  <a:cubicBezTo>
                    <a:pt x="18" y="183"/>
                    <a:pt x="19" y="183"/>
                    <a:pt x="20" y="183"/>
                  </a:cubicBezTo>
                  <a:cubicBezTo>
                    <a:pt x="20" y="183"/>
                    <a:pt x="22" y="181"/>
                    <a:pt x="23" y="181"/>
                  </a:cubicBezTo>
                  <a:cubicBezTo>
                    <a:pt x="25" y="180"/>
                    <a:pt x="26" y="181"/>
                    <a:pt x="27" y="179"/>
                  </a:cubicBezTo>
                  <a:cubicBezTo>
                    <a:pt x="27" y="179"/>
                    <a:pt x="28" y="179"/>
                    <a:pt x="27" y="179"/>
                  </a:cubicBezTo>
                  <a:cubicBezTo>
                    <a:pt x="26" y="178"/>
                    <a:pt x="26" y="177"/>
                    <a:pt x="24" y="177"/>
                  </a:cubicBezTo>
                  <a:close/>
                  <a:moveTo>
                    <a:pt x="217" y="164"/>
                  </a:moveTo>
                  <a:cubicBezTo>
                    <a:pt x="217" y="165"/>
                    <a:pt x="216" y="166"/>
                    <a:pt x="216" y="167"/>
                  </a:cubicBezTo>
                  <a:cubicBezTo>
                    <a:pt x="216" y="168"/>
                    <a:pt x="218" y="167"/>
                    <a:pt x="218" y="167"/>
                  </a:cubicBezTo>
                  <a:cubicBezTo>
                    <a:pt x="219" y="168"/>
                    <a:pt x="219" y="169"/>
                    <a:pt x="219" y="170"/>
                  </a:cubicBezTo>
                  <a:cubicBezTo>
                    <a:pt x="220" y="170"/>
                    <a:pt x="220" y="170"/>
                    <a:pt x="220" y="170"/>
                  </a:cubicBezTo>
                  <a:cubicBezTo>
                    <a:pt x="220" y="170"/>
                    <a:pt x="220" y="169"/>
                    <a:pt x="221" y="170"/>
                  </a:cubicBezTo>
                  <a:cubicBezTo>
                    <a:pt x="221" y="170"/>
                    <a:pt x="221" y="172"/>
                    <a:pt x="221" y="172"/>
                  </a:cubicBezTo>
                  <a:cubicBezTo>
                    <a:pt x="221" y="173"/>
                    <a:pt x="221" y="173"/>
                    <a:pt x="221" y="173"/>
                  </a:cubicBezTo>
                  <a:cubicBezTo>
                    <a:pt x="222" y="173"/>
                    <a:pt x="224" y="174"/>
                    <a:pt x="225" y="175"/>
                  </a:cubicBezTo>
                  <a:cubicBezTo>
                    <a:pt x="225" y="175"/>
                    <a:pt x="225" y="176"/>
                    <a:pt x="225" y="177"/>
                  </a:cubicBezTo>
                  <a:cubicBezTo>
                    <a:pt x="226" y="176"/>
                    <a:pt x="226" y="176"/>
                    <a:pt x="226" y="176"/>
                  </a:cubicBezTo>
                  <a:cubicBezTo>
                    <a:pt x="227" y="177"/>
                    <a:pt x="226" y="178"/>
                    <a:pt x="226" y="179"/>
                  </a:cubicBezTo>
                  <a:cubicBezTo>
                    <a:pt x="226" y="180"/>
                    <a:pt x="227" y="180"/>
                    <a:pt x="227" y="180"/>
                  </a:cubicBezTo>
                  <a:cubicBezTo>
                    <a:pt x="228" y="180"/>
                    <a:pt x="229" y="180"/>
                    <a:pt x="230" y="180"/>
                  </a:cubicBezTo>
                  <a:cubicBezTo>
                    <a:pt x="229" y="176"/>
                    <a:pt x="231" y="176"/>
                    <a:pt x="228" y="177"/>
                  </a:cubicBezTo>
                  <a:cubicBezTo>
                    <a:pt x="228" y="176"/>
                    <a:pt x="228" y="175"/>
                    <a:pt x="229" y="174"/>
                  </a:cubicBezTo>
                  <a:cubicBezTo>
                    <a:pt x="229" y="174"/>
                    <a:pt x="229" y="173"/>
                    <a:pt x="229" y="173"/>
                  </a:cubicBezTo>
                  <a:cubicBezTo>
                    <a:pt x="228" y="173"/>
                    <a:pt x="226" y="173"/>
                    <a:pt x="226" y="173"/>
                  </a:cubicBezTo>
                  <a:cubicBezTo>
                    <a:pt x="226" y="172"/>
                    <a:pt x="226" y="172"/>
                    <a:pt x="226" y="172"/>
                  </a:cubicBezTo>
                  <a:cubicBezTo>
                    <a:pt x="225" y="172"/>
                    <a:pt x="225" y="172"/>
                    <a:pt x="225" y="172"/>
                  </a:cubicBezTo>
                  <a:cubicBezTo>
                    <a:pt x="225" y="171"/>
                    <a:pt x="225" y="171"/>
                    <a:pt x="225" y="171"/>
                  </a:cubicBezTo>
                  <a:cubicBezTo>
                    <a:pt x="224" y="171"/>
                    <a:pt x="224" y="171"/>
                    <a:pt x="224" y="171"/>
                  </a:cubicBezTo>
                  <a:cubicBezTo>
                    <a:pt x="223" y="170"/>
                    <a:pt x="224" y="169"/>
                    <a:pt x="223" y="168"/>
                  </a:cubicBezTo>
                  <a:cubicBezTo>
                    <a:pt x="223" y="167"/>
                    <a:pt x="222" y="168"/>
                    <a:pt x="221" y="167"/>
                  </a:cubicBezTo>
                  <a:cubicBezTo>
                    <a:pt x="220" y="166"/>
                    <a:pt x="221" y="165"/>
                    <a:pt x="220" y="165"/>
                  </a:cubicBezTo>
                  <a:cubicBezTo>
                    <a:pt x="220" y="164"/>
                    <a:pt x="217" y="164"/>
                    <a:pt x="217" y="164"/>
                  </a:cubicBezTo>
                  <a:close/>
                  <a:moveTo>
                    <a:pt x="204" y="152"/>
                  </a:moveTo>
                  <a:cubicBezTo>
                    <a:pt x="204" y="152"/>
                    <a:pt x="203" y="155"/>
                    <a:pt x="203" y="155"/>
                  </a:cubicBezTo>
                  <a:cubicBezTo>
                    <a:pt x="203" y="156"/>
                    <a:pt x="205" y="157"/>
                    <a:pt x="205" y="158"/>
                  </a:cubicBezTo>
                  <a:cubicBezTo>
                    <a:pt x="205" y="158"/>
                    <a:pt x="205" y="159"/>
                    <a:pt x="205" y="159"/>
                  </a:cubicBezTo>
                  <a:cubicBezTo>
                    <a:pt x="205" y="159"/>
                    <a:pt x="208" y="160"/>
                    <a:pt x="208" y="160"/>
                  </a:cubicBezTo>
                  <a:cubicBezTo>
                    <a:pt x="208" y="161"/>
                    <a:pt x="208" y="162"/>
                    <a:pt x="208" y="163"/>
                  </a:cubicBezTo>
                  <a:cubicBezTo>
                    <a:pt x="208" y="163"/>
                    <a:pt x="210" y="163"/>
                    <a:pt x="210" y="163"/>
                  </a:cubicBezTo>
                  <a:cubicBezTo>
                    <a:pt x="210" y="163"/>
                    <a:pt x="210" y="162"/>
                    <a:pt x="211" y="161"/>
                  </a:cubicBezTo>
                  <a:cubicBezTo>
                    <a:pt x="211" y="161"/>
                    <a:pt x="211" y="162"/>
                    <a:pt x="211" y="163"/>
                  </a:cubicBezTo>
                  <a:cubicBezTo>
                    <a:pt x="212" y="163"/>
                    <a:pt x="213" y="163"/>
                    <a:pt x="213" y="163"/>
                  </a:cubicBezTo>
                  <a:cubicBezTo>
                    <a:pt x="212" y="163"/>
                    <a:pt x="213" y="166"/>
                    <a:pt x="213" y="166"/>
                  </a:cubicBezTo>
                  <a:cubicBezTo>
                    <a:pt x="213" y="166"/>
                    <a:pt x="215" y="166"/>
                    <a:pt x="215" y="165"/>
                  </a:cubicBezTo>
                  <a:cubicBezTo>
                    <a:pt x="215" y="165"/>
                    <a:pt x="215" y="162"/>
                    <a:pt x="215" y="162"/>
                  </a:cubicBezTo>
                  <a:cubicBezTo>
                    <a:pt x="215" y="162"/>
                    <a:pt x="215" y="162"/>
                    <a:pt x="215" y="163"/>
                  </a:cubicBezTo>
                  <a:cubicBezTo>
                    <a:pt x="216" y="162"/>
                    <a:pt x="216" y="163"/>
                    <a:pt x="217" y="163"/>
                  </a:cubicBezTo>
                  <a:cubicBezTo>
                    <a:pt x="217" y="163"/>
                    <a:pt x="218" y="162"/>
                    <a:pt x="217" y="162"/>
                  </a:cubicBezTo>
                  <a:cubicBezTo>
                    <a:pt x="218" y="162"/>
                    <a:pt x="217" y="161"/>
                    <a:pt x="217" y="161"/>
                  </a:cubicBezTo>
                  <a:cubicBezTo>
                    <a:pt x="217" y="160"/>
                    <a:pt x="218" y="161"/>
                    <a:pt x="218" y="161"/>
                  </a:cubicBezTo>
                  <a:cubicBezTo>
                    <a:pt x="218" y="160"/>
                    <a:pt x="218" y="159"/>
                    <a:pt x="218" y="158"/>
                  </a:cubicBezTo>
                  <a:cubicBezTo>
                    <a:pt x="218" y="156"/>
                    <a:pt x="214" y="156"/>
                    <a:pt x="213" y="156"/>
                  </a:cubicBezTo>
                  <a:cubicBezTo>
                    <a:pt x="213" y="157"/>
                    <a:pt x="213" y="160"/>
                    <a:pt x="213" y="160"/>
                  </a:cubicBezTo>
                  <a:cubicBezTo>
                    <a:pt x="213" y="160"/>
                    <a:pt x="214" y="160"/>
                    <a:pt x="214" y="160"/>
                  </a:cubicBezTo>
                  <a:cubicBezTo>
                    <a:pt x="216" y="161"/>
                    <a:pt x="213" y="161"/>
                    <a:pt x="213" y="161"/>
                  </a:cubicBezTo>
                  <a:cubicBezTo>
                    <a:pt x="212" y="160"/>
                    <a:pt x="213" y="159"/>
                    <a:pt x="212" y="159"/>
                  </a:cubicBezTo>
                  <a:cubicBezTo>
                    <a:pt x="212" y="159"/>
                    <a:pt x="211" y="160"/>
                    <a:pt x="211" y="160"/>
                  </a:cubicBezTo>
                  <a:cubicBezTo>
                    <a:pt x="209" y="159"/>
                    <a:pt x="210" y="156"/>
                    <a:pt x="209" y="154"/>
                  </a:cubicBezTo>
                  <a:cubicBezTo>
                    <a:pt x="208" y="154"/>
                    <a:pt x="207" y="154"/>
                    <a:pt x="207" y="154"/>
                  </a:cubicBezTo>
                  <a:cubicBezTo>
                    <a:pt x="207" y="154"/>
                    <a:pt x="207" y="154"/>
                    <a:pt x="207" y="154"/>
                  </a:cubicBezTo>
                  <a:cubicBezTo>
                    <a:pt x="206" y="153"/>
                    <a:pt x="205" y="153"/>
                    <a:pt x="204" y="152"/>
                  </a:cubicBezTo>
                  <a:close/>
                  <a:moveTo>
                    <a:pt x="92" y="146"/>
                  </a:moveTo>
                  <a:cubicBezTo>
                    <a:pt x="92" y="146"/>
                    <a:pt x="92" y="148"/>
                    <a:pt x="92" y="148"/>
                  </a:cubicBezTo>
                  <a:cubicBezTo>
                    <a:pt x="91" y="148"/>
                    <a:pt x="90" y="148"/>
                    <a:pt x="89" y="148"/>
                  </a:cubicBezTo>
                  <a:cubicBezTo>
                    <a:pt x="88" y="148"/>
                    <a:pt x="89" y="147"/>
                    <a:pt x="88" y="147"/>
                  </a:cubicBezTo>
                  <a:cubicBezTo>
                    <a:pt x="88" y="146"/>
                    <a:pt x="87" y="147"/>
                    <a:pt x="87" y="147"/>
                  </a:cubicBezTo>
                  <a:cubicBezTo>
                    <a:pt x="87" y="148"/>
                    <a:pt x="87" y="148"/>
                    <a:pt x="87" y="148"/>
                  </a:cubicBezTo>
                  <a:cubicBezTo>
                    <a:pt x="86" y="147"/>
                    <a:pt x="87" y="149"/>
                    <a:pt x="87" y="149"/>
                  </a:cubicBezTo>
                  <a:cubicBezTo>
                    <a:pt x="88" y="149"/>
                    <a:pt x="87" y="150"/>
                    <a:pt x="87" y="151"/>
                  </a:cubicBezTo>
                  <a:cubicBezTo>
                    <a:pt x="85" y="150"/>
                    <a:pt x="79" y="149"/>
                    <a:pt x="83" y="153"/>
                  </a:cubicBezTo>
                  <a:cubicBezTo>
                    <a:pt x="83" y="154"/>
                    <a:pt x="83" y="155"/>
                    <a:pt x="83" y="155"/>
                  </a:cubicBezTo>
                  <a:cubicBezTo>
                    <a:pt x="83" y="155"/>
                    <a:pt x="84" y="156"/>
                    <a:pt x="85" y="156"/>
                  </a:cubicBezTo>
                  <a:cubicBezTo>
                    <a:pt x="85" y="156"/>
                    <a:pt x="86" y="155"/>
                    <a:pt x="86" y="154"/>
                  </a:cubicBezTo>
                  <a:cubicBezTo>
                    <a:pt x="87" y="155"/>
                    <a:pt x="87" y="155"/>
                    <a:pt x="88" y="155"/>
                  </a:cubicBezTo>
                  <a:cubicBezTo>
                    <a:pt x="88" y="155"/>
                    <a:pt x="88" y="157"/>
                    <a:pt x="88" y="157"/>
                  </a:cubicBezTo>
                  <a:cubicBezTo>
                    <a:pt x="89" y="157"/>
                    <a:pt x="89" y="156"/>
                    <a:pt x="90" y="157"/>
                  </a:cubicBezTo>
                  <a:cubicBezTo>
                    <a:pt x="90" y="156"/>
                    <a:pt x="90" y="155"/>
                    <a:pt x="90" y="155"/>
                  </a:cubicBezTo>
                  <a:cubicBezTo>
                    <a:pt x="91" y="154"/>
                    <a:pt x="94" y="154"/>
                    <a:pt x="96" y="153"/>
                  </a:cubicBezTo>
                  <a:cubicBezTo>
                    <a:pt x="96" y="152"/>
                    <a:pt x="96" y="152"/>
                    <a:pt x="96" y="152"/>
                  </a:cubicBezTo>
                  <a:cubicBezTo>
                    <a:pt x="93" y="152"/>
                    <a:pt x="96" y="152"/>
                    <a:pt x="94" y="151"/>
                  </a:cubicBezTo>
                  <a:cubicBezTo>
                    <a:pt x="95" y="151"/>
                    <a:pt x="101" y="152"/>
                    <a:pt x="98" y="151"/>
                  </a:cubicBezTo>
                  <a:cubicBezTo>
                    <a:pt x="96" y="150"/>
                    <a:pt x="97" y="150"/>
                    <a:pt x="96" y="148"/>
                  </a:cubicBezTo>
                  <a:cubicBezTo>
                    <a:pt x="95" y="147"/>
                    <a:pt x="96" y="149"/>
                    <a:pt x="94" y="148"/>
                  </a:cubicBezTo>
                  <a:cubicBezTo>
                    <a:pt x="94" y="148"/>
                    <a:pt x="94" y="146"/>
                    <a:pt x="93" y="146"/>
                  </a:cubicBezTo>
                  <a:lnTo>
                    <a:pt x="92" y="146"/>
                  </a:lnTo>
                  <a:close/>
                  <a:moveTo>
                    <a:pt x="94" y="139"/>
                  </a:moveTo>
                  <a:cubicBezTo>
                    <a:pt x="94" y="140"/>
                    <a:pt x="91" y="144"/>
                    <a:pt x="94" y="144"/>
                  </a:cubicBezTo>
                  <a:cubicBezTo>
                    <a:pt x="94" y="144"/>
                    <a:pt x="95" y="142"/>
                    <a:pt x="95" y="142"/>
                  </a:cubicBezTo>
                  <a:cubicBezTo>
                    <a:pt x="95" y="142"/>
                    <a:pt x="96" y="143"/>
                    <a:pt x="96" y="142"/>
                  </a:cubicBezTo>
                  <a:cubicBezTo>
                    <a:pt x="96" y="142"/>
                    <a:pt x="97" y="143"/>
                    <a:pt x="97" y="143"/>
                  </a:cubicBezTo>
                  <a:cubicBezTo>
                    <a:pt x="98" y="143"/>
                    <a:pt x="98" y="143"/>
                    <a:pt x="99" y="143"/>
                  </a:cubicBezTo>
                  <a:cubicBezTo>
                    <a:pt x="96" y="141"/>
                    <a:pt x="96" y="141"/>
                    <a:pt x="96" y="141"/>
                  </a:cubicBezTo>
                  <a:cubicBezTo>
                    <a:pt x="96" y="141"/>
                    <a:pt x="96" y="140"/>
                    <a:pt x="96" y="139"/>
                  </a:cubicBezTo>
                  <a:cubicBezTo>
                    <a:pt x="96" y="139"/>
                    <a:pt x="95" y="140"/>
                    <a:pt x="94" y="139"/>
                  </a:cubicBezTo>
                  <a:close/>
                  <a:moveTo>
                    <a:pt x="11" y="120"/>
                  </a:moveTo>
                  <a:cubicBezTo>
                    <a:pt x="10" y="120"/>
                    <a:pt x="9" y="122"/>
                    <a:pt x="9" y="122"/>
                  </a:cubicBezTo>
                  <a:cubicBezTo>
                    <a:pt x="8" y="123"/>
                    <a:pt x="5" y="123"/>
                    <a:pt x="4" y="123"/>
                  </a:cubicBezTo>
                  <a:cubicBezTo>
                    <a:pt x="4" y="123"/>
                    <a:pt x="4" y="124"/>
                    <a:pt x="5" y="125"/>
                  </a:cubicBezTo>
                  <a:cubicBezTo>
                    <a:pt x="5" y="125"/>
                    <a:pt x="10" y="127"/>
                    <a:pt x="10" y="127"/>
                  </a:cubicBezTo>
                  <a:cubicBezTo>
                    <a:pt x="11" y="126"/>
                    <a:pt x="11" y="126"/>
                    <a:pt x="11" y="126"/>
                  </a:cubicBezTo>
                  <a:cubicBezTo>
                    <a:pt x="13" y="125"/>
                    <a:pt x="13" y="125"/>
                    <a:pt x="15" y="124"/>
                  </a:cubicBezTo>
                  <a:cubicBezTo>
                    <a:pt x="14" y="122"/>
                    <a:pt x="14" y="120"/>
                    <a:pt x="11" y="120"/>
                  </a:cubicBezTo>
                  <a:close/>
                  <a:moveTo>
                    <a:pt x="33" y="54"/>
                  </a:moveTo>
                  <a:cubicBezTo>
                    <a:pt x="33" y="54"/>
                    <a:pt x="34" y="55"/>
                    <a:pt x="34" y="55"/>
                  </a:cubicBezTo>
                  <a:cubicBezTo>
                    <a:pt x="35" y="55"/>
                    <a:pt x="34" y="54"/>
                    <a:pt x="33" y="54"/>
                  </a:cubicBezTo>
                  <a:close/>
                  <a:moveTo>
                    <a:pt x="165" y="16"/>
                  </a:moveTo>
                  <a:cubicBezTo>
                    <a:pt x="165" y="16"/>
                    <a:pt x="165" y="15"/>
                    <a:pt x="164" y="15"/>
                  </a:cubicBezTo>
                  <a:cubicBezTo>
                    <a:pt x="163" y="14"/>
                    <a:pt x="162" y="14"/>
                    <a:pt x="160" y="14"/>
                  </a:cubicBezTo>
                  <a:cubicBezTo>
                    <a:pt x="160" y="13"/>
                    <a:pt x="160" y="13"/>
                    <a:pt x="160" y="13"/>
                  </a:cubicBezTo>
                  <a:cubicBezTo>
                    <a:pt x="158" y="12"/>
                    <a:pt x="157" y="14"/>
                    <a:pt x="155" y="14"/>
                  </a:cubicBezTo>
                  <a:cubicBezTo>
                    <a:pt x="154" y="14"/>
                    <a:pt x="154" y="12"/>
                    <a:pt x="153" y="12"/>
                  </a:cubicBezTo>
                  <a:cubicBezTo>
                    <a:pt x="153" y="12"/>
                    <a:pt x="152" y="12"/>
                    <a:pt x="152" y="12"/>
                  </a:cubicBezTo>
                  <a:cubicBezTo>
                    <a:pt x="152" y="13"/>
                    <a:pt x="151" y="14"/>
                    <a:pt x="151" y="14"/>
                  </a:cubicBezTo>
                  <a:cubicBezTo>
                    <a:pt x="152" y="15"/>
                    <a:pt x="150" y="15"/>
                    <a:pt x="150" y="15"/>
                  </a:cubicBezTo>
                  <a:cubicBezTo>
                    <a:pt x="150" y="15"/>
                    <a:pt x="149" y="14"/>
                    <a:pt x="148" y="14"/>
                  </a:cubicBezTo>
                  <a:cubicBezTo>
                    <a:pt x="148" y="14"/>
                    <a:pt x="148" y="15"/>
                    <a:pt x="147" y="15"/>
                  </a:cubicBezTo>
                  <a:cubicBezTo>
                    <a:pt x="146" y="15"/>
                    <a:pt x="146" y="14"/>
                    <a:pt x="146" y="13"/>
                  </a:cubicBezTo>
                  <a:cubicBezTo>
                    <a:pt x="143" y="13"/>
                    <a:pt x="141" y="13"/>
                    <a:pt x="138" y="13"/>
                  </a:cubicBezTo>
                  <a:cubicBezTo>
                    <a:pt x="138" y="11"/>
                    <a:pt x="138" y="11"/>
                    <a:pt x="138" y="11"/>
                  </a:cubicBezTo>
                  <a:cubicBezTo>
                    <a:pt x="136" y="11"/>
                    <a:pt x="134" y="12"/>
                    <a:pt x="133" y="12"/>
                  </a:cubicBezTo>
                  <a:cubicBezTo>
                    <a:pt x="130" y="12"/>
                    <a:pt x="127" y="11"/>
                    <a:pt x="124" y="11"/>
                  </a:cubicBezTo>
                  <a:cubicBezTo>
                    <a:pt x="123" y="10"/>
                    <a:pt x="123" y="10"/>
                    <a:pt x="123" y="10"/>
                  </a:cubicBezTo>
                  <a:cubicBezTo>
                    <a:pt x="122" y="10"/>
                    <a:pt x="122" y="11"/>
                    <a:pt x="120" y="11"/>
                  </a:cubicBezTo>
                  <a:cubicBezTo>
                    <a:pt x="120" y="11"/>
                    <a:pt x="118" y="9"/>
                    <a:pt x="117" y="8"/>
                  </a:cubicBezTo>
                  <a:cubicBezTo>
                    <a:pt x="116" y="8"/>
                    <a:pt x="117" y="9"/>
                    <a:pt x="115" y="9"/>
                  </a:cubicBezTo>
                  <a:cubicBezTo>
                    <a:pt x="115" y="8"/>
                    <a:pt x="115" y="8"/>
                    <a:pt x="115" y="8"/>
                  </a:cubicBezTo>
                  <a:cubicBezTo>
                    <a:pt x="113" y="8"/>
                    <a:pt x="112" y="9"/>
                    <a:pt x="111" y="9"/>
                  </a:cubicBezTo>
                  <a:cubicBezTo>
                    <a:pt x="110" y="10"/>
                    <a:pt x="109" y="9"/>
                    <a:pt x="108" y="9"/>
                  </a:cubicBezTo>
                  <a:cubicBezTo>
                    <a:pt x="108" y="9"/>
                    <a:pt x="107" y="10"/>
                    <a:pt x="107" y="10"/>
                  </a:cubicBezTo>
                  <a:cubicBezTo>
                    <a:pt x="106" y="10"/>
                    <a:pt x="103" y="9"/>
                    <a:pt x="102" y="8"/>
                  </a:cubicBezTo>
                  <a:cubicBezTo>
                    <a:pt x="101" y="8"/>
                    <a:pt x="100" y="9"/>
                    <a:pt x="99" y="8"/>
                  </a:cubicBezTo>
                  <a:cubicBezTo>
                    <a:pt x="98" y="7"/>
                    <a:pt x="98" y="7"/>
                    <a:pt x="98" y="7"/>
                  </a:cubicBezTo>
                  <a:cubicBezTo>
                    <a:pt x="97" y="7"/>
                    <a:pt x="95" y="8"/>
                    <a:pt x="94" y="7"/>
                  </a:cubicBezTo>
                  <a:cubicBezTo>
                    <a:pt x="94" y="7"/>
                    <a:pt x="94" y="7"/>
                    <a:pt x="94" y="7"/>
                  </a:cubicBezTo>
                  <a:cubicBezTo>
                    <a:pt x="96" y="7"/>
                    <a:pt x="94" y="6"/>
                    <a:pt x="94" y="6"/>
                  </a:cubicBezTo>
                  <a:cubicBezTo>
                    <a:pt x="94" y="5"/>
                    <a:pt x="91" y="5"/>
                    <a:pt x="91" y="5"/>
                  </a:cubicBezTo>
                  <a:cubicBezTo>
                    <a:pt x="89" y="5"/>
                    <a:pt x="86" y="7"/>
                    <a:pt x="83" y="7"/>
                  </a:cubicBezTo>
                  <a:cubicBezTo>
                    <a:pt x="81" y="6"/>
                    <a:pt x="82" y="5"/>
                    <a:pt x="81" y="3"/>
                  </a:cubicBezTo>
                  <a:cubicBezTo>
                    <a:pt x="80" y="4"/>
                    <a:pt x="80" y="4"/>
                    <a:pt x="79" y="5"/>
                  </a:cubicBezTo>
                  <a:cubicBezTo>
                    <a:pt x="79" y="5"/>
                    <a:pt x="78" y="4"/>
                    <a:pt x="78" y="5"/>
                  </a:cubicBezTo>
                  <a:cubicBezTo>
                    <a:pt x="77" y="5"/>
                    <a:pt x="75" y="6"/>
                    <a:pt x="75" y="7"/>
                  </a:cubicBezTo>
                  <a:cubicBezTo>
                    <a:pt x="75" y="5"/>
                    <a:pt x="75" y="4"/>
                    <a:pt x="75" y="3"/>
                  </a:cubicBezTo>
                  <a:cubicBezTo>
                    <a:pt x="73" y="2"/>
                    <a:pt x="70" y="0"/>
                    <a:pt x="67" y="1"/>
                  </a:cubicBezTo>
                  <a:cubicBezTo>
                    <a:pt x="67" y="2"/>
                    <a:pt x="67" y="2"/>
                    <a:pt x="67" y="2"/>
                  </a:cubicBezTo>
                  <a:cubicBezTo>
                    <a:pt x="65" y="3"/>
                    <a:pt x="62" y="6"/>
                    <a:pt x="60" y="6"/>
                  </a:cubicBezTo>
                  <a:cubicBezTo>
                    <a:pt x="58" y="6"/>
                    <a:pt x="56" y="6"/>
                    <a:pt x="55" y="6"/>
                  </a:cubicBezTo>
                  <a:cubicBezTo>
                    <a:pt x="55" y="6"/>
                    <a:pt x="54" y="7"/>
                    <a:pt x="54" y="7"/>
                  </a:cubicBezTo>
                  <a:cubicBezTo>
                    <a:pt x="53" y="7"/>
                    <a:pt x="53" y="6"/>
                    <a:pt x="52" y="6"/>
                  </a:cubicBezTo>
                  <a:cubicBezTo>
                    <a:pt x="52" y="6"/>
                    <a:pt x="52" y="7"/>
                    <a:pt x="51" y="8"/>
                  </a:cubicBezTo>
                  <a:cubicBezTo>
                    <a:pt x="50" y="8"/>
                    <a:pt x="50" y="8"/>
                    <a:pt x="50" y="8"/>
                  </a:cubicBezTo>
                  <a:cubicBezTo>
                    <a:pt x="50" y="8"/>
                    <a:pt x="50" y="7"/>
                    <a:pt x="49" y="7"/>
                  </a:cubicBezTo>
                  <a:cubicBezTo>
                    <a:pt x="49" y="7"/>
                    <a:pt x="49" y="9"/>
                    <a:pt x="49" y="9"/>
                  </a:cubicBezTo>
                  <a:cubicBezTo>
                    <a:pt x="48" y="9"/>
                    <a:pt x="47" y="10"/>
                    <a:pt x="47" y="10"/>
                  </a:cubicBezTo>
                  <a:cubicBezTo>
                    <a:pt x="45" y="10"/>
                    <a:pt x="43" y="9"/>
                    <a:pt x="42" y="10"/>
                  </a:cubicBezTo>
                  <a:cubicBezTo>
                    <a:pt x="41" y="10"/>
                    <a:pt x="40" y="12"/>
                    <a:pt x="39" y="12"/>
                  </a:cubicBezTo>
                  <a:cubicBezTo>
                    <a:pt x="39" y="12"/>
                    <a:pt x="38" y="12"/>
                    <a:pt x="38" y="12"/>
                  </a:cubicBezTo>
                  <a:cubicBezTo>
                    <a:pt x="36" y="13"/>
                    <a:pt x="36" y="15"/>
                    <a:pt x="35" y="16"/>
                  </a:cubicBezTo>
                  <a:cubicBezTo>
                    <a:pt x="35" y="17"/>
                    <a:pt x="33" y="17"/>
                    <a:pt x="32" y="18"/>
                  </a:cubicBezTo>
                  <a:cubicBezTo>
                    <a:pt x="32" y="19"/>
                    <a:pt x="32" y="20"/>
                    <a:pt x="32" y="21"/>
                  </a:cubicBezTo>
                  <a:cubicBezTo>
                    <a:pt x="32" y="22"/>
                    <a:pt x="30" y="23"/>
                    <a:pt x="30" y="23"/>
                  </a:cubicBezTo>
                  <a:cubicBezTo>
                    <a:pt x="30" y="25"/>
                    <a:pt x="29" y="27"/>
                    <a:pt x="29" y="29"/>
                  </a:cubicBezTo>
                  <a:cubicBezTo>
                    <a:pt x="27" y="29"/>
                    <a:pt x="24" y="30"/>
                    <a:pt x="22" y="31"/>
                  </a:cubicBezTo>
                  <a:cubicBezTo>
                    <a:pt x="21" y="31"/>
                    <a:pt x="20" y="30"/>
                    <a:pt x="19" y="30"/>
                  </a:cubicBezTo>
                  <a:cubicBezTo>
                    <a:pt x="18" y="31"/>
                    <a:pt x="18" y="31"/>
                    <a:pt x="18" y="31"/>
                  </a:cubicBezTo>
                  <a:cubicBezTo>
                    <a:pt x="15" y="31"/>
                    <a:pt x="13" y="30"/>
                    <a:pt x="10" y="31"/>
                  </a:cubicBezTo>
                  <a:cubicBezTo>
                    <a:pt x="11" y="33"/>
                    <a:pt x="11" y="34"/>
                    <a:pt x="11" y="36"/>
                  </a:cubicBezTo>
                  <a:cubicBezTo>
                    <a:pt x="10" y="37"/>
                    <a:pt x="11" y="36"/>
                    <a:pt x="10" y="38"/>
                  </a:cubicBezTo>
                  <a:cubicBezTo>
                    <a:pt x="9" y="38"/>
                    <a:pt x="9" y="37"/>
                    <a:pt x="8" y="38"/>
                  </a:cubicBezTo>
                  <a:cubicBezTo>
                    <a:pt x="9" y="38"/>
                    <a:pt x="11" y="38"/>
                    <a:pt x="12" y="39"/>
                  </a:cubicBezTo>
                  <a:cubicBezTo>
                    <a:pt x="13" y="39"/>
                    <a:pt x="14" y="41"/>
                    <a:pt x="15" y="41"/>
                  </a:cubicBezTo>
                  <a:cubicBezTo>
                    <a:pt x="16" y="42"/>
                    <a:pt x="17" y="41"/>
                    <a:pt x="18" y="42"/>
                  </a:cubicBezTo>
                  <a:cubicBezTo>
                    <a:pt x="18" y="42"/>
                    <a:pt x="21" y="46"/>
                    <a:pt x="22" y="46"/>
                  </a:cubicBezTo>
                  <a:cubicBezTo>
                    <a:pt x="23" y="46"/>
                    <a:pt x="24" y="46"/>
                    <a:pt x="25" y="46"/>
                  </a:cubicBezTo>
                  <a:cubicBezTo>
                    <a:pt x="25" y="46"/>
                    <a:pt x="27" y="47"/>
                    <a:pt x="25" y="47"/>
                  </a:cubicBezTo>
                  <a:cubicBezTo>
                    <a:pt x="25" y="48"/>
                    <a:pt x="26" y="50"/>
                    <a:pt x="26" y="50"/>
                  </a:cubicBezTo>
                  <a:cubicBezTo>
                    <a:pt x="27" y="50"/>
                    <a:pt x="28" y="51"/>
                    <a:pt x="29" y="51"/>
                  </a:cubicBezTo>
                  <a:cubicBezTo>
                    <a:pt x="29" y="50"/>
                    <a:pt x="29" y="50"/>
                    <a:pt x="29" y="50"/>
                  </a:cubicBezTo>
                  <a:cubicBezTo>
                    <a:pt x="30" y="49"/>
                    <a:pt x="31" y="49"/>
                    <a:pt x="32" y="49"/>
                  </a:cubicBezTo>
                  <a:cubicBezTo>
                    <a:pt x="32" y="50"/>
                    <a:pt x="32" y="50"/>
                    <a:pt x="32" y="50"/>
                  </a:cubicBezTo>
                  <a:cubicBezTo>
                    <a:pt x="33" y="50"/>
                    <a:pt x="33" y="51"/>
                    <a:pt x="33" y="51"/>
                  </a:cubicBezTo>
                  <a:cubicBezTo>
                    <a:pt x="35" y="51"/>
                    <a:pt x="37" y="50"/>
                    <a:pt x="38" y="50"/>
                  </a:cubicBezTo>
                  <a:cubicBezTo>
                    <a:pt x="38" y="50"/>
                    <a:pt x="39" y="52"/>
                    <a:pt x="38" y="52"/>
                  </a:cubicBezTo>
                  <a:cubicBezTo>
                    <a:pt x="37" y="52"/>
                    <a:pt x="37" y="52"/>
                    <a:pt x="36" y="53"/>
                  </a:cubicBezTo>
                  <a:cubicBezTo>
                    <a:pt x="37" y="54"/>
                    <a:pt x="37" y="54"/>
                    <a:pt x="37" y="54"/>
                  </a:cubicBezTo>
                  <a:cubicBezTo>
                    <a:pt x="38" y="54"/>
                    <a:pt x="38" y="54"/>
                    <a:pt x="39" y="54"/>
                  </a:cubicBezTo>
                  <a:cubicBezTo>
                    <a:pt x="39" y="55"/>
                    <a:pt x="39" y="55"/>
                    <a:pt x="39" y="55"/>
                  </a:cubicBezTo>
                  <a:cubicBezTo>
                    <a:pt x="41" y="55"/>
                    <a:pt x="43" y="54"/>
                    <a:pt x="45" y="55"/>
                  </a:cubicBezTo>
                  <a:cubicBezTo>
                    <a:pt x="45" y="55"/>
                    <a:pt x="44" y="57"/>
                    <a:pt x="45" y="57"/>
                  </a:cubicBezTo>
                  <a:cubicBezTo>
                    <a:pt x="43" y="57"/>
                    <a:pt x="33" y="57"/>
                    <a:pt x="38" y="59"/>
                  </a:cubicBezTo>
                  <a:cubicBezTo>
                    <a:pt x="38" y="59"/>
                    <a:pt x="39" y="58"/>
                    <a:pt x="39" y="58"/>
                  </a:cubicBezTo>
                  <a:cubicBezTo>
                    <a:pt x="42" y="59"/>
                    <a:pt x="40" y="60"/>
                    <a:pt x="41" y="62"/>
                  </a:cubicBezTo>
                  <a:cubicBezTo>
                    <a:pt x="38" y="61"/>
                    <a:pt x="38" y="60"/>
                    <a:pt x="36" y="63"/>
                  </a:cubicBezTo>
                  <a:cubicBezTo>
                    <a:pt x="36" y="62"/>
                    <a:pt x="36" y="62"/>
                    <a:pt x="36" y="62"/>
                  </a:cubicBezTo>
                  <a:cubicBezTo>
                    <a:pt x="33" y="62"/>
                    <a:pt x="30" y="63"/>
                    <a:pt x="27" y="62"/>
                  </a:cubicBezTo>
                  <a:cubicBezTo>
                    <a:pt x="26" y="62"/>
                    <a:pt x="26" y="60"/>
                    <a:pt x="26" y="60"/>
                  </a:cubicBezTo>
                  <a:cubicBezTo>
                    <a:pt x="25" y="60"/>
                    <a:pt x="24" y="61"/>
                    <a:pt x="23" y="60"/>
                  </a:cubicBezTo>
                  <a:cubicBezTo>
                    <a:pt x="24" y="59"/>
                    <a:pt x="24" y="60"/>
                    <a:pt x="25" y="59"/>
                  </a:cubicBezTo>
                  <a:cubicBezTo>
                    <a:pt x="25" y="58"/>
                    <a:pt x="25" y="56"/>
                    <a:pt x="24" y="55"/>
                  </a:cubicBezTo>
                  <a:cubicBezTo>
                    <a:pt x="24" y="54"/>
                    <a:pt x="23" y="54"/>
                    <a:pt x="23" y="54"/>
                  </a:cubicBezTo>
                  <a:cubicBezTo>
                    <a:pt x="22" y="54"/>
                    <a:pt x="21" y="53"/>
                    <a:pt x="20" y="54"/>
                  </a:cubicBezTo>
                  <a:cubicBezTo>
                    <a:pt x="20" y="54"/>
                    <a:pt x="20" y="55"/>
                    <a:pt x="20" y="55"/>
                  </a:cubicBezTo>
                  <a:cubicBezTo>
                    <a:pt x="18" y="56"/>
                    <a:pt x="14" y="57"/>
                    <a:pt x="12" y="58"/>
                  </a:cubicBezTo>
                  <a:cubicBezTo>
                    <a:pt x="12" y="59"/>
                    <a:pt x="13" y="60"/>
                    <a:pt x="12" y="61"/>
                  </a:cubicBezTo>
                  <a:cubicBezTo>
                    <a:pt x="12" y="61"/>
                    <a:pt x="12" y="60"/>
                    <a:pt x="11" y="61"/>
                  </a:cubicBezTo>
                  <a:cubicBezTo>
                    <a:pt x="8" y="60"/>
                    <a:pt x="6" y="61"/>
                    <a:pt x="3" y="62"/>
                  </a:cubicBezTo>
                  <a:cubicBezTo>
                    <a:pt x="2" y="63"/>
                    <a:pt x="1" y="64"/>
                    <a:pt x="0" y="65"/>
                  </a:cubicBezTo>
                  <a:cubicBezTo>
                    <a:pt x="0" y="67"/>
                    <a:pt x="0" y="67"/>
                    <a:pt x="0" y="67"/>
                  </a:cubicBezTo>
                  <a:cubicBezTo>
                    <a:pt x="4" y="66"/>
                    <a:pt x="4" y="67"/>
                    <a:pt x="7" y="67"/>
                  </a:cubicBezTo>
                  <a:cubicBezTo>
                    <a:pt x="7" y="68"/>
                    <a:pt x="9" y="68"/>
                    <a:pt x="9" y="68"/>
                  </a:cubicBezTo>
                  <a:cubicBezTo>
                    <a:pt x="9" y="69"/>
                    <a:pt x="9" y="69"/>
                    <a:pt x="9" y="69"/>
                  </a:cubicBezTo>
                  <a:cubicBezTo>
                    <a:pt x="8" y="69"/>
                    <a:pt x="7" y="69"/>
                    <a:pt x="6" y="70"/>
                  </a:cubicBezTo>
                  <a:cubicBezTo>
                    <a:pt x="6" y="70"/>
                    <a:pt x="5" y="71"/>
                    <a:pt x="6" y="71"/>
                  </a:cubicBezTo>
                  <a:cubicBezTo>
                    <a:pt x="7" y="71"/>
                    <a:pt x="8" y="72"/>
                    <a:pt x="8" y="73"/>
                  </a:cubicBezTo>
                  <a:cubicBezTo>
                    <a:pt x="9" y="73"/>
                    <a:pt x="9" y="75"/>
                    <a:pt x="9" y="76"/>
                  </a:cubicBezTo>
                  <a:cubicBezTo>
                    <a:pt x="16" y="78"/>
                    <a:pt x="16" y="78"/>
                    <a:pt x="16" y="78"/>
                  </a:cubicBezTo>
                  <a:cubicBezTo>
                    <a:pt x="18" y="78"/>
                    <a:pt x="17" y="76"/>
                    <a:pt x="19" y="76"/>
                  </a:cubicBezTo>
                  <a:cubicBezTo>
                    <a:pt x="21" y="75"/>
                    <a:pt x="25" y="75"/>
                    <a:pt x="28" y="76"/>
                  </a:cubicBezTo>
                  <a:cubicBezTo>
                    <a:pt x="28" y="75"/>
                    <a:pt x="28" y="75"/>
                    <a:pt x="29" y="74"/>
                  </a:cubicBezTo>
                  <a:cubicBezTo>
                    <a:pt x="29" y="75"/>
                    <a:pt x="31" y="76"/>
                    <a:pt x="31" y="77"/>
                  </a:cubicBezTo>
                  <a:cubicBezTo>
                    <a:pt x="31" y="77"/>
                    <a:pt x="31" y="78"/>
                    <a:pt x="31" y="78"/>
                  </a:cubicBezTo>
                  <a:cubicBezTo>
                    <a:pt x="31" y="78"/>
                    <a:pt x="32" y="78"/>
                    <a:pt x="32" y="79"/>
                  </a:cubicBezTo>
                  <a:cubicBezTo>
                    <a:pt x="33" y="78"/>
                    <a:pt x="34" y="76"/>
                    <a:pt x="35" y="76"/>
                  </a:cubicBezTo>
                  <a:cubicBezTo>
                    <a:pt x="38" y="75"/>
                    <a:pt x="42" y="75"/>
                    <a:pt x="44" y="75"/>
                  </a:cubicBezTo>
                  <a:cubicBezTo>
                    <a:pt x="44" y="76"/>
                    <a:pt x="45" y="77"/>
                    <a:pt x="44" y="77"/>
                  </a:cubicBezTo>
                  <a:cubicBezTo>
                    <a:pt x="44" y="78"/>
                    <a:pt x="43" y="78"/>
                    <a:pt x="43" y="79"/>
                  </a:cubicBezTo>
                  <a:cubicBezTo>
                    <a:pt x="42" y="80"/>
                    <a:pt x="44" y="82"/>
                    <a:pt x="44" y="83"/>
                  </a:cubicBezTo>
                  <a:cubicBezTo>
                    <a:pt x="44" y="85"/>
                    <a:pt x="44" y="87"/>
                    <a:pt x="43" y="88"/>
                  </a:cubicBezTo>
                  <a:cubicBezTo>
                    <a:pt x="42" y="88"/>
                    <a:pt x="40" y="89"/>
                    <a:pt x="39" y="90"/>
                  </a:cubicBezTo>
                  <a:cubicBezTo>
                    <a:pt x="37" y="90"/>
                    <a:pt x="37" y="89"/>
                    <a:pt x="36" y="89"/>
                  </a:cubicBezTo>
                  <a:cubicBezTo>
                    <a:pt x="35" y="89"/>
                    <a:pt x="36" y="90"/>
                    <a:pt x="35" y="91"/>
                  </a:cubicBezTo>
                  <a:cubicBezTo>
                    <a:pt x="34" y="91"/>
                    <a:pt x="31" y="94"/>
                    <a:pt x="28" y="93"/>
                  </a:cubicBezTo>
                  <a:cubicBezTo>
                    <a:pt x="27" y="92"/>
                    <a:pt x="26" y="90"/>
                    <a:pt x="23" y="90"/>
                  </a:cubicBezTo>
                  <a:cubicBezTo>
                    <a:pt x="23" y="90"/>
                    <a:pt x="21" y="92"/>
                    <a:pt x="20" y="92"/>
                  </a:cubicBezTo>
                  <a:cubicBezTo>
                    <a:pt x="20" y="92"/>
                    <a:pt x="20" y="94"/>
                    <a:pt x="21" y="93"/>
                  </a:cubicBezTo>
                  <a:cubicBezTo>
                    <a:pt x="21" y="93"/>
                    <a:pt x="21" y="94"/>
                    <a:pt x="21" y="93"/>
                  </a:cubicBezTo>
                  <a:cubicBezTo>
                    <a:pt x="22" y="95"/>
                    <a:pt x="23" y="96"/>
                    <a:pt x="23" y="99"/>
                  </a:cubicBezTo>
                  <a:cubicBezTo>
                    <a:pt x="22" y="98"/>
                    <a:pt x="23" y="98"/>
                    <a:pt x="22" y="97"/>
                  </a:cubicBezTo>
                  <a:cubicBezTo>
                    <a:pt x="21" y="97"/>
                    <a:pt x="21" y="97"/>
                    <a:pt x="20" y="97"/>
                  </a:cubicBezTo>
                  <a:cubicBezTo>
                    <a:pt x="19" y="100"/>
                    <a:pt x="19" y="100"/>
                    <a:pt x="19" y="100"/>
                  </a:cubicBezTo>
                  <a:cubicBezTo>
                    <a:pt x="19" y="100"/>
                    <a:pt x="18" y="100"/>
                    <a:pt x="18" y="100"/>
                  </a:cubicBezTo>
                  <a:cubicBezTo>
                    <a:pt x="17" y="100"/>
                    <a:pt x="14" y="103"/>
                    <a:pt x="14" y="103"/>
                  </a:cubicBezTo>
                  <a:cubicBezTo>
                    <a:pt x="14" y="104"/>
                    <a:pt x="15" y="105"/>
                    <a:pt x="14" y="106"/>
                  </a:cubicBezTo>
                  <a:cubicBezTo>
                    <a:pt x="14" y="106"/>
                    <a:pt x="12" y="107"/>
                    <a:pt x="12" y="107"/>
                  </a:cubicBezTo>
                  <a:cubicBezTo>
                    <a:pt x="12" y="107"/>
                    <a:pt x="11" y="108"/>
                    <a:pt x="11" y="109"/>
                  </a:cubicBezTo>
                  <a:cubicBezTo>
                    <a:pt x="12" y="109"/>
                    <a:pt x="13" y="109"/>
                    <a:pt x="13" y="109"/>
                  </a:cubicBezTo>
                  <a:cubicBezTo>
                    <a:pt x="13" y="109"/>
                    <a:pt x="13" y="110"/>
                    <a:pt x="13" y="111"/>
                  </a:cubicBezTo>
                  <a:cubicBezTo>
                    <a:pt x="14" y="111"/>
                    <a:pt x="15" y="110"/>
                    <a:pt x="16" y="111"/>
                  </a:cubicBezTo>
                  <a:cubicBezTo>
                    <a:pt x="16" y="111"/>
                    <a:pt x="16" y="112"/>
                    <a:pt x="16" y="112"/>
                  </a:cubicBezTo>
                  <a:cubicBezTo>
                    <a:pt x="17" y="113"/>
                    <a:pt x="16" y="112"/>
                    <a:pt x="17" y="113"/>
                  </a:cubicBezTo>
                  <a:cubicBezTo>
                    <a:pt x="20" y="113"/>
                    <a:pt x="21" y="113"/>
                    <a:pt x="23" y="114"/>
                  </a:cubicBezTo>
                  <a:cubicBezTo>
                    <a:pt x="23" y="114"/>
                    <a:pt x="24" y="113"/>
                    <a:pt x="24" y="113"/>
                  </a:cubicBezTo>
                  <a:cubicBezTo>
                    <a:pt x="24" y="113"/>
                    <a:pt x="25" y="113"/>
                    <a:pt x="26" y="113"/>
                  </a:cubicBezTo>
                  <a:cubicBezTo>
                    <a:pt x="26" y="114"/>
                    <a:pt x="26" y="114"/>
                    <a:pt x="26" y="114"/>
                  </a:cubicBezTo>
                  <a:cubicBezTo>
                    <a:pt x="26" y="113"/>
                    <a:pt x="25" y="115"/>
                    <a:pt x="25" y="115"/>
                  </a:cubicBezTo>
                  <a:cubicBezTo>
                    <a:pt x="24" y="116"/>
                    <a:pt x="24" y="117"/>
                    <a:pt x="24" y="117"/>
                  </a:cubicBezTo>
                  <a:cubicBezTo>
                    <a:pt x="24" y="118"/>
                    <a:pt x="22" y="118"/>
                    <a:pt x="22" y="118"/>
                  </a:cubicBezTo>
                  <a:cubicBezTo>
                    <a:pt x="22" y="119"/>
                    <a:pt x="23" y="119"/>
                    <a:pt x="22" y="120"/>
                  </a:cubicBezTo>
                  <a:cubicBezTo>
                    <a:pt x="22" y="121"/>
                    <a:pt x="22" y="121"/>
                    <a:pt x="22" y="121"/>
                  </a:cubicBezTo>
                  <a:cubicBezTo>
                    <a:pt x="23" y="122"/>
                    <a:pt x="22" y="122"/>
                    <a:pt x="23" y="123"/>
                  </a:cubicBezTo>
                  <a:cubicBezTo>
                    <a:pt x="23" y="123"/>
                    <a:pt x="24" y="123"/>
                    <a:pt x="24" y="123"/>
                  </a:cubicBezTo>
                  <a:cubicBezTo>
                    <a:pt x="25" y="123"/>
                    <a:pt x="24" y="124"/>
                    <a:pt x="24" y="125"/>
                  </a:cubicBezTo>
                  <a:cubicBezTo>
                    <a:pt x="24" y="125"/>
                    <a:pt x="25" y="126"/>
                    <a:pt x="26" y="126"/>
                  </a:cubicBezTo>
                  <a:cubicBezTo>
                    <a:pt x="29" y="126"/>
                    <a:pt x="32" y="126"/>
                    <a:pt x="33" y="123"/>
                  </a:cubicBezTo>
                  <a:cubicBezTo>
                    <a:pt x="33" y="122"/>
                    <a:pt x="33" y="120"/>
                    <a:pt x="33" y="120"/>
                  </a:cubicBezTo>
                  <a:cubicBezTo>
                    <a:pt x="33" y="119"/>
                    <a:pt x="33" y="119"/>
                    <a:pt x="33" y="119"/>
                  </a:cubicBezTo>
                  <a:cubicBezTo>
                    <a:pt x="35" y="119"/>
                    <a:pt x="35" y="119"/>
                    <a:pt x="35" y="119"/>
                  </a:cubicBezTo>
                  <a:cubicBezTo>
                    <a:pt x="35" y="119"/>
                    <a:pt x="36" y="122"/>
                    <a:pt x="34" y="122"/>
                  </a:cubicBezTo>
                  <a:cubicBezTo>
                    <a:pt x="35" y="123"/>
                    <a:pt x="34" y="123"/>
                    <a:pt x="34" y="124"/>
                  </a:cubicBezTo>
                  <a:cubicBezTo>
                    <a:pt x="35" y="125"/>
                    <a:pt x="36" y="125"/>
                    <a:pt x="36" y="126"/>
                  </a:cubicBezTo>
                  <a:cubicBezTo>
                    <a:pt x="37" y="127"/>
                    <a:pt x="37" y="129"/>
                    <a:pt x="38" y="130"/>
                  </a:cubicBezTo>
                  <a:cubicBezTo>
                    <a:pt x="36" y="131"/>
                    <a:pt x="37" y="132"/>
                    <a:pt x="37" y="133"/>
                  </a:cubicBezTo>
                  <a:cubicBezTo>
                    <a:pt x="38" y="133"/>
                    <a:pt x="38" y="133"/>
                    <a:pt x="40" y="133"/>
                  </a:cubicBezTo>
                  <a:cubicBezTo>
                    <a:pt x="39" y="133"/>
                    <a:pt x="39" y="134"/>
                    <a:pt x="39" y="134"/>
                  </a:cubicBezTo>
                  <a:cubicBezTo>
                    <a:pt x="38" y="134"/>
                    <a:pt x="37" y="137"/>
                    <a:pt x="39" y="136"/>
                  </a:cubicBezTo>
                  <a:cubicBezTo>
                    <a:pt x="39" y="136"/>
                    <a:pt x="39" y="137"/>
                    <a:pt x="38" y="137"/>
                  </a:cubicBezTo>
                  <a:cubicBezTo>
                    <a:pt x="38" y="137"/>
                    <a:pt x="38" y="138"/>
                    <a:pt x="38" y="138"/>
                  </a:cubicBezTo>
                  <a:cubicBezTo>
                    <a:pt x="41" y="139"/>
                    <a:pt x="42" y="136"/>
                    <a:pt x="43" y="135"/>
                  </a:cubicBezTo>
                  <a:cubicBezTo>
                    <a:pt x="44" y="134"/>
                    <a:pt x="47" y="133"/>
                    <a:pt x="48" y="132"/>
                  </a:cubicBezTo>
                  <a:cubicBezTo>
                    <a:pt x="49" y="132"/>
                    <a:pt x="49" y="132"/>
                    <a:pt x="49" y="132"/>
                  </a:cubicBezTo>
                  <a:cubicBezTo>
                    <a:pt x="49" y="132"/>
                    <a:pt x="49" y="134"/>
                    <a:pt x="50" y="135"/>
                  </a:cubicBezTo>
                  <a:cubicBezTo>
                    <a:pt x="50" y="135"/>
                    <a:pt x="50" y="135"/>
                    <a:pt x="50" y="135"/>
                  </a:cubicBezTo>
                  <a:cubicBezTo>
                    <a:pt x="51" y="135"/>
                    <a:pt x="52" y="134"/>
                    <a:pt x="53" y="134"/>
                  </a:cubicBezTo>
                  <a:cubicBezTo>
                    <a:pt x="54" y="135"/>
                    <a:pt x="54" y="137"/>
                    <a:pt x="55" y="138"/>
                  </a:cubicBezTo>
                  <a:cubicBezTo>
                    <a:pt x="55" y="138"/>
                    <a:pt x="56" y="138"/>
                    <a:pt x="56" y="139"/>
                  </a:cubicBezTo>
                  <a:cubicBezTo>
                    <a:pt x="56" y="139"/>
                    <a:pt x="56" y="139"/>
                    <a:pt x="57" y="139"/>
                  </a:cubicBezTo>
                  <a:cubicBezTo>
                    <a:pt x="59" y="139"/>
                    <a:pt x="56" y="137"/>
                    <a:pt x="57" y="136"/>
                  </a:cubicBezTo>
                  <a:cubicBezTo>
                    <a:pt x="57" y="136"/>
                    <a:pt x="59" y="136"/>
                    <a:pt x="59" y="137"/>
                  </a:cubicBezTo>
                  <a:cubicBezTo>
                    <a:pt x="60" y="136"/>
                    <a:pt x="60" y="135"/>
                    <a:pt x="61" y="135"/>
                  </a:cubicBezTo>
                  <a:cubicBezTo>
                    <a:pt x="61" y="135"/>
                    <a:pt x="61" y="137"/>
                    <a:pt x="61" y="138"/>
                  </a:cubicBezTo>
                  <a:cubicBezTo>
                    <a:pt x="64" y="137"/>
                    <a:pt x="66" y="137"/>
                    <a:pt x="67" y="136"/>
                  </a:cubicBezTo>
                  <a:cubicBezTo>
                    <a:pt x="68" y="135"/>
                    <a:pt x="68" y="134"/>
                    <a:pt x="68" y="134"/>
                  </a:cubicBezTo>
                  <a:cubicBezTo>
                    <a:pt x="69" y="134"/>
                    <a:pt x="69" y="134"/>
                    <a:pt x="70" y="134"/>
                  </a:cubicBezTo>
                  <a:cubicBezTo>
                    <a:pt x="69" y="135"/>
                    <a:pt x="69" y="137"/>
                    <a:pt x="68" y="139"/>
                  </a:cubicBezTo>
                  <a:cubicBezTo>
                    <a:pt x="68" y="139"/>
                    <a:pt x="66" y="140"/>
                    <a:pt x="65" y="141"/>
                  </a:cubicBezTo>
                  <a:cubicBezTo>
                    <a:pt x="65" y="142"/>
                    <a:pt x="65" y="143"/>
                    <a:pt x="65" y="144"/>
                  </a:cubicBezTo>
                  <a:cubicBezTo>
                    <a:pt x="64" y="144"/>
                    <a:pt x="64" y="144"/>
                    <a:pt x="64" y="144"/>
                  </a:cubicBezTo>
                  <a:cubicBezTo>
                    <a:pt x="63" y="146"/>
                    <a:pt x="64" y="149"/>
                    <a:pt x="64" y="150"/>
                  </a:cubicBezTo>
                  <a:cubicBezTo>
                    <a:pt x="63" y="150"/>
                    <a:pt x="63" y="150"/>
                    <a:pt x="62" y="150"/>
                  </a:cubicBezTo>
                  <a:cubicBezTo>
                    <a:pt x="62" y="151"/>
                    <a:pt x="62" y="152"/>
                    <a:pt x="62" y="152"/>
                  </a:cubicBezTo>
                  <a:cubicBezTo>
                    <a:pt x="61" y="153"/>
                    <a:pt x="60" y="154"/>
                    <a:pt x="59" y="154"/>
                  </a:cubicBezTo>
                  <a:cubicBezTo>
                    <a:pt x="59" y="155"/>
                    <a:pt x="59" y="155"/>
                    <a:pt x="59" y="155"/>
                  </a:cubicBezTo>
                  <a:cubicBezTo>
                    <a:pt x="59" y="155"/>
                    <a:pt x="59" y="157"/>
                    <a:pt x="59" y="157"/>
                  </a:cubicBezTo>
                  <a:cubicBezTo>
                    <a:pt x="59" y="157"/>
                    <a:pt x="57" y="157"/>
                    <a:pt x="57" y="157"/>
                  </a:cubicBezTo>
                  <a:cubicBezTo>
                    <a:pt x="56" y="157"/>
                    <a:pt x="55" y="159"/>
                    <a:pt x="55" y="160"/>
                  </a:cubicBezTo>
                  <a:cubicBezTo>
                    <a:pt x="54" y="160"/>
                    <a:pt x="53" y="160"/>
                    <a:pt x="53" y="160"/>
                  </a:cubicBezTo>
                  <a:cubicBezTo>
                    <a:pt x="49" y="161"/>
                    <a:pt x="48" y="162"/>
                    <a:pt x="47" y="167"/>
                  </a:cubicBezTo>
                  <a:cubicBezTo>
                    <a:pt x="46" y="167"/>
                    <a:pt x="45" y="167"/>
                    <a:pt x="44" y="167"/>
                  </a:cubicBezTo>
                  <a:cubicBezTo>
                    <a:pt x="44" y="167"/>
                    <a:pt x="44" y="166"/>
                    <a:pt x="44" y="166"/>
                  </a:cubicBezTo>
                  <a:cubicBezTo>
                    <a:pt x="42" y="166"/>
                    <a:pt x="38" y="166"/>
                    <a:pt x="37" y="167"/>
                  </a:cubicBezTo>
                  <a:cubicBezTo>
                    <a:pt x="36" y="168"/>
                    <a:pt x="37" y="169"/>
                    <a:pt x="36" y="170"/>
                  </a:cubicBezTo>
                  <a:cubicBezTo>
                    <a:pt x="36" y="170"/>
                    <a:pt x="35" y="170"/>
                    <a:pt x="34" y="171"/>
                  </a:cubicBezTo>
                  <a:cubicBezTo>
                    <a:pt x="34" y="171"/>
                    <a:pt x="34" y="172"/>
                    <a:pt x="34" y="173"/>
                  </a:cubicBezTo>
                  <a:cubicBezTo>
                    <a:pt x="33" y="174"/>
                    <a:pt x="31" y="175"/>
                    <a:pt x="30" y="175"/>
                  </a:cubicBezTo>
                  <a:cubicBezTo>
                    <a:pt x="30" y="176"/>
                    <a:pt x="30" y="177"/>
                    <a:pt x="30" y="177"/>
                  </a:cubicBezTo>
                  <a:cubicBezTo>
                    <a:pt x="30" y="177"/>
                    <a:pt x="30" y="176"/>
                    <a:pt x="31" y="176"/>
                  </a:cubicBezTo>
                  <a:cubicBezTo>
                    <a:pt x="31" y="176"/>
                    <a:pt x="31" y="177"/>
                    <a:pt x="32" y="176"/>
                  </a:cubicBezTo>
                  <a:cubicBezTo>
                    <a:pt x="33" y="175"/>
                    <a:pt x="33" y="175"/>
                    <a:pt x="33" y="175"/>
                  </a:cubicBezTo>
                  <a:cubicBezTo>
                    <a:pt x="34" y="175"/>
                    <a:pt x="34" y="175"/>
                    <a:pt x="34" y="175"/>
                  </a:cubicBezTo>
                  <a:cubicBezTo>
                    <a:pt x="35" y="176"/>
                    <a:pt x="34" y="176"/>
                    <a:pt x="35" y="176"/>
                  </a:cubicBezTo>
                  <a:cubicBezTo>
                    <a:pt x="37" y="173"/>
                    <a:pt x="38" y="171"/>
                    <a:pt x="39" y="169"/>
                  </a:cubicBezTo>
                  <a:cubicBezTo>
                    <a:pt x="40" y="169"/>
                    <a:pt x="41" y="169"/>
                    <a:pt x="42" y="169"/>
                  </a:cubicBezTo>
                  <a:cubicBezTo>
                    <a:pt x="41" y="169"/>
                    <a:pt x="42" y="170"/>
                    <a:pt x="41" y="170"/>
                  </a:cubicBezTo>
                  <a:cubicBezTo>
                    <a:pt x="41" y="171"/>
                    <a:pt x="41" y="171"/>
                    <a:pt x="41" y="171"/>
                  </a:cubicBezTo>
                  <a:cubicBezTo>
                    <a:pt x="42" y="171"/>
                    <a:pt x="43" y="171"/>
                    <a:pt x="43" y="171"/>
                  </a:cubicBezTo>
                  <a:cubicBezTo>
                    <a:pt x="44" y="170"/>
                    <a:pt x="44" y="170"/>
                    <a:pt x="44" y="170"/>
                  </a:cubicBezTo>
                  <a:cubicBezTo>
                    <a:pt x="48" y="170"/>
                    <a:pt x="47" y="170"/>
                    <a:pt x="50" y="167"/>
                  </a:cubicBezTo>
                  <a:cubicBezTo>
                    <a:pt x="50" y="167"/>
                    <a:pt x="51" y="167"/>
                    <a:pt x="51" y="167"/>
                  </a:cubicBezTo>
                  <a:cubicBezTo>
                    <a:pt x="51" y="167"/>
                    <a:pt x="51" y="169"/>
                    <a:pt x="51" y="169"/>
                  </a:cubicBezTo>
                  <a:cubicBezTo>
                    <a:pt x="52" y="168"/>
                    <a:pt x="52" y="168"/>
                    <a:pt x="52" y="167"/>
                  </a:cubicBezTo>
                  <a:cubicBezTo>
                    <a:pt x="53" y="167"/>
                    <a:pt x="54" y="168"/>
                    <a:pt x="55" y="167"/>
                  </a:cubicBezTo>
                  <a:cubicBezTo>
                    <a:pt x="56" y="167"/>
                    <a:pt x="55" y="165"/>
                    <a:pt x="55" y="164"/>
                  </a:cubicBezTo>
                  <a:cubicBezTo>
                    <a:pt x="58" y="165"/>
                    <a:pt x="57" y="167"/>
                    <a:pt x="58" y="163"/>
                  </a:cubicBezTo>
                  <a:cubicBezTo>
                    <a:pt x="57" y="162"/>
                    <a:pt x="57" y="163"/>
                    <a:pt x="57" y="162"/>
                  </a:cubicBezTo>
                  <a:cubicBezTo>
                    <a:pt x="57" y="162"/>
                    <a:pt x="58" y="162"/>
                    <a:pt x="57" y="162"/>
                  </a:cubicBezTo>
                  <a:cubicBezTo>
                    <a:pt x="59" y="161"/>
                    <a:pt x="60" y="160"/>
                    <a:pt x="61" y="160"/>
                  </a:cubicBezTo>
                  <a:cubicBezTo>
                    <a:pt x="61" y="160"/>
                    <a:pt x="60" y="160"/>
                    <a:pt x="61" y="159"/>
                  </a:cubicBezTo>
                  <a:cubicBezTo>
                    <a:pt x="61" y="159"/>
                    <a:pt x="63" y="159"/>
                    <a:pt x="64" y="159"/>
                  </a:cubicBezTo>
                  <a:cubicBezTo>
                    <a:pt x="64" y="158"/>
                    <a:pt x="64" y="156"/>
                    <a:pt x="64" y="156"/>
                  </a:cubicBezTo>
                  <a:cubicBezTo>
                    <a:pt x="64" y="156"/>
                    <a:pt x="65" y="157"/>
                    <a:pt x="66" y="157"/>
                  </a:cubicBezTo>
                  <a:cubicBezTo>
                    <a:pt x="67" y="157"/>
                    <a:pt x="69" y="155"/>
                    <a:pt x="69" y="154"/>
                  </a:cubicBezTo>
                  <a:cubicBezTo>
                    <a:pt x="69" y="154"/>
                    <a:pt x="69" y="151"/>
                    <a:pt x="69" y="151"/>
                  </a:cubicBezTo>
                  <a:cubicBezTo>
                    <a:pt x="70" y="151"/>
                    <a:pt x="71" y="151"/>
                    <a:pt x="72" y="151"/>
                  </a:cubicBezTo>
                  <a:cubicBezTo>
                    <a:pt x="72" y="150"/>
                    <a:pt x="72" y="150"/>
                    <a:pt x="72" y="150"/>
                  </a:cubicBezTo>
                  <a:cubicBezTo>
                    <a:pt x="72" y="149"/>
                    <a:pt x="73" y="150"/>
                    <a:pt x="73" y="150"/>
                  </a:cubicBezTo>
                  <a:cubicBezTo>
                    <a:pt x="74" y="149"/>
                    <a:pt x="75" y="146"/>
                    <a:pt x="76" y="146"/>
                  </a:cubicBezTo>
                  <a:cubicBezTo>
                    <a:pt x="77" y="145"/>
                    <a:pt x="78" y="146"/>
                    <a:pt x="78" y="145"/>
                  </a:cubicBezTo>
                  <a:cubicBezTo>
                    <a:pt x="78" y="145"/>
                    <a:pt x="78" y="144"/>
                    <a:pt x="78" y="144"/>
                  </a:cubicBezTo>
                  <a:cubicBezTo>
                    <a:pt x="80" y="142"/>
                    <a:pt x="80" y="142"/>
                    <a:pt x="80" y="142"/>
                  </a:cubicBezTo>
                  <a:cubicBezTo>
                    <a:pt x="81" y="142"/>
                    <a:pt x="83" y="142"/>
                    <a:pt x="84" y="141"/>
                  </a:cubicBezTo>
                  <a:cubicBezTo>
                    <a:pt x="84" y="141"/>
                    <a:pt x="85" y="140"/>
                    <a:pt x="85" y="140"/>
                  </a:cubicBezTo>
                  <a:cubicBezTo>
                    <a:pt x="85" y="139"/>
                    <a:pt x="85" y="138"/>
                    <a:pt x="85" y="138"/>
                  </a:cubicBezTo>
                  <a:cubicBezTo>
                    <a:pt x="85" y="137"/>
                    <a:pt x="87" y="137"/>
                    <a:pt x="87" y="137"/>
                  </a:cubicBezTo>
                  <a:cubicBezTo>
                    <a:pt x="87" y="136"/>
                    <a:pt x="87" y="136"/>
                    <a:pt x="87" y="136"/>
                  </a:cubicBezTo>
                  <a:cubicBezTo>
                    <a:pt x="88" y="135"/>
                    <a:pt x="88" y="136"/>
                    <a:pt x="89" y="135"/>
                  </a:cubicBezTo>
                  <a:cubicBezTo>
                    <a:pt x="89" y="135"/>
                    <a:pt x="89" y="133"/>
                    <a:pt x="89" y="133"/>
                  </a:cubicBezTo>
                  <a:cubicBezTo>
                    <a:pt x="88" y="133"/>
                    <a:pt x="87" y="133"/>
                    <a:pt x="85" y="133"/>
                  </a:cubicBezTo>
                  <a:cubicBezTo>
                    <a:pt x="85" y="132"/>
                    <a:pt x="85" y="131"/>
                    <a:pt x="85" y="129"/>
                  </a:cubicBezTo>
                  <a:cubicBezTo>
                    <a:pt x="85" y="129"/>
                    <a:pt x="87" y="128"/>
                    <a:pt x="87" y="127"/>
                  </a:cubicBezTo>
                  <a:cubicBezTo>
                    <a:pt x="87" y="127"/>
                    <a:pt x="86" y="126"/>
                    <a:pt x="87" y="126"/>
                  </a:cubicBezTo>
                  <a:cubicBezTo>
                    <a:pt x="88" y="126"/>
                    <a:pt x="89" y="126"/>
                    <a:pt x="91" y="126"/>
                  </a:cubicBezTo>
                  <a:cubicBezTo>
                    <a:pt x="91" y="125"/>
                    <a:pt x="91" y="124"/>
                    <a:pt x="91" y="124"/>
                  </a:cubicBezTo>
                  <a:cubicBezTo>
                    <a:pt x="91" y="123"/>
                    <a:pt x="93" y="123"/>
                    <a:pt x="93" y="123"/>
                  </a:cubicBezTo>
                  <a:cubicBezTo>
                    <a:pt x="93" y="122"/>
                    <a:pt x="92" y="121"/>
                    <a:pt x="92" y="120"/>
                  </a:cubicBezTo>
                  <a:cubicBezTo>
                    <a:pt x="93" y="120"/>
                    <a:pt x="94" y="121"/>
                    <a:pt x="94" y="121"/>
                  </a:cubicBezTo>
                  <a:cubicBezTo>
                    <a:pt x="95" y="121"/>
                    <a:pt x="95" y="121"/>
                    <a:pt x="96" y="121"/>
                  </a:cubicBezTo>
                  <a:cubicBezTo>
                    <a:pt x="96" y="118"/>
                    <a:pt x="96" y="116"/>
                    <a:pt x="99" y="115"/>
                  </a:cubicBezTo>
                  <a:cubicBezTo>
                    <a:pt x="100" y="115"/>
                    <a:pt x="100" y="116"/>
                    <a:pt x="101" y="115"/>
                  </a:cubicBezTo>
                  <a:cubicBezTo>
                    <a:pt x="101" y="115"/>
                    <a:pt x="101" y="113"/>
                    <a:pt x="102" y="113"/>
                  </a:cubicBezTo>
                  <a:cubicBezTo>
                    <a:pt x="102" y="112"/>
                    <a:pt x="104" y="112"/>
                    <a:pt x="104" y="111"/>
                  </a:cubicBezTo>
                  <a:cubicBezTo>
                    <a:pt x="106" y="110"/>
                    <a:pt x="107" y="108"/>
                    <a:pt x="108" y="107"/>
                  </a:cubicBezTo>
                  <a:cubicBezTo>
                    <a:pt x="108" y="108"/>
                    <a:pt x="109" y="109"/>
                    <a:pt x="109" y="109"/>
                  </a:cubicBezTo>
                  <a:cubicBezTo>
                    <a:pt x="110" y="109"/>
                    <a:pt x="111" y="109"/>
                    <a:pt x="113" y="109"/>
                  </a:cubicBezTo>
                  <a:cubicBezTo>
                    <a:pt x="113" y="109"/>
                    <a:pt x="113" y="107"/>
                    <a:pt x="114" y="107"/>
                  </a:cubicBezTo>
                  <a:cubicBezTo>
                    <a:pt x="114" y="107"/>
                    <a:pt x="114" y="108"/>
                    <a:pt x="115" y="107"/>
                  </a:cubicBezTo>
                  <a:cubicBezTo>
                    <a:pt x="114" y="109"/>
                    <a:pt x="114" y="109"/>
                    <a:pt x="114" y="109"/>
                  </a:cubicBezTo>
                  <a:cubicBezTo>
                    <a:pt x="113" y="109"/>
                    <a:pt x="113" y="111"/>
                    <a:pt x="113" y="111"/>
                  </a:cubicBezTo>
                  <a:cubicBezTo>
                    <a:pt x="114" y="111"/>
                    <a:pt x="114" y="112"/>
                    <a:pt x="115" y="113"/>
                  </a:cubicBezTo>
                  <a:cubicBezTo>
                    <a:pt x="116" y="115"/>
                    <a:pt x="110" y="112"/>
                    <a:pt x="108" y="112"/>
                  </a:cubicBezTo>
                  <a:cubicBezTo>
                    <a:pt x="108" y="112"/>
                    <a:pt x="108" y="113"/>
                    <a:pt x="107" y="114"/>
                  </a:cubicBezTo>
                  <a:cubicBezTo>
                    <a:pt x="106" y="114"/>
                    <a:pt x="105" y="115"/>
                    <a:pt x="103" y="115"/>
                  </a:cubicBezTo>
                  <a:cubicBezTo>
                    <a:pt x="103" y="117"/>
                    <a:pt x="104" y="121"/>
                    <a:pt x="103" y="122"/>
                  </a:cubicBezTo>
                  <a:cubicBezTo>
                    <a:pt x="103" y="123"/>
                    <a:pt x="101" y="124"/>
                    <a:pt x="101" y="125"/>
                  </a:cubicBezTo>
                  <a:cubicBezTo>
                    <a:pt x="102" y="126"/>
                    <a:pt x="101" y="126"/>
                    <a:pt x="102" y="127"/>
                  </a:cubicBezTo>
                  <a:cubicBezTo>
                    <a:pt x="102" y="127"/>
                    <a:pt x="104" y="127"/>
                    <a:pt x="103" y="127"/>
                  </a:cubicBezTo>
                  <a:cubicBezTo>
                    <a:pt x="105" y="126"/>
                    <a:pt x="104" y="129"/>
                    <a:pt x="103" y="129"/>
                  </a:cubicBezTo>
                  <a:cubicBezTo>
                    <a:pt x="103" y="129"/>
                    <a:pt x="101" y="129"/>
                    <a:pt x="101" y="129"/>
                  </a:cubicBezTo>
                  <a:cubicBezTo>
                    <a:pt x="100" y="130"/>
                    <a:pt x="101" y="131"/>
                    <a:pt x="100" y="132"/>
                  </a:cubicBezTo>
                  <a:cubicBezTo>
                    <a:pt x="101" y="132"/>
                    <a:pt x="102" y="133"/>
                    <a:pt x="103" y="132"/>
                  </a:cubicBezTo>
                  <a:cubicBezTo>
                    <a:pt x="104" y="132"/>
                    <a:pt x="105" y="131"/>
                    <a:pt x="105" y="131"/>
                  </a:cubicBezTo>
                  <a:cubicBezTo>
                    <a:pt x="106" y="131"/>
                    <a:pt x="106" y="132"/>
                    <a:pt x="107" y="131"/>
                  </a:cubicBezTo>
                  <a:cubicBezTo>
                    <a:pt x="107" y="130"/>
                    <a:pt x="107" y="130"/>
                    <a:pt x="107" y="130"/>
                  </a:cubicBezTo>
                  <a:cubicBezTo>
                    <a:pt x="108" y="130"/>
                    <a:pt x="109" y="130"/>
                    <a:pt x="110" y="129"/>
                  </a:cubicBezTo>
                  <a:cubicBezTo>
                    <a:pt x="110" y="129"/>
                    <a:pt x="110" y="128"/>
                    <a:pt x="110" y="127"/>
                  </a:cubicBezTo>
                  <a:cubicBezTo>
                    <a:pt x="111" y="127"/>
                    <a:pt x="112" y="127"/>
                    <a:pt x="114" y="127"/>
                  </a:cubicBezTo>
                  <a:cubicBezTo>
                    <a:pt x="113" y="125"/>
                    <a:pt x="113" y="125"/>
                    <a:pt x="114" y="124"/>
                  </a:cubicBezTo>
                  <a:cubicBezTo>
                    <a:pt x="114" y="124"/>
                    <a:pt x="115" y="125"/>
                    <a:pt x="115" y="125"/>
                  </a:cubicBezTo>
                  <a:cubicBezTo>
                    <a:pt x="115" y="125"/>
                    <a:pt x="115" y="124"/>
                    <a:pt x="115" y="123"/>
                  </a:cubicBezTo>
                  <a:cubicBezTo>
                    <a:pt x="116" y="123"/>
                    <a:pt x="117" y="122"/>
                    <a:pt x="117" y="122"/>
                  </a:cubicBezTo>
                  <a:cubicBezTo>
                    <a:pt x="118" y="122"/>
                    <a:pt x="117" y="122"/>
                    <a:pt x="117" y="123"/>
                  </a:cubicBezTo>
                  <a:cubicBezTo>
                    <a:pt x="118" y="123"/>
                    <a:pt x="119" y="122"/>
                    <a:pt x="119" y="122"/>
                  </a:cubicBezTo>
                  <a:cubicBezTo>
                    <a:pt x="119" y="122"/>
                    <a:pt x="123" y="123"/>
                    <a:pt x="124" y="123"/>
                  </a:cubicBezTo>
                  <a:cubicBezTo>
                    <a:pt x="124" y="123"/>
                    <a:pt x="124" y="121"/>
                    <a:pt x="124" y="121"/>
                  </a:cubicBezTo>
                  <a:cubicBezTo>
                    <a:pt x="125" y="121"/>
                    <a:pt x="126" y="121"/>
                    <a:pt x="126" y="121"/>
                  </a:cubicBezTo>
                  <a:cubicBezTo>
                    <a:pt x="126" y="118"/>
                    <a:pt x="125" y="119"/>
                    <a:pt x="126" y="116"/>
                  </a:cubicBezTo>
                  <a:cubicBezTo>
                    <a:pt x="126" y="116"/>
                    <a:pt x="125" y="117"/>
                    <a:pt x="124" y="117"/>
                  </a:cubicBezTo>
                  <a:cubicBezTo>
                    <a:pt x="124" y="116"/>
                    <a:pt x="124" y="116"/>
                    <a:pt x="124" y="116"/>
                  </a:cubicBezTo>
                  <a:cubicBezTo>
                    <a:pt x="124" y="116"/>
                    <a:pt x="123" y="116"/>
                    <a:pt x="123" y="116"/>
                  </a:cubicBezTo>
                  <a:cubicBezTo>
                    <a:pt x="123" y="115"/>
                    <a:pt x="122" y="113"/>
                    <a:pt x="122" y="112"/>
                  </a:cubicBezTo>
                  <a:cubicBezTo>
                    <a:pt x="126" y="112"/>
                    <a:pt x="126" y="112"/>
                    <a:pt x="129" y="113"/>
                  </a:cubicBezTo>
                  <a:cubicBezTo>
                    <a:pt x="129" y="113"/>
                    <a:pt x="129" y="112"/>
                    <a:pt x="129" y="112"/>
                  </a:cubicBezTo>
                  <a:cubicBezTo>
                    <a:pt x="130" y="112"/>
                    <a:pt x="129" y="112"/>
                    <a:pt x="130" y="113"/>
                  </a:cubicBezTo>
                  <a:cubicBezTo>
                    <a:pt x="131" y="112"/>
                    <a:pt x="131" y="113"/>
                    <a:pt x="132" y="112"/>
                  </a:cubicBezTo>
                  <a:cubicBezTo>
                    <a:pt x="133" y="112"/>
                    <a:pt x="133" y="111"/>
                    <a:pt x="133" y="111"/>
                  </a:cubicBezTo>
                  <a:cubicBezTo>
                    <a:pt x="133" y="111"/>
                    <a:pt x="134" y="112"/>
                    <a:pt x="134" y="112"/>
                  </a:cubicBezTo>
                  <a:cubicBezTo>
                    <a:pt x="133" y="112"/>
                    <a:pt x="133" y="113"/>
                    <a:pt x="133" y="113"/>
                  </a:cubicBezTo>
                  <a:cubicBezTo>
                    <a:pt x="134" y="113"/>
                    <a:pt x="135" y="114"/>
                    <a:pt x="136" y="114"/>
                  </a:cubicBezTo>
                  <a:cubicBezTo>
                    <a:pt x="135" y="114"/>
                    <a:pt x="134" y="115"/>
                    <a:pt x="133" y="115"/>
                  </a:cubicBezTo>
                  <a:cubicBezTo>
                    <a:pt x="134" y="115"/>
                    <a:pt x="136" y="115"/>
                    <a:pt x="137" y="115"/>
                  </a:cubicBezTo>
                  <a:cubicBezTo>
                    <a:pt x="137" y="116"/>
                    <a:pt x="137" y="116"/>
                    <a:pt x="137" y="116"/>
                  </a:cubicBezTo>
                  <a:cubicBezTo>
                    <a:pt x="138" y="116"/>
                    <a:pt x="138" y="116"/>
                    <a:pt x="139" y="116"/>
                  </a:cubicBezTo>
                  <a:cubicBezTo>
                    <a:pt x="138" y="117"/>
                    <a:pt x="138" y="118"/>
                    <a:pt x="138" y="118"/>
                  </a:cubicBezTo>
                  <a:cubicBezTo>
                    <a:pt x="138" y="118"/>
                    <a:pt x="138" y="118"/>
                    <a:pt x="138" y="118"/>
                  </a:cubicBezTo>
                  <a:cubicBezTo>
                    <a:pt x="138" y="119"/>
                    <a:pt x="138" y="120"/>
                    <a:pt x="138" y="120"/>
                  </a:cubicBezTo>
                  <a:cubicBezTo>
                    <a:pt x="140" y="119"/>
                    <a:pt x="140" y="119"/>
                    <a:pt x="141" y="119"/>
                  </a:cubicBezTo>
                  <a:cubicBezTo>
                    <a:pt x="141" y="119"/>
                    <a:pt x="142" y="119"/>
                    <a:pt x="143" y="118"/>
                  </a:cubicBezTo>
                  <a:cubicBezTo>
                    <a:pt x="143" y="119"/>
                    <a:pt x="143" y="120"/>
                    <a:pt x="143" y="120"/>
                  </a:cubicBezTo>
                  <a:cubicBezTo>
                    <a:pt x="143" y="120"/>
                    <a:pt x="144" y="122"/>
                    <a:pt x="144" y="122"/>
                  </a:cubicBezTo>
                  <a:cubicBezTo>
                    <a:pt x="145" y="122"/>
                    <a:pt x="146" y="122"/>
                    <a:pt x="147" y="122"/>
                  </a:cubicBezTo>
                  <a:cubicBezTo>
                    <a:pt x="147" y="122"/>
                    <a:pt x="148" y="123"/>
                    <a:pt x="149" y="124"/>
                  </a:cubicBezTo>
                  <a:cubicBezTo>
                    <a:pt x="149" y="124"/>
                    <a:pt x="154" y="125"/>
                    <a:pt x="154" y="125"/>
                  </a:cubicBezTo>
                  <a:cubicBezTo>
                    <a:pt x="156" y="125"/>
                    <a:pt x="158" y="123"/>
                    <a:pt x="160" y="123"/>
                  </a:cubicBezTo>
                  <a:cubicBezTo>
                    <a:pt x="161" y="123"/>
                    <a:pt x="162" y="125"/>
                    <a:pt x="163" y="125"/>
                  </a:cubicBezTo>
                  <a:cubicBezTo>
                    <a:pt x="164" y="125"/>
                    <a:pt x="164" y="124"/>
                    <a:pt x="165" y="125"/>
                  </a:cubicBezTo>
                  <a:cubicBezTo>
                    <a:pt x="166" y="125"/>
                    <a:pt x="166" y="126"/>
                    <a:pt x="166" y="126"/>
                  </a:cubicBezTo>
                  <a:cubicBezTo>
                    <a:pt x="168" y="127"/>
                    <a:pt x="174" y="128"/>
                    <a:pt x="176" y="127"/>
                  </a:cubicBezTo>
                  <a:cubicBezTo>
                    <a:pt x="176" y="127"/>
                    <a:pt x="178" y="126"/>
                    <a:pt x="178" y="126"/>
                  </a:cubicBezTo>
                  <a:cubicBezTo>
                    <a:pt x="178" y="127"/>
                    <a:pt x="178" y="128"/>
                    <a:pt x="178" y="129"/>
                  </a:cubicBezTo>
                  <a:cubicBezTo>
                    <a:pt x="178" y="129"/>
                    <a:pt x="177" y="130"/>
                    <a:pt x="176" y="130"/>
                  </a:cubicBezTo>
                  <a:cubicBezTo>
                    <a:pt x="177" y="130"/>
                    <a:pt x="178" y="131"/>
                    <a:pt x="178" y="131"/>
                  </a:cubicBezTo>
                  <a:cubicBezTo>
                    <a:pt x="179" y="132"/>
                    <a:pt x="180" y="131"/>
                    <a:pt x="180" y="131"/>
                  </a:cubicBezTo>
                  <a:cubicBezTo>
                    <a:pt x="181" y="131"/>
                    <a:pt x="181" y="132"/>
                    <a:pt x="181" y="133"/>
                  </a:cubicBezTo>
                  <a:cubicBezTo>
                    <a:pt x="182" y="133"/>
                    <a:pt x="183" y="133"/>
                    <a:pt x="183" y="133"/>
                  </a:cubicBezTo>
                  <a:cubicBezTo>
                    <a:pt x="183" y="132"/>
                    <a:pt x="183" y="133"/>
                    <a:pt x="184" y="133"/>
                  </a:cubicBezTo>
                  <a:cubicBezTo>
                    <a:pt x="185" y="132"/>
                    <a:pt x="184" y="132"/>
                    <a:pt x="184" y="132"/>
                  </a:cubicBezTo>
                  <a:cubicBezTo>
                    <a:pt x="184" y="131"/>
                    <a:pt x="184" y="131"/>
                    <a:pt x="184" y="131"/>
                  </a:cubicBezTo>
                  <a:cubicBezTo>
                    <a:pt x="184" y="131"/>
                    <a:pt x="186" y="131"/>
                    <a:pt x="187" y="131"/>
                  </a:cubicBezTo>
                  <a:cubicBezTo>
                    <a:pt x="186" y="132"/>
                    <a:pt x="186" y="134"/>
                    <a:pt x="185" y="135"/>
                  </a:cubicBezTo>
                  <a:cubicBezTo>
                    <a:pt x="186" y="136"/>
                    <a:pt x="190" y="141"/>
                    <a:pt x="190" y="141"/>
                  </a:cubicBezTo>
                  <a:cubicBezTo>
                    <a:pt x="192" y="142"/>
                    <a:pt x="193" y="141"/>
                    <a:pt x="194" y="141"/>
                  </a:cubicBezTo>
                  <a:cubicBezTo>
                    <a:pt x="194" y="142"/>
                    <a:pt x="194" y="143"/>
                    <a:pt x="194" y="143"/>
                  </a:cubicBezTo>
                  <a:cubicBezTo>
                    <a:pt x="194" y="144"/>
                    <a:pt x="195" y="143"/>
                    <a:pt x="196" y="143"/>
                  </a:cubicBezTo>
                  <a:cubicBezTo>
                    <a:pt x="198" y="146"/>
                    <a:pt x="198" y="146"/>
                    <a:pt x="198" y="146"/>
                  </a:cubicBezTo>
                  <a:cubicBezTo>
                    <a:pt x="198" y="147"/>
                    <a:pt x="197" y="148"/>
                    <a:pt x="198" y="149"/>
                  </a:cubicBezTo>
                  <a:cubicBezTo>
                    <a:pt x="198" y="150"/>
                    <a:pt x="200" y="149"/>
                    <a:pt x="201" y="150"/>
                  </a:cubicBezTo>
                  <a:cubicBezTo>
                    <a:pt x="201" y="150"/>
                    <a:pt x="202" y="152"/>
                    <a:pt x="202" y="152"/>
                  </a:cubicBezTo>
                  <a:cubicBezTo>
                    <a:pt x="202" y="152"/>
                    <a:pt x="203" y="152"/>
                    <a:pt x="203" y="152"/>
                  </a:cubicBezTo>
                  <a:cubicBezTo>
                    <a:pt x="203" y="152"/>
                    <a:pt x="203" y="150"/>
                    <a:pt x="203" y="150"/>
                  </a:cubicBezTo>
                  <a:cubicBezTo>
                    <a:pt x="204" y="151"/>
                    <a:pt x="206" y="152"/>
                    <a:pt x="206" y="152"/>
                  </a:cubicBezTo>
                  <a:cubicBezTo>
                    <a:pt x="207" y="153"/>
                    <a:pt x="208" y="152"/>
                    <a:pt x="208" y="152"/>
                  </a:cubicBezTo>
                  <a:cubicBezTo>
                    <a:pt x="208" y="151"/>
                    <a:pt x="208" y="150"/>
                    <a:pt x="208" y="149"/>
                  </a:cubicBezTo>
                  <a:cubicBezTo>
                    <a:pt x="207" y="149"/>
                    <a:pt x="206" y="149"/>
                    <a:pt x="206" y="149"/>
                  </a:cubicBezTo>
                  <a:cubicBezTo>
                    <a:pt x="210" y="146"/>
                    <a:pt x="201" y="145"/>
                    <a:pt x="198" y="145"/>
                  </a:cubicBezTo>
                  <a:cubicBezTo>
                    <a:pt x="198" y="144"/>
                    <a:pt x="198" y="143"/>
                    <a:pt x="198" y="143"/>
                  </a:cubicBezTo>
                  <a:cubicBezTo>
                    <a:pt x="198" y="143"/>
                    <a:pt x="199" y="144"/>
                    <a:pt x="199" y="144"/>
                  </a:cubicBezTo>
                  <a:cubicBezTo>
                    <a:pt x="200" y="144"/>
                    <a:pt x="203" y="142"/>
                    <a:pt x="204" y="141"/>
                  </a:cubicBezTo>
                  <a:cubicBezTo>
                    <a:pt x="205" y="142"/>
                    <a:pt x="205" y="142"/>
                    <a:pt x="205" y="143"/>
                  </a:cubicBezTo>
                  <a:cubicBezTo>
                    <a:pt x="206" y="143"/>
                    <a:pt x="206" y="143"/>
                    <a:pt x="206" y="143"/>
                  </a:cubicBezTo>
                  <a:cubicBezTo>
                    <a:pt x="205" y="141"/>
                    <a:pt x="205" y="139"/>
                    <a:pt x="206" y="137"/>
                  </a:cubicBezTo>
                  <a:cubicBezTo>
                    <a:pt x="206" y="137"/>
                    <a:pt x="207" y="137"/>
                    <a:pt x="207" y="137"/>
                  </a:cubicBezTo>
                  <a:cubicBezTo>
                    <a:pt x="208" y="140"/>
                    <a:pt x="207" y="142"/>
                    <a:pt x="210" y="143"/>
                  </a:cubicBezTo>
                  <a:cubicBezTo>
                    <a:pt x="210" y="143"/>
                    <a:pt x="212" y="142"/>
                    <a:pt x="212" y="142"/>
                  </a:cubicBezTo>
                  <a:cubicBezTo>
                    <a:pt x="212" y="143"/>
                    <a:pt x="213" y="145"/>
                    <a:pt x="213" y="145"/>
                  </a:cubicBezTo>
                  <a:cubicBezTo>
                    <a:pt x="214" y="145"/>
                    <a:pt x="214" y="144"/>
                    <a:pt x="215" y="145"/>
                  </a:cubicBezTo>
                  <a:cubicBezTo>
                    <a:pt x="215" y="146"/>
                    <a:pt x="214" y="147"/>
                    <a:pt x="214" y="148"/>
                  </a:cubicBezTo>
                  <a:cubicBezTo>
                    <a:pt x="217" y="150"/>
                    <a:pt x="217" y="150"/>
                    <a:pt x="217" y="150"/>
                  </a:cubicBezTo>
                  <a:cubicBezTo>
                    <a:pt x="217" y="150"/>
                    <a:pt x="216" y="153"/>
                    <a:pt x="217" y="155"/>
                  </a:cubicBezTo>
                  <a:cubicBezTo>
                    <a:pt x="217" y="155"/>
                    <a:pt x="220" y="156"/>
                    <a:pt x="220" y="156"/>
                  </a:cubicBezTo>
                  <a:cubicBezTo>
                    <a:pt x="221" y="156"/>
                    <a:pt x="220" y="158"/>
                    <a:pt x="220" y="159"/>
                  </a:cubicBezTo>
                  <a:cubicBezTo>
                    <a:pt x="220" y="159"/>
                    <a:pt x="221" y="159"/>
                    <a:pt x="221" y="160"/>
                  </a:cubicBezTo>
                  <a:cubicBezTo>
                    <a:pt x="219" y="160"/>
                    <a:pt x="219" y="160"/>
                    <a:pt x="219" y="160"/>
                  </a:cubicBezTo>
                  <a:cubicBezTo>
                    <a:pt x="219" y="160"/>
                    <a:pt x="219" y="161"/>
                    <a:pt x="219" y="162"/>
                  </a:cubicBezTo>
                  <a:cubicBezTo>
                    <a:pt x="220" y="162"/>
                    <a:pt x="220" y="162"/>
                    <a:pt x="220" y="162"/>
                  </a:cubicBezTo>
                  <a:cubicBezTo>
                    <a:pt x="220" y="163"/>
                    <a:pt x="220" y="163"/>
                    <a:pt x="220" y="163"/>
                  </a:cubicBezTo>
                  <a:cubicBezTo>
                    <a:pt x="220" y="162"/>
                    <a:pt x="221" y="162"/>
                    <a:pt x="221" y="162"/>
                  </a:cubicBezTo>
                  <a:cubicBezTo>
                    <a:pt x="221" y="162"/>
                    <a:pt x="221" y="160"/>
                    <a:pt x="221" y="161"/>
                  </a:cubicBezTo>
                  <a:cubicBezTo>
                    <a:pt x="221" y="160"/>
                    <a:pt x="221" y="160"/>
                    <a:pt x="221" y="160"/>
                  </a:cubicBezTo>
                  <a:cubicBezTo>
                    <a:pt x="221" y="160"/>
                    <a:pt x="222" y="159"/>
                    <a:pt x="222" y="160"/>
                  </a:cubicBezTo>
                  <a:cubicBezTo>
                    <a:pt x="222" y="160"/>
                    <a:pt x="225" y="163"/>
                    <a:pt x="225" y="163"/>
                  </a:cubicBezTo>
                  <a:cubicBezTo>
                    <a:pt x="225" y="163"/>
                    <a:pt x="224" y="163"/>
                    <a:pt x="223" y="163"/>
                  </a:cubicBezTo>
                  <a:cubicBezTo>
                    <a:pt x="223" y="164"/>
                    <a:pt x="223" y="164"/>
                    <a:pt x="223" y="164"/>
                  </a:cubicBezTo>
                  <a:cubicBezTo>
                    <a:pt x="224" y="164"/>
                    <a:pt x="224" y="164"/>
                    <a:pt x="225" y="164"/>
                  </a:cubicBezTo>
                  <a:cubicBezTo>
                    <a:pt x="224" y="164"/>
                    <a:pt x="225" y="163"/>
                    <a:pt x="225" y="163"/>
                  </a:cubicBezTo>
                  <a:cubicBezTo>
                    <a:pt x="226" y="164"/>
                    <a:pt x="226" y="164"/>
                    <a:pt x="226" y="164"/>
                  </a:cubicBezTo>
                  <a:cubicBezTo>
                    <a:pt x="226" y="167"/>
                    <a:pt x="226" y="168"/>
                    <a:pt x="225" y="170"/>
                  </a:cubicBezTo>
                  <a:cubicBezTo>
                    <a:pt x="226" y="170"/>
                    <a:pt x="227" y="170"/>
                    <a:pt x="228" y="170"/>
                  </a:cubicBezTo>
                  <a:cubicBezTo>
                    <a:pt x="228" y="170"/>
                    <a:pt x="228" y="168"/>
                    <a:pt x="228" y="167"/>
                  </a:cubicBezTo>
                  <a:cubicBezTo>
                    <a:pt x="228" y="167"/>
                    <a:pt x="230" y="167"/>
                    <a:pt x="230" y="167"/>
                  </a:cubicBezTo>
                  <a:cubicBezTo>
                    <a:pt x="230" y="167"/>
                    <a:pt x="231" y="168"/>
                    <a:pt x="231" y="168"/>
                  </a:cubicBezTo>
                  <a:cubicBezTo>
                    <a:pt x="231" y="168"/>
                    <a:pt x="229" y="168"/>
                    <a:pt x="229" y="168"/>
                  </a:cubicBezTo>
                  <a:cubicBezTo>
                    <a:pt x="229" y="168"/>
                    <a:pt x="229" y="171"/>
                    <a:pt x="229" y="171"/>
                  </a:cubicBezTo>
                  <a:cubicBezTo>
                    <a:pt x="229" y="172"/>
                    <a:pt x="229" y="172"/>
                    <a:pt x="230" y="174"/>
                  </a:cubicBezTo>
                  <a:cubicBezTo>
                    <a:pt x="233" y="173"/>
                    <a:pt x="232" y="174"/>
                    <a:pt x="232" y="170"/>
                  </a:cubicBezTo>
                  <a:cubicBezTo>
                    <a:pt x="232" y="170"/>
                    <a:pt x="233" y="170"/>
                    <a:pt x="233" y="171"/>
                  </a:cubicBezTo>
                  <a:cubicBezTo>
                    <a:pt x="234" y="172"/>
                    <a:pt x="234" y="173"/>
                    <a:pt x="234" y="174"/>
                  </a:cubicBezTo>
                  <a:cubicBezTo>
                    <a:pt x="233" y="174"/>
                    <a:pt x="234" y="175"/>
                    <a:pt x="234" y="175"/>
                  </a:cubicBezTo>
                  <a:cubicBezTo>
                    <a:pt x="233" y="176"/>
                    <a:pt x="230" y="175"/>
                    <a:pt x="232" y="176"/>
                  </a:cubicBezTo>
                  <a:cubicBezTo>
                    <a:pt x="232" y="176"/>
                    <a:pt x="231" y="177"/>
                    <a:pt x="233" y="177"/>
                  </a:cubicBezTo>
                  <a:cubicBezTo>
                    <a:pt x="232" y="177"/>
                    <a:pt x="234" y="177"/>
                    <a:pt x="234" y="177"/>
                  </a:cubicBezTo>
                  <a:cubicBezTo>
                    <a:pt x="233" y="178"/>
                    <a:pt x="233" y="178"/>
                    <a:pt x="233" y="178"/>
                  </a:cubicBezTo>
                  <a:cubicBezTo>
                    <a:pt x="233" y="180"/>
                    <a:pt x="233" y="180"/>
                    <a:pt x="233" y="180"/>
                  </a:cubicBezTo>
                  <a:cubicBezTo>
                    <a:pt x="234" y="180"/>
                    <a:pt x="234" y="180"/>
                    <a:pt x="235" y="180"/>
                  </a:cubicBezTo>
                  <a:cubicBezTo>
                    <a:pt x="236" y="179"/>
                    <a:pt x="237" y="177"/>
                    <a:pt x="238" y="177"/>
                  </a:cubicBezTo>
                  <a:cubicBezTo>
                    <a:pt x="238" y="177"/>
                    <a:pt x="238" y="177"/>
                    <a:pt x="238" y="176"/>
                  </a:cubicBezTo>
                  <a:cubicBezTo>
                    <a:pt x="238" y="176"/>
                    <a:pt x="238" y="176"/>
                    <a:pt x="238" y="176"/>
                  </a:cubicBezTo>
                  <a:cubicBezTo>
                    <a:pt x="239" y="175"/>
                    <a:pt x="240" y="174"/>
                    <a:pt x="240" y="174"/>
                  </a:cubicBezTo>
                  <a:cubicBezTo>
                    <a:pt x="240" y="173"/>
                    <a:pt x="240" y="172"/>
                    <a:pt x="240" y="171"/>
                  </a:cubicBezTo>
                  <a:cubicBezTo>
                    <a:pt x="239" y="170"/>
                    <a:pt x="242" y="168"/>
                    <a:pt x="241" y="168"/>
                  </a:cubicBezTo>
                  <a:cubicBezTo>
                    <a:pt x="239" y="168"/>
                    <a:pt x="240" y="165"/>
                    <a:pt x="239" y="164"/>
                  </a:cubicBezTo>
                  <a:cubicBezTo>
                    <a:pt x="237" y="163"/>
                    <a:pt x="237" y="164"/>
                    <a:pt x="237" y="162"/>
                  </a:cubicBezTo>
                  <a:cubicBezTo>
                    <a:pt x="236" y="160"/>
                    <a:pt x="235" y="158"/>
                    <a:pt x="235" y="156"/>
                  </a:cubicBezTo>
                  <a:cubicBezTo>
                    <a:pt x="235" y="154"/>
                    <a:pt x="233" y="158"/>
                    <a:pt x="231" y="156"/>
                  </a:cubicBezTo>
                  <a:cubicBezTo>
                    <a:pt x="228" y="155"/>
                    <a:pt x="229" y="153"/>
                    <a:pt x="226" y="152"/>
                  </a:cubicBezTo>
                  <a:cubicBezTo>
                    <a:pt x="224" y="150"/>
                    <a:pt x="224" y="147"/>
                    <a:pt x="222" y="145"/>
                  </a:cubicBezTo>
                  <a:cubicBezTo>
                    <a:pt x="221" y="143"/>
                    <a:pt x="216" y="138"/>
                    <a:pt x="215" y="137"/>
                  </a:cubicBezTo>
                  <a:cubicBezTo>
                    <a:pt x="213" y="135"/>
                    <a:pt x="212" y="132"/>
                    <a:pt x="209" y="132"/>
                  </a:cubicBezTo>
                  <a:cubicBezTo>
                    <a:pt x="207" y="131"/>
                    <a:pt x="207" y="130"/>
                    <a:pt x="207" y="128"/>
                  </a:cubicBezTo>
                  <a:cubicBezTo>
                    <a:pt x="207" y="126"/>
                    <a:pt x="203" y="127"/>
                    <a:pt x="202" y="125"/>
                  </a:cubicBezTo>
                  <a:cubicBezTo>
                    <a:pt x="201" y="123"/>
                    <a:pt x="199" y="125"/>
                    <a:pt x="197" y="125"/>
                  </a:cubicBezTo>
                  <a:cubicBezTo>
                    <a:pt x="195" y="125"/>
                    <a:pt x="198" y="126"/>
                    <a:pt x="197" y="128"/>
                  </a:cubicBezTo>
                  <a:cubicBezTo>
                    <a:pt x="196" y="130"/>
                    <a:pt x="194" y="130"/>
                    <a:pt x="191" y="131"/>
                  </a:cubicBezTo>
                  <a:cubicBezTo>
                    <a:pt x="188" y="134"/>
                    <a:pt x="190" y="132"/>
                    <a:pt x="189" y="130"/>
                  </a:cubicBezTo>
                  <a:cubicBezTo>
                    <a:pt x="188" y="127"/>
                    <a:pt x="183" y="126"/>
                    <a:pt x="182" y="123"/>
                  </a:cubicBezTo>
                  <a:cubicBezTo>
                    <a:pt x="180" y="121"/>
                    <a:pt x="180" y="121"/>
                    <a:pt x="180" y="119"/>
                  </a:cubicBezTo>
                  <a:cubicBezTo>
                    <a:pt x="179" y="117"/>
                    <a:pt x="181" y="112"/>
                    <a:pt x="177" y="117"/>
                  </a:cubicBezTo>
                  <a:cubicBezTo>
                    <a:pt x="176" y="118"/>
                    <a:pt x="174" y="116"/>
                    <a:pt x="173" y="115"/>
                  </a:cubicBezTo>
                  <a:cubicBezTo>
                    <a:pt x="172" y="114"/>
                    <a:pt x="167" y="117"/>
                    <a:pt x="167" y="117"/>
                  </a:cubicBezTo>
                  <a:cubicBezTo>
                    <a:pt x="165" y="16"/>
                    <a:pt x="165" y="16"/>
                    <a:pt x="165" y="1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6" name="Freeform 18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6F0930-5C4C-4073-A969-8A71553C2EC0}"/>
                </a:ext>
              </a:extLst>
            </p:cNvPr>
            <p:cNvSpPr>
              <a:spLocks/>
            </p:cNvSpPr>
            <p:nvPr/>
          </p:nvSpPr>
          <p:spPr bwMode="auto">
            <a:xfrm>
              <a:off x="5738813" y="3236913"/>
              <a:ext cx="315912" cy="250825"/>
            </a:xfrm>
            <a:custGeom>
              <a:avLst/>
              <a:gdLst>
                <a:gd name="T0" fmla="*/ 199 w 199"/>
                <a:gd name="T1" fmla="*/ 21 h 158"/>
                <a:gd name="T2" fmla="*/ 189 w 199"/>
                <a:gd name="T3" fmla="*/ 24 h 158"/>
                <a:gd name="T4" fmla="*/ 170 w 199"/>
                <a:gd name="T5" fmla="*/ 28 h 158"/>
                <a:gd name="T6" fmla="*/ 144 w 199"/>
                <a:gd name="T7" fmla="*/ 40 h 158"/>
                <a:gd name="T8" fmla="*/ 140 w 199"/>
                <a:gd name="T9" fmla="*/ 52 h 158"/>
                <a:gd name="T10" fmla="*/ 140 w 199"/>
                <a:gd name="T11" fmla="*/ 66 h 158"/>
                <a:gd name="T12" fmla="*/ 128 w 199"/>
                <a:gd name="T13" fmla="*/ 66 h 158"/>
                <a:gd name="T14" fmla="*/ 130 w 199"/>
                <a:gd name="T15" fmla="*/ 78 h 158"/>
                <a:gd name="T16" fmla="*/ 123 w 199"/>
                <a:gd name="T17" fmla="*/ 92 h 158"/>
                <a:gd name="T18" fmla="*/ 121 w 199"/>
                <a:gd name="T19" fmla="*/ 104 h 158"/>
                <a:gd name="T20" fmla="*/ 109 w 199"/>
                <a:gd name="T21" fmla="*/ 104 h 158"/>
                <a:gd name="T22" fmla="*/ 102 w 199"/>
                <a:gd name="T23" fmla="*/ 104 h 158"/>
                <a:gd name="T24" fmla="*/ 99 w 199"/>
                <a:gd name="T25" fmla="*/ 116 h 158"/>
                <a:gd name="T26" fmla="*/ 95 w 199"/>
                <a:gd name="T27" fmla="*/ 121 h 158"/>
                <a:gd name="T28" fmla="*/ 81 w 199"/>
                <a:gd name="T29" fmla="*/ 132 h 158"/>
                <a:gd name="T30" fmla="*/ 71 w 199"/>
                <a:gd name="T31" fmla="*/ 144 h 158"/>
                <a:gd name="T32" fmla="*/ 62 w 199"/>
                <a:gd name="T33" fmla="*/ 151 h 158"/>
                <a:gd name="T34" fmla="*/ 52 w 199"/>
                <a:gd name="T35" fmla="*/ 156 h 158"/>
                <a:gd name="T36" fmla="*/ 33 w 199"/>
                <a:gd name="T37" fmla="*/ 156 h 158"/>
                <a:gd name="T38" fmla="*/ 12 w 199"/>
                <a:gd name="T39" fmla="*/ 149 h 158"/>
                <a:gd name="T40" fmla="*/ 29 w 199"/>
                <a:gd name="T41" fmla="*/ 125 h 158"/>
                <a:gd name="T42" fmla="*/ 12 w 199"/>
                <a:gd name="T43" fmla="*/ 121 h 158"/>
                <a:gd name="T44" fmla="*/ 10 w 199"/>
                <a:gd name="T45" fmla="*/ 109 h 158"/>
                <a:gd name="T46" fmla="*/ 3 w 199"/>
                <a:gd name="T47" fmla="*/ 92 h 158"/>
                <a:gd name="T48" fmla="*/ 7 w 199"/>
                <a:gd name="T49" fmla="*/ 83 h 158"/>
                <a:gd name="T50" fmla="*/ 0 w 199"/>
                <a:gd name="T51" fmla="*/ 76 h 158"/>
                <a:gd name="T52" fmla="*/ 5 w 199"/>
                <a:gd name="T53" fmla="*/ 57 h 158"/>
                <a:gd name="T54" fmla="*/ 14 w 199"/>
                <a:gd name="T55" fmla="*/ 54 h 158"/>
                <a:gd name="T56" fmla="*/ 19 w 199"/>
                <a:gd name="T57" fmla="*/ 43 h 158"/>
                <a:gd name="T58" fmla="*/ 29 w 199"/>
                <a:gd name="T59" fmla="*/ 43 h 158"/>
                <a:gd name="T60" fmla="*/ 48 w 199"/>
                <a:gd name="T61" fmla="*/ 38 h 158"/>
                <a:gd name="T62" fmla="*/ 55 w 199"/>
                <a:gd name="T63" fmla="*/ 24 h 158"/>
                <a:gd name="T64" fmla="*/ 57 w 199"/>
                <a:gd name="T65" fmla="*/ 10 h 158"/>
                <a:gd name="T66" fmla="*/ 62 w 199"/>
                <a:gd name="T67" fmla="*/ 0 h 158"/>
                <a:gd name="T68" fmla="*/ 71 w 199"/>
                <a:gd name="T69" fmla="*/ 5 h 158"/>
                <a:gd name="T70" fmla="*/ 85 w 199"/>
                <a:gd name="T71" fmla="*/ 7 h 158"/>
                <a:gd name="T72" fmla="*/ 97 w 199"/>
                <a:gd name="T73" fmla="*/ 12 h 158"/>
                <a:gd name="T74" fmla="*/ 111 w 199"/>
                <a:gd name="T75" fmla="*/ 12 h 158"/>
                <a:gd name="T76" fmla="*/ 121 w 199"/>
                <a:gd name="T77" fmla="*/ 5 h 158"/>
                <a:gd name="T78" fmla="*/ 130 w 199"/>
                <a:gd name="T79" fmla="*/ 2 h 158"/>
                <a:gd name="T80" fmla="*/ 137 w 199"/>
                <a:gd name="T81" fmla="*/ 12 h 158"/>
                <a:gd name="T82" fmla="*/ 130 w 199"/>
                <a:gd name="T83" fmla="*/ 28 h 158"/>
                <a:gd name="T84" fmla="*/ 144 w 199"/>
                <a:gd name="T85" fmla="*/ 33 h 158"/>
                <a:gd name="T86" fmla="*/ 156 w 199"/>
                <a:gd name="T87" fmla="*/ 21 h 158"/>
                <a:gd name="T88" fmla="*/ 170 w 199"/>
                <a:gd name="T89" fmla="*/ 14 h 158"/>
                <a:gd name="T90" fmla="*/ 187 w 199"/>
                <a:gd name="T91" fmla="*/ 1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158">
                  <a:moveTo>
                    <a:pt x="199" y="14"/>
                  </a:moveTo>
                  <a:lnTo>
                    <a:pt x="199" y="21"/>
                  </a:lnTo>
                  <a:lnTo>
                    <a:pt x="194" y="24"/>
                  </a:lnTo>
                  <a:lnTo>
                    <a:pt x="189" y="24"/>
                  </a:lnTo>
                  <a:lnTo>
                    <a:pt x="180" y="24"/>
                  </a:lnTo>
                  <a:lnTo>
                    <a:pt x="170" y="28"/>
                  </a:lnTo>
                  <a:lnTo>
                    <a:pt x="161" y="31"/>
                  </a:lnTo>
                  <a:lnTo>
                    <a:pt x="144" y="40"/>
                  </a:lnTo>
                  <a:lnTo>
                    <a:pt x="144" y="47"/>
                  </a:lnTo>
                  <a:lnTo>
                    <a:pt x="140" y="52"/>
                  </a:lnTo>
                  <a:lnTo>
                    <a:pt x="142" y="57"/>
                  </a:lnTo>
                  <a:lnTo>
                    <a:pt x="140" y="66"/>
                  </a:lnTo>
                  <a:lnTo>
                    <a:pt x="133" y="69"/>
                  </a:lnTo>
                  <a:lnTo>
                    <a:pt x="128" y="66"/>
                  </a:lnTo>
                  <a:lnTo>
                    <a:pt x="123" y="73"/>
                  </a:lnTo>
                  <a:lnTo>
                    <a:pt x="130" y="78"/>
                  </a:lnTo>
                  <a:lnTo>
                    <a:pt x="128" y="87"/>
                  </a:lnTo>
                  <a:lnTo>
                    <a:pt x="123" y="92"/>
                  </a:lnTo>
                  <a:lnTo>
                    <a:pt x="123" y="97"/>
                  </a:lnTo>
                  <a:lnTo>
                    <a:pt x="121" y="104"/>
                  </a:lnTo>
                  <a:lnTo>
                    <a:pt x="116" y="106"/>
                  </a:lnTo>
                  <a:lnTo>
                    <a:pt x="109" y="104"/>
                  </a:lnTo>
                  <a:lnTo>
                    <a:pt x="107" y="99"/>
                  </a:lnTo>
                  <a:lnTo>
                    <a:pt x="102" y="104"/>
                  </a:lnTo>
                  <a:lnTo>
                    <a:pt x="95" y="109"/>
                  </a:lnTo>
                  <a:lnTo>
                    <a:pt x="99" y="116"/>
                  </a:lnTo>
                  <a:lnTo>
                    <a:pt x="97" y="121"/>
                  </a:lnTo>
                  <a:lnTo>
                    <a:pt x="95" y="121"/>
                  </a:lnTo>
                  <a:lnTo>
                    <a:pt x="90" y="121"/>
                  </a:lnTo>
                  <a:lnTo>
                    <a:pt x="81" y="132"/>
                  </a:lnTo>
                  <a:lnTo>
                    <a:pt x="74" y="137"/>
                  </a:lnTo>
                  <a:lnTo>
                    <a:pt x="71" y="144"/>
                  </a:lnTo>
                  <a:lnTo>
                    <a:pt x="69" y="149"/>
                  </a:lnTo>
                  <a:lnTo>
                    <a:pt x="62" y="151"/>
                  </a:lnTo>
                  <a:lnTo>
                    <a:pt x="59" y="158"/>
                  </a:lnTo>
                  <a:lnTo>
                    <a:pt x="52" y="156"/>
                  </a:lnTo>
                  <a:lnTo>
                    <a:pt x="38" y="156"/>
                  </a:lnTo>
                  <a:lnTo>
                    <a:pt x="33" y="156"/>
                  </a:lnTo>
                  <a:lnTo>
                    <a:pt x="29" y="158"/>
                  </a:lnTo>
                  <a:lnTo>
                    <a:pt x="12" y="149"/>
                  </a:lnTo>
                  <a:lnTo>
                    <a:pt x="29" y="130"/>
                  </a:lnTo>
                  <a:lnTo>
                    <a:pt x="29" y="125"/>
                  </a:lnTo>
                  <a:lnTo>
                    <a:pt x="26" y="123"/>
                  </a:lnTo>
                  <a:lnTo>
                    <a:pt x="12" y="121"/>
                  </a:lnTo>
                  <a:lnTo>
                    <a:pt x="12" y="116"/>
                  </a:lnTo>
                  <a:lnTo>
                    <a:pt x="10" y="109"/>
                  </a:lnTo>
                  <a:lnTo>
                    <a:pt x="7" y="99"/>
                  </a:lnTo>
                  <a:lnTo>
                    <a:pt x="3" y="92"/>
                  </a:lnTo>
                  <a:lnTo>
                    <a:pt x="0" y="85"/>
                  </a:lnTo>
                  <a:lnTo>
                    <a:pt x="7" y="83"/>
                  </a:lnTo>
                  <a:lnTo>
                    <a:pt x="3" y="78"/>
                  </a:lnTo>
                  <a:lnTo>
                    <a:pt x="0" y="76"/>
                  </a:lnTo>
                  <a:lnTo>
                    <a:pt x="3" y="64"/>
                  </a:lnTo>
                  <a:lnTo>
                    <a:pt x="5" y="57"/>
                  </a:lnTo>
                  <a:lnTo>
                    <a:pt x="10" y="57"/>
                  </a:lnTo>
                  <a:lnTo>
                    <a:pt x="14" y="54"/>
                  </a:lnTo>
                  <a:lnTo>
                    <a:pt x="17" y="50"/>
                  </a:lnTo>
                  <a:lnTo>
                    <a:pt x="19" y="43"/>
                  </a:lnTo>
                  <a:lnTo>
                    <a:pt x="26" y="45"/>
                  </a:lnTo>
                  <a:lnTo>
                    <a:pt x="29" y="43"/>
                  </a:lnTo>
                  <a:lnTo>
                    <a:pt x="36" y="45"/>
                  </a:lnTo>
                  <a:lnTo>
                    <a:pt x="48" y="38"/>
                  </a:lnTo>
                  <a:lnTo>
                    <a:pt x="45" y="31"/>
                  </a:lnTo>
                  <a:lnTo>
                    <a:pt x="55" y="24"/>
                  </a:lnTo>
                  <a:lnTo>
                    <a:pt x="57" y="17"/>
                  </a:lnTo>
                  <a:lnTo>
                    <a:pt x="57" y="10"/>
                  </a:lnTo>
                  <a:lnTo>
                    <a:pt x="59" y="5"/>
                  </a:lnTo>
                  <a:lnTo>
                    <a:pt x="62" y="0"/>
                  </a:lnTo>
                  <a:lnTo>
                    <a:pt x="66" y="2"/>
                  </a:lnTo>
                  <a:lnTo>
                    <a:pt x="71" y="5"/>
                  </a:lnTo>
                  <a:lnTo>
                    <a:pt x="78" y="7"/>
                  </a:lnTo>
                  <a:lnTo>
                    <a:pt x="85" y="7"/>
                  </a:lnTo>
                  <a:lnTo>
                    <a:pt x="90" y="12"/>
                  </a:lnTo>
                  <a:lnTo>
                    <a:pt x="97" y="12"/>
                  </a:lnTo>
                  <a:lnTo>
                    <a:pt x="107" y="10"/>
                  </a:lnTo>
                  <a:lnTo>
                    <a:pt x="111" y="12"/>
                  </a:lnTo>
                  <a:lnTo>
                    <a:pt x="118" y="7"/>
                  </a:lnTo>
                  <a:lnTo>
                    <a:pt x="121" y="5"/>
                  </a:lnTo>
                  <a:lnTo>
                    <a:pt x="125" y="0"/>
                  </a:lnTo>
                  <a:lnTo>
                    <a:pt x="130" y="2"/>
                  </a:lnTo>
                  <a:lnTo>
                    <a:pt x="133" y="7"/>
                  </a:lnTo>
                  <a:lnTo>
                    <a:pt x="137" y="12"/>
                  </a:lnTo>
                  <a:lnTo>
                    <a:pt x="133" y="19"/>
                  </a:lnTo>
                  <a:lnTo>
                    <a:pt x="130" y="28"/>
                  </a:lnTo>
                  <a:lnTo>
                    <a:pt x="137" y="36"/>
                  </a:lnTo>
                  <a:lnTo>
                    <a:pt x="144" y="33"/>
                  </a:lnTo>
                  <a:lnTo>
                    <a:pt x="151" y="28"/>
                  </a:lnTo>
                  <a:lnTo>
                    <a:pt x="156" y="21"/>
                  </a:lnTo>
                  <a:lnTo>
                    <a:pt x="161" y="21"/>
                  </a:lnTo>
                  <a:lnTo>
                    <a:pt x="170" y="14"/>
                  </a:lnTo>
                  <a:lnTo>
                    <a:pt x="175" y="14"/>
                  </a:lnTo>
                  <a:lnTo>
                    <a:pt x="187" y="17"/>
                  </a:lnTo>
                  <a:lnTo>
                    <a:pt x="199" y="1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77" name="Group 1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0697E6-CC9B-4C85-8432-114302F69BAD}"/>
                </a:ext>
              </a:extLst>
            </p:cNvPr>
            <p:cNvGrpSpPr/>
            <p:nvPr/>
          </p:nvGrpSpPr>
          <p:grpSpPr>
            <a:xfrm>
              <a:off x="4772197" y="1428862"/>
              <a:ext cx="3998913" cy="1714500"/>
              <a:chOff x="4778375" y="1435327"/>
              <a:chExt cx="3998913" cy="1714500"/>
            </a:xfrm>
            <a:grpFill/>
          </p:grpSpPr>
          <p:sp>
            <p:nvSpPr>
              <p:cNvPr id="181" name="Freeform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CD19D8-764D-4C7F-BDAF-FD38C8C1D519}"/>
                  </a:ext>
                </a:extLst>
              </p:cNvPr>
              <p:cNvSpPr>
                <a:spLocks noEditPoints="1"/>
              </p:cNvSpPr>
              <p:nvPr/>
            </p:nvSpPr>
            <p:spPr bwMode="auto">
              <a:xfrm>
                <a:off x="6338888" y="1503590"/>
                <a:ext cx="2438400" cy="1595438"/>
              </a:xfrm>
              <a:custGeom>
                <a:avLst/>
                <a:gdLst>
                  <a:gd name="T0" fmla="*/ 27 w 429"/>
                  <a:gd name="T1" fmla="*/ 12 h 280"/>
                  <a:gd name="T2" fmla="*/ 40 w 429"/>
                  <a:gd name="T3" fmla="*/ 11 h 280"/>
                  <a:gd name="T4" fmla="*/ 55 w 429"/>
                  <a:gd name="T5" fmla="*/ 20 h 280"/>
                  <a:gd name="T6" fmla="*/ 72 w 429"/>
                  <a:gd name="T7" fmla="*/ 77 h 280"/>
                  <a:gd name="T8" fmla="*/ 176 w 429"/>
                  <a:gd name="T9" fmla="*/ 77 h 280"/>
                  <a:gd name="T10" fmla="*/ 176 w 429"/>
                  <a:gd name="T11" fmla="*/ 73 h 280"/>
                  <a:gd name="T12" fmla="*/ 164 w 429"/>
                  <a:gd name="T13" fmla="*/ 70 h 280"/>
                  <a:gd name="T14" fmla="*/ 109 w 429"/>
                  <a:gd name="T15" fmla="*/ 60 h 280"/>
                  <a:gd name="T16" fmla="*/ 266 w 429"/>
                  <a:gd name="T17" fmla="*/ 85 h 280"/>
                  <a:gd name="T18" fmla="*/ 249 w 429"/>
                  <a:gd name="T19" fmla="*/ 273 h 280"/>
                  <a:gd name="T20" fmla="*/ 258 w 429"/>
                  <a:gd name="T21" fmla="*/ 261 h 280"/>
                  <a:gd name="T22" fmla="*/ 285 w 429"/>
                  <a:gd name="T23" fmla="*/ 232 h 280"/>
                  <a:gd name="T24" fmla="*/ 230 w 429"/>
                  <a:gd name="T25" fmla="*/ 255 h 280"/>
                  <a:gd name="T26" fmla="*/ 237 w 429"/>
                  <a:gd name="T27" fmla="*/ 231 h 280"/>
                  <a:gd name="T28" fmla="*/ 92 w 429"/>
                  <a:gd name="T29" fmla="*/ 211 h 280"/>
                  <a:gd name="T30" fmla="*/ 86 w 429"/>
                  <a:gd name="T31" fmla="*/ 213 h 280"/>
                  <a:gd name="T32" fmla="*/ 390 w 429"/>
                  <a:gd name="T33" fmla="*/ 84 h 280"/>
                  <a:gd name="T34" fmla="*/ 230 w 429"/>
                  <a:gd name="T35" fmla="*/ 69 h 280"/>
                  <a:gd name="T36" fmla="*/ 267 w 429"/>
                  <a:gd name="T37" fmla="*/ 52 h 280"/>
                  <a:gd name="T38" fmla="*/ 73 w 429"/>
                  <a:gd name="T39" fmla="*/ 49 h 280"/>
                  <a:gd name="T40" fmla="*/ 211 w 429"/>
                  <a:gd name="T41" fmla="*/ 54 h 280"/>
                  <a:gd name="T42" fmla="*/ 63 w 429"/>
                  <a:gd name="T43" fmla="*/ 16 h 280"/>
                  <a:gd name="T44" fmla="*/ 64 w 429"/>
                  <a:gd name="T45" fmla="*/ 15 h 280"/>
                  <a:gd name="T46" fmla="*/ 93 w 429"/>
                  <a:gd name="T47" fmla="*/ 238 h 280"/>
                  <a:gd name="T48" fmla="*/ 141 w 429"/>
                  <a:gd name="T49" fmla="*/ 224 h 280"/>
                  <a:gd name="T50" fmla="*/ 169 w 429"/>
                  <a:gd name="T51" fmla="*/ 230 h 280"/>
                  <a:gd name="T52" fmla="*/ 199 w 429"/>
                  <a:gd name="T53" fmla="*/ 243 h 280"/>
                  <a:gd name="T54" fmla="*/ 185 w 429"/>
                  <a:gd name="T55" fmla="*/ 269 h 280"/>
                  <a:gd name="T56" fmla="*/ 203 w 429"/>
                  <a:gd name="T57" fmla="*/ 273 h 280"/>
                  <a:gd name="T58" fmla="*/ 223 w 429"/>
                  <a:gd name="T59" fmla="*/ 232 h 280"/>
                  <a:gd name="T60" fmla="*/ 215 w 429"/>
                  <a:gd name="T61" fmla="*/ 213 h 280"/>
                  <a:gd name="T62" fmla="*/ 217 w 429"/>
                  <a:gd name="T63" fmla="*/ 188 h 280"/>
                  <a:gd name="T64" fmla="*/ 251 w 429"/>
                  <a:gd name="T65" fmla="*/ 170 h 280"/>
                  <a:gd name="T66" fmla="*/ 278 w 429"/>
                  <a:gd name="T67" fmla="*/ 174 h 280"/>
                  <a:gd name="T68" fmla="*/ 293 w 429"/>
                  <a:gd name="T69" fmla="*/ 157 h 280"/>
                  <a:gd name="T70" fmla="*/ 317 w 429"/>
                  <a:gd name="T71" fmla="*/ 155 h 280"/>
                  <a:gd name="T72" fmla="*/ 311 w 429"/>
                  <a:gd name="T73" fmla="*/ 167 h 280"/>
                  <a:gd name="T74" fmla="*/ 289 w 429"/>
                  <a:gd name="T75" fmla="*/ 217 h 280"/>
                  <a:gd name="T76" fmla="*/ 316 w 429"/>
                  <a:gd name="T77" fmla="*/ 195 h 280"/>
                  <a:gd name="T78" fmla="*/ 319 w 429"/>
                  <a:gd name="T79" fmla="*/ 170 h 280"/>
                  <a:gd name="T80" fmla="*/ 349 w 429"/>
                  <a:gd name="T81" fmla="*/ 165 h 280"/>
                  <a:gd name="T82" fmla="*/ 384 w 429"/>
                  <a:gd name="T83" fmla="*/ 147 h 280"/>
                  <a:gd name="T84" fmla="*/ 389 w 429"/>
                  <a:gd name="T85" fmla="*/ 128 h 280"/>
                  <a:gd name="T86" fmla="*/ 413 w 429"/>
                  <a:gd name="T87" fmla="*/ 140 h 280"/>
                  <a:gd name="T88" fmla="*/ 426 w 429"/>
                  <a:gd name="T89" fmla="*/ 131 h 280"/>
                  <a:gd name="T90" fmla="*/ 401 w 429"/>
                  <a:gd name="T91" fmla="*/ 113 h 280"/>
                  <a:gd name="T92" fmla="*/ 359 w 429"/>
                  <a:gd name="T93" fmla="*/ 93 h 280"/>
                  <a:gd name="T94" fmla="*/ 333 w 429"/>
                  <a:gd name="T95" fmla="*/ 99 h 280"/>
                  <a:gd name="T96" fmla="*/ 304 w 429"/>
                  <a:gd name="T97" fmla="*/ 90 h 280"/>
                  <a:gd name="T98" fmla="*/ 260 w 429"/>
                  <a:gd name="T99" fmla="*/ 82 h 280"/>
                  <a:gd name="T100" fmla="*/ 240 w 429"/>
                  <a:gd name="T101" fmla="*/ 79 h 280"/>
                  <a:gd name="T102" fmla="*/ 221 w 429"/>
                  <a:gd name="T103" fmla="*/ 82 h 280"/>
                  <a:gd name="T104" fmla="*/ 194 w 429"/>
                  <a:gd name="T105" fmla="*/ 85 h 280"/>
                  <a:gd name="T106" fmla="*/ 176 w 429"/>
                  <a:gd name="T107" fmla="*/ 81 h 280"/>
                  <a:gd name="T108" fmla="*/ 158 w 429"/>
                  <a:gd name="T109" fmla="*/ 73 h 280"/>
                  <a:gd name="T110" fmla="*/ 153 w 429"/>
                  <a:gd name="T111" fmla="*/ 73 h 280"/>
                  <a:gd name="T112" fmla="*/ 118 w 429"/>
                  <a:gd name="T113" fmla="*/ 63 h 280"/>
                  <a:gd name="T114" fmla="*/ 94 w 429"/>
                  <a:gd name="T115" fmla="*/ 69 h 280"/>
                  <a:gd name="T116" fmla="*/ 102 w 429"/>
                  <a:gd name="T117" fmla="*/ 59 h 280"/>
                  <a:gd name="T118" fmla="*/ 85 w 429"/>
                  <a:gd name="T119" fmla="*/ 38 h 280"/>
                  <a:gd name="T120" fmla="*/ 61 w 429"/>
                  <a:gd name="T121" fmla="*/ 41 h 280"/>
                  <a:gd name="T122" fmla="*/ 38 w 429"/>
                  <a:gd name="T123" fmla="*/ 43 h 280"/>
                  <a:gd name="T124" fmla="*/ 7 w 429"/>
                  <a:gd name="T125" fmla="*/ 5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280">
                    <a:moveTo>
                      <a:pt x="65" y="79"/>
                    </a:moveTo>
                    <a:cubicBezTo>
                      <a:pt x="65" y="79"/>
                      <a:pt x="65" y="80"/>
                      <a:pt x="65" y="80"/>
                    </a:cubicBezTo>
                    <a:cubicBezTo>
                      <a:pt x="64" y="80"/>
                      <a:pt x="64" y="79"/>
                      <a:pt x="65" y="79"/>
                    </a:cubicBezTo>
                    <a:close/>
                    <a:moveTo>
                      <a:pt x="29" y="44"/>
                    </a:moveTo>
                    <a:cubicBezTo>
                      <a:pt x="29" y="45"/>
                      <a:pt x="29" y="45"/>
                      <a:pt x="29" y="45"/>
                    </a:cubicBezTo>
                    <a:cubicBezTo>
                      <a:pt x="30" y="45"/>
                      <a:pt x="30" y="44"/>
                      <a:pt x="29" y="44"/>
                    </a:cubicBezTo>
                    <a:close/>
                    <a:moveTo>
                      <a:pt x="44" y="41"/>
                    </a:moveTo>
                    <a:cubicBezTo>
                      <a:pt x="44" y="41"/>
                      <a:pt x="44" y="42"/>
                      <a:pt x="44" y="42"/>
                    </a:cubicBezTo>
                    <a:cubicBezTo>
                      <a:pt x="43" y="42"/>
                      <a:pt x="42" y="42"/>
                      <a:pt x="42" y="42"/>
                    </a:cubicBezTo>
                    <a:cubicBezTo>
                      <a:pt x="42" y="42"/>
                      <a:pt x="40" y="41"/>
                      <a:pt x="40" y="41"/>
                    </a:cubicBezTo>
                    <a:cubicBezTo>
                      <a:pt x="39" y="42"/>
                      <a:pt x="39" y="42"/>
                      <a:pt x="39" y="42"/>
                    </a:cubicBezTo>
                    <a:cubicBezTo>
                      <a:pt x="40" y="43"/>
                      <a:pt x="42" y="44"/>
                      <a:pt x="44" y="43"/>
                    </a:cubicBezTo>
                    <a:cubicBezTo>
                      <a:pt x="44" y="43"/>
                      <a:pt x="47" y="41"/>
                      <a:pt x="44" y="41"/>
                    </a:cubicBezTo>
                    <a:close/>
                    <a:moveTo>
                      <a:pt x="23" y="12"/>
                    </a:moveTo>
                    <a:cubicBezTo>
                      <a:pt x="23" y="12"/>
                      <a:pt x="24" y="13"/>
                      <a:pt x="24" y="14"/>
                    </a:cubicBezTo>
                    <a:cubicBezTo>
                      <a:pt x="24" y="14"/>
                      <a:pt x="23" y="14"/>
                      <a:pt x="22" y="14"/>
                    </a:cubicBezTo>
                    <a:cubicBezTo>
                      <a:pt x="23" y="15"/>
                      <a:pt x="23" y="15"/>
                      <a:pt x="23" y="16"/>
                    </a:cubicBezTo>
                    <a:cubicBezTo>
                      <a:pt x="23" y="17"/>
                      <a:pt x="23" y="17"/>
                      <a:pt x="23" y="17"/>
                    </a:cubicBezTo>
                    <a:cubicBezTo>
                      <a:pt x="24" y="17"/>
                      <a:pt x="23" y="17"/>
                      <a:pt x="23" y="17"/>
                    </a:cubicBezTo>
                    <a:cubicBezTo>
                      <a:pt x="24" y="17"/>
                      <a:pt x="29" y="18"/>
                      <a:pt x="31" y="17"/>
                    </a:cubicBezTo>
                    <a:cubicBezTo>
                      <a:pt x="34" y="15"/>
                      <a:pt x="29" y="14"/>
                      <a:pt x="28" y="13"/>
                    </a:cubicBezTo>
                    <a:cubicBezTo>
                      <a:pt x="28" y="13"/>
                      <a:pt x="27" y="12"/>
                      <a:pt x="27" y="12"/>
                    </a:cubicBezTo>
                    <a:cubicBezTo>
                      <a:pt x="26" y="12"/>
                      <a:pt x="24" y="12"/>
                      <a:pt x="23" y="12"/>
                    </a:cubicBezTo>
                    <a:close/>
                    <a:moveTo>
                      <a:pt x="20" y="0"/>
                    </a:moveTo>
                    <a:cubicBezTo>
                      <a:pt x="20" y="1"/>
                      <a:pt x="20" y="1"/>
                      <a:pt x="20" y="1"/>
                    </a:cubicBezTo>
                    <a:cubicBezTo>
                      <a:pt x="17" y="2"/>
                      <a:pt x="19" y="3"/>
                      <a:pt x="21" y="3"/>
                    </a:cubicBezTo>
                    <a:cubicBezTo>
                      <a:pt x="22" y="3"/>
                      <a:pt x="23" y="1"/>
                      <a:pt x="23" y="1"/>
                    </a:cubicBezTo>
                    <a:cubicBezTo>
                      <a:pt x="23" y="1"/>
                      <a:pt x="23" y="1"/>
                      <a:pt x="23" y="1"/>
                    </a:cubicBezTo>
                    <a:cubicBezTo>
                      <a:pt x="23" y="1"/>
                      <a:pt x="22" y="1"/>
                      <a:pt x="21" y="1"/>
                    </a:cubicBezTo>
                    <a:cubicBezTo>
                      <a:pt x="21" y="1"/>
                      <a:pt x="21" y="0"/>
                      <a:pt x="20" y="0"/>
                    </a:cubicBezTo>
                    <a:close/>
                    <a:moveTo>
                      <a:pt x="40" y="1"/>
                    </a:moveTo>
                    <a:cubicBezTo>
                      <a:pt x="39" y="3"/>
                      <a:pt x="39" y="3"/>
                      <a:pt x="37" y="4"/>
                    </a:cubicBezTo>
                    <a:cubicBezTo>
                      <a:pt x="36" y="4"/>
                      <a:pt x="36" y="4"/>
                      <a:pt x="36" y="4"/>
                    </a:cubicBezTo>
                    <a:cubicBezTo>
                      <a:pt x="36" y="4"/>
                      <a:pt x="36" y="4"/>
                      <a:pt x="35" y="4"/>
                    </a:cubicBezTo>
                    <a:cubicBezTo>
                      <a:pt x="35" y="4"/>
                      <a:pt x="35" y="5"/>
                      <a:pt x="35" y="5"/>
                    </a:cubicBezTo>
                    <a:cubicBezTo>
                      <a:pt x="33" y="6"/>
                      <a:pt x="33" y="6"/>
                      <a:pt x="33" y="6"/>
                    </a:cubicBezTo>
                    <a:cubicBezTo>
                      <a:pt x="33" y="7"/>
                      <a:pt x="34" y="8"/>
                      <a:pt x="34" y="7"/>
                    </a:cubicBezTo>
                    <a:cubicBezTo>
                      <a:pt x="34" y="7"/>
                      <a:pt x="34" y="8"/>
                      <a:pt x="34" y="8"/>
                    </a:cubicBezTo>
                    <a:cubicBezTo>
                      <a:pt x="33" y="9"/>
                      <a:pt x="31" y="8"/>
                      <a:pt x="30" y="9"/>
                    </a:cubicBezTo>
                    <a:cubicBezTo>
                      <a:pt x="29" y="9"/>
                      <a:pt x="28" y="10"/>
                      <a:pt x="28" y="10"/>
                    </a:cubicBezTo>
                    <a:cubicBezTo>
                      <a:pt x="29" y="10"/>
                      <a:pt x="30" y="10"/>
                      <a:pt x="31" y="10"/>
                    </a:cubicBezTo>
                    <a:cubicBezTo>
                      <a:pt x="31" y="10"/>
                      <a:pt x="31" y="11"/>
                      <a:pt x="31" y="11"/>
                    </a:cubicBezTo>
                    <a:cubicBezTo>
                      <a:pt x="36" y="13"/>
                      <a:pt x="36" y="13"/>
                      <a:pt x="36" y="13"/>
                    </a:cubicBezTo>
                    <a:cubicBezTo>
                      <a:pt x="38" y="13"/>
                      <a:pt x="38" y="11"/>
                      <a:pt x="40" y="11"/>
                    </a:cubicBezTo>
                    <a:cubicBezTo>
                      <a:pt x="40" y="11"/>
                      <a:pt x="41" y="11"/>
                      <a:pt x="40" y="11"/>
                    </a:cubicBezTo>
                    <a:cubicBezTo>
                      <a:pt x="42" y="12"/>
                      <a:pt x="42" y="12"/>
                      <a:pt x="44" y="12"/>
                    </a:cubicBezTo>
                    <a:cubicBezTo>
                      <a:pt x="43" y="12"/>
                      <a:pt x="41" y="13"/>
                      <a:pt x="41" y="13"/>
                    </a:cubicBezTo>
                    <a:cubicBezTo>
                      <a:pt x="40" y="13"/>
                      <a:pt x="40" y="12"/>
                      <a:pt x="39" y="13"/>
                    </a:cubicBezTo>
                    <a:cubicBezTo>
                      <a:pt x="39" y="13"/>
                      <a:pt x="39" y="13"/>
                      <a:pt x="38" y="14"/>
                    </a:cubicBezTo>
                    <a:cubicBezTo>
                      <a:pt x="38" y="14"/>
                      <a:pt x="37" y="14"/>
                      <a:pt x="36" y="15"/>
                    </a:cubicBezTo>
                    <a:cubicBezTo>
                      <a:pt x="36" y="15"/>
                      <a:pt x="36" y="16"/>
                      <a:pt x="36" y="16"/>
                    </a:cubicBezTo>
                    <a:cubicBezTo>
                      <a:pt x="33" y="16"/>
                      <a:pt x="36" y="16"/>
                      <a:pt x="33" y="17"/>
                    </a:cubicBezTo>
                    <a:cubicBezTo>
                      <a:pt x="33" y="17"/>
                      <a:pt x="33" y="17"/>
                      <a:pt x="32" y="17"/>
                    </a:cubicBezTo>
                    <a:cubicBezTo>
                      <a:pt x="32" y="18"/>
                      <a:pt x="33" y="18"/>
                      <a:pt x="32" y="18"/>
                    </a:cubicBezTo>
                    <a:cubicBezTo>
                      <a:pt x="34" y="18"/>
                      <a:pt x="35" y="18"/>
                      <a:pt x="36" y="18"/>
                    </a:cubicBezTo>
                    <a:cubicBezTo>
                      <a:pt x="36" y="19"/>
                      <a:pt x="36" y="19"/>
                      <a:pt x="36" y="19"/>
                    </a:cubicBezTo>
                    <a:cubicBezTo>
                      <a:pt x="36" y="19"/>
                      <a:pt x="37" y="19"/>
                      <a:pt x="37" y="20"/>
                    </a:cubicBezTo>
                    <a:cubicBezTo>
                      <a:pt x="37" y="20"/>
                      <a:pt x="39" y="19"/>
                      <a:pt x="40" y="19"/>
                    </a:cubicBezTo>
                    <a:cubicBezTo>
                      <a:pt x="40" y="20"/>
                      <a:pt x="40" y="20"/>
                      <a:pt x="40" y="20"/>
                    </a:cubicBezTo>
                    <a:cubicBezTo>
                      <a:pt x="41" y="20"/>
                      <a:pt x="41" y="20"/>
                      <a:pt x="42" y="20"/>
                    </a:cubicBezTo>
                    <a:cubicBezTo>
                      <a:pt x="43" y="20"/>
                      <a:pt x="47" y="22"/>
                      <a:pt x="48" y="21"/>
                    </a:cubicBezTo>
                    <a:cubicBezTo>
                      <a:pt x="49" y="20"/>
                      <a:pt x="49" y="20"/>
                      <a:pt x="49" y="20"/>
                    </a:cubicBezTo>
                    <a:cubicBezTo>
                      <a:pt x="49" y="20"/>
                      <a:pt x="49" y="20"/>
                      <a:pt x="49" y="20"/>
                    </a:cubicBezTo>
                    <a:cubicBezTo>
                      <a:pt x="50" y="21"/>
                      <a:pt x="50" y="21"/>
                      <a:pt x="51" y="22"/>
                    </a:cubicBezTo>
                    <a:cubicBezTo>
                      <a:pt x="51" y="21"/>
                      <a:pt x="51" y="21"/>
                      <a:pt x="52" y="21"/>
                    </a:cubicBezTo>
                    <a:cubicBezTo>
                      <a:pt x="53" y="20"/>
                      <a:pt x="54" y="20"/>
                      <a:pt x="55" y="20"/>
                    </a:cubicBezTo>
                    <a:cubicBezTo>
                      <a:pt x="55" y="20"/>
                      <a:pt x="56" y="19"/>
                      <a:pt x="56" y="19"/>
                    </a:cubicBezTo>
                    <a:cubicBezTo>
                      <a:pt x="55" y="19"/>
                      <a:pt x="55" y="18"/>
                      <a:pt x="55" y="18"/>
                    </a:cubicBezTo>
                    <a:cubicBezTo>
                      <a:pt x="56" y="18"/>
                      <a:pt x="56" y="18"/>
                      <a:pt x="57" y="18"/>
                    </a:cubicBezTo>
                    <a:cubicBezTo>
                      <a:pt x="58" y="16"/>
                      <a:pt x="58" y="17"/>
                      <a:pt x="57" y="15"/>
                    </a:cubicBezTo>
                    <a:cubicBezTo>
                      <a:pt x="55" y="12"/>
                      <a:pt x="55" y="14"/>
                      <a:pt x="54" y="16"/>
                    </a:cubicBezTo>
                    <a:cubicBezTo>
                      <a:pt x="53" y="16"/>
                      <a:pt x="52" y="16"/>
                      <a:pt x="52" y="16"/>
                    </a:cubicBezTo>
                    <a:cubicBezTo>
                      <a:pt x="52" y="16"/>
                      <a:pt x="52" y="16"/>
                      <a:pt x="53" y="15"/>
                    </a:cubicBezTo>
                    <a:cubicBezTo>
                      <a:pt x="53" y="15"/>
                      <a:pt x="53" y="13"/>
                      <a:pt x="53" y="13"/>
                    </a:cubicBezTo>
                    <a:cubicBezTo>
                      <a:pt x="52" y="13"/>
                      <a:pt x="53" y="12"/>
                      <a:pt x="53" y="12"/>
                    </a:cubicBezTo>
                    <a:cubicBezTo>
                      <a:pt x="51" y="12"/>
                      <a:pt x="51" y="12"/>
                      <a:pt x="50" y="11"/>
                    </a:cubicBezTo>
                    <a:cubicBezTo>
                      <a:pt x="50" y="11"/>
                      <a:pt x="49" y="12"/>
                      <a:pt x="49" y="12"/>
                    </a:cubicBezTo>
                    <a:cubicBezTo>
                      <a:pt x="48" y="13"/>
                      <a:pt x="47" y="12"/>
                      <a:pt x="46" y="12"/>
                    </a:cubicBezTo>
                    <a:cubicBezTo>
                      <a:pt x="46" y="12"/>
                      <a:pt x="46" y="12"/>
                      <a:pt x="46" y="12"/>
                    </a:cubicBezTo>
                    <a:cubicBezTo>
                      <a:pt x="50" y="11"/>
                      <a:pt x="49" y="11"/>
                      <a:pt x="50" y="8"/>
                    </a:cubicBezTo>
                    <a:cubicBezTo>
                      <a:pt x="48" y="7"/>
                      <a:pt x="46" y="6"/>
                      <a:pt x="46" y="5"/>
                    </a:cubicBezTo>
                    <a:cubicBezTo>
                      <a:pt x="45" y="5"/>
                      <a:pt x="45" y="5"/>
                      <a:pt x="45" y="4"/>
                    </a:cubicBezTo>
                    <a:cubicBezTo>
                      <a:pt x="45" y="4"/>
                      <a:pt x="43" y="4"/>
                      <a:pt x="43" y="3"/>
                    </a:cubicBezTo>
                    <a:cubicBezTo>
                      <a:pt x="43" y="3"/>
                      <a:pt x="43" y="2"/>
                      <a:pt x="43" y="2"/>
                    </a:cubicBezTo>
                    <a:cubicBezTo>
                      <a:pt x="42" y="2"/>
                      <a:pt x="42" y="2"/>
                      <a:pt x="41" y="1"/>
                    </a:cubicBezTo>
                    <a:lnTo>
                      <a:pt x="40" y="1"/>
                    </a:lnTo>
                    <a:close/>
                    <a:moveTo>
                      <a:pt x="71" y="75"/>
                    </a:moveTo>
                    <a:cubicBezTo>
                      <a:pt x="72" y="75"/>
                      <a:pt x="75" y="76"/>
                      <a:pt x="72" y="77"/>
                    </a:cubicBezTo>
                    <a:cubicBezTo>
                      <a:pt x="70" y="77"/>
                      <a:pt x="69" y="76"/>
                      <a:pt x="71" y="75"/>
                    </a:cubicBezTo>
                    <a:close/>
                    <a:moveTo>
                      <a:pt x="174" y="79"/>
                    </a:moveTo>
                    <a:cubicBezTo>
                      <a:pt x="174" y="79"/>
                      <a:pt x="172" y="80"/>
                      <a:pt x="174" y="80"/>
                    </a:cubicBezTo>
                    <a:cubicBezTo>
                      <a:pt x="174" y="80"/>
                      <a:pt x="175" y="78"/>
                      <a:pt x="174" y="79"/>
                    </a:cubicBezTo>
                    <a:close/>
                    <a:moveTo>
                      <a:pt x="171" y="78"/>
                    </a:moveTo>
                    <a:cubicBezTo>
                      <a:pt x="171" y="79"/>
                      <a:pt x="171" y="79"/>
                      <a:pt x="171" y="79"/>
                    </a:cubicBezTo>
                    <a:cubicBezTo>
                      <a:pt x="172" y="79"/>
                      <a:pt x="173" y="79"/>
                      <a:pt x="173" y="79"/>
                    </a:cubicBezTo>
                    <a:cubicBezTo>
                      <a:pt x="173" y="78"/>
                      <a:pt x="173" y="78"/>
                      <a:pt x="173" y="78"/>
                    </a:cubicBezTo>
                    <a:cubicBezTo>
                      <a:pt x="172" y="78"/>
                      <a:pt x="172" y="78"/>
                      <a:pt x="171" y="78"/>
                    </a:cubicBezTo>
                    <a:close/>
                    <a:moveTo>
                      <a:pt x="166" y="76"/>
                    </a:moveTo>
                    <a:cubicBezTo>
                      <a:pt x="166" y="77"/>
                      <a:pt x="165" y="78"/>
                      <a:pt x="165" y="78"/>
                    </a:cubicBezTo>
                    <a:cubicBezTo>
                      <a:pt x="165" y="78"/>
                      <a:pt x="165" y="78"/>
                      <a:pt x="166" y="79"/>
                    </a:cubicBezTo>
                    <a:cubicBezTo>
                      <a:pt x="166" y="78"/>
                      <a:pt x="167" y="78"/>
                      <a:pt x="167" y="78"/>
                    </a:cubicBezTo>
                    <a:cubicBezTo>
                      <a:pt x="167" y="78"/>
                      <a:pt x="167" y="78"/>
                      <a:pt x="167" y="78"/>
                    </a:cubicBezTo>
                    <a:cubicBezTo>
                      <a:pt x="167" y="78"/>
                      <a:pt x="166" y="76"/>
                      <a:pt x="166" y="76"/>
                    </a:cubicBezTo>
                    <a:close/>
                    <a:moveTo>
                      <a:pt x="170" y="75"/>
                    </a:moveTo>
                    <a:cubicBezTo>
                      <a:pt x="170" y="76"/>
                      <a:pt x="170" y="76"/>
                      <a:pt x="169" y="77"/>
                    </a:cubicBezTo>
                    <a:cubicBezTo>
                      <a:pt x="173" y="78"/>
                      <a:pt x="174" y="77"/>
                      <a:pt x="170" y="75"/>
                    </a:cubicBezTo>
                    <a:close/>
                    <a:moveTo>
                      <a:pt x="174" y="74"/>
                    </a:moveTo>
                    <a:cubicBezTo>
                      <a:pt x="174" y="75"/>
                      <a:pt x="174" y="76"/>
                      <a:pt x="174" y="76"/>
                    </a:cubicBezTo>
                    <a:cubicBezTo>
                      <a:pt x="175" y="77"/>
                      <a:pt x="175" y="77"/>
                      <a:pt x="175" y="77"/>
                    </a:cubicBezTo>
                    <a:cubicBezTo>
                      <a:pt x="176" y="77"/>
                      <a:pt x="176" y="77"/>
                      <a:pt x="176" y="77"/>
                    </a:cubicBezTo>
                    <a:cubicBezTo>
                      <a:pt x="176" y="77"/>
                      <a:pt x="176" y="76"/>
                      <a:pt x="176" y="76"/>
                    </a:cubicBezTo>
                    <a:cubicBezTo>
                      <a:pt x="176" y="75"/>
                      <a:pt x="175" y="75"/>
                      <a:pt x="175" y="74"/>
                    </a:cubicBezTo>
                    <a:cubicBezTo>
                      <a:pt x="175" y="74"/>
                      <a:pt x="174" y="75"/>
                      <a:pt x="174" y="74"/>
                    </a:cubicBezTo>
                    <a:close/>
                    <a:moveTo>
                      <a:pt x="171" y="74"/>
                    </a:moveTo>
                    <a:cubicBezTo>
                      <a:pt x="172" y="75"/>
                      <a:pt x="172" y="75"/>
                      <a:pt x="172" y="75"/>
                    </a:cubicBezTo>
                    <a:cubicBezTo>
                      <a:pt x="172" y="75"/>
                      <a:pt x="172" y="74"/>
                      <a:pt x="171" y="74"/>
                    </a:cubicBezTo>
                    <a:close/>
                    <a:moveTo>
                      <a:pt x="165" y="74"/>
                    </a:moveTo>
                    <a:cubicBezTo>
                      <a:pt x="165" y="74"/>
                      <a:pt x="164" y="75"/>
                      <a:pt x="164" y="75"/>
                    </a:cubicBezTo>
                    <a:cubicBezTo>
                      <a:pt x="165" y="75"/>
                      <a:pt x="164" y="76"/>
                      <a:pt x="165" y="76"/>
                    </a:cubicBezTo>
                    <a:cubicBezTo>
                      <a:pt x="166" y="76"/>
                      <a:pt x="165" y="74"/>
                      <a:pt x="165" y="74"/>
                    </a:cubicBezTo>
                    <a:close/>
                    <a:moveTo>
                      <a:pt x="150" y="73"/>
                    </a:moveTo>
                    <a:cubicBezTo>
                      <a:pt x="151" y="73"/>
                      <a:pt x="151" y="73"/>
                      <a:pt x="151" y="73"/>
                    </a:cubicBezTo>
                    <a:cubicBezTo>
                      <a:pt x="152" y="74"/>
                      <a:pt x="152" y="73"/>
                      <a:pt x="152" y="73"/>
                    </a:cubicBezTo>
                    <a:cubicBezTo>
                      <a:pt x="151" y="73"/>
                      <a:pt x="151" y="73"/>
                      <a:pt x="150" y="73"/>
                    </a:cubicBezTo>
                    <a:close/>
                    <a:moveTo>
                      <a:pt x="168" y="73"/>
                    </a:moveTo>
                    <a:cubicBezTo>
                      <a:pt x="168" y="73"/>
                      <a:pt x="165" y="76"/>
                      <a:pt x="167" y="75"/>
                    </a:cubicBezTo>
                    <a:cubicBezTo>
                      <a:pt x="167" y="74"/>
                      <a:pt x="167" y="74"/>
                      <a:pt x="167" y="74"/>
                    </a:cubicBezTo>
                    <a:cubicBezTo>
                      <a:pt x="168" y="74"/>
                      <a:pt x="170" y="72"/>
                      <a:pt x="168" y="73"/>
                    </a:cubicBezTo>
                    <a:close/>
                    <a:moveTo>
                      <a:pt x="174" y="72"/>
                    </a:moveTo>
                    <a:cubicBezTo>
                      <a:pt x="174" y="72"/>
                      <a:pt x="173" y="72"/>
                      <a:pt x="173" y="72"/>
                    </a:cubicBezTo>
                    <a:cubicBezTo>
                      <a:pt x="173" y="73"/>
                      <a:pt x="173" y="73"/>
                      <a:pt x="173" y="73"/>
                    </a:cubicBezTo>
                    <a:cubicBezTo>
                      <a:pt x="174" y="73"/>
                      <a:pt x="174" y="73"/>
                      <a:pt x="176" y="73"/>
                    </a:cubicBezTo>
                    <a:cubicBezTo>
                      <a:pt x="176" y="73"/>
                      <a:pt x="176" y="72"/>
                      <a:pt x="176" y="72"/>
                    </a:cubicBezTo>
                    <a:cubicBezTo>
                      <a:pt x="176" y="72"/>
                      <a:pt x="176" y="72"/>
                      <a:pt x="176" y="72"/>
                    </a:cubicBezTo>
                    <a:cubicBezTo>
                      <a:pt x="175" y="72"/>
                      <a:pt x="174" y="72"/>
                      <a:pt x="174" y="72"/>
                    </a:cubicBezTo>
                    <a:close/>
                    <a:moveTo>
                      <a:pt x="161" y="71"/>
                    </a:moveTo>
                    <a:cubicBezTo>
                      <a:pt x="161" y="72"/>
                      <a:pt x="160" y="74"/>
                      <a:pt x="161" y="74"/>
                    </a:cubicBezTo>
                    <a:cubicBezTo>
                      <a:pt x="161" y="74"/>
                      <a:pt x="162" y="73"/>
                      <a:pt x="162" y="73"/>
                    </a:cubicBezTo>
                    <a:cubicBezTo>
                      <a:pt x="162" y="73"/>
                      <a:pt x="163" y="73"/>
                      <a:pt x="163" y="73"/>
                    </a:cubicBezTo>
                    <a:cubicBezTo>
                      <a:pt x="163" y="72"/>
                      <a:pt x="163" y="72"/>
                      <a:pt x="162" y="71"/>
                    </a:cubicBezTo>
                    <a:cubicBezTo>
                      <a:pt x="162" y="71"/>
                      <a:pt x="161" y="71"/>
                      <a:pt x="161" y="71"/>
                    </a:cubicBezTo>
                    <a:close/>
                    <a:moveTo>
                      <a:pt x="170" y="71"/>
                    </a:moveTo>
                    <a:cubicBezTo>
                      <a:pt x="170" y="71"/>
                      <a:pt x="171" y="72"/>
                      <a:pt x="171" y="72"/>
                    </a:cubicBezTo>
                    <a:cubicBezTo>
                      <a:pt x="172" y="71"/>
                      <a:pt x="173" y="71"/>
                      <a:pt x="170" y="71"/>
                    </a:cubicBezTo>
                    <a:close/>
                    <a:moveTo>
                      <a:pt x="153" y="71"/>
                    </a:moveTo>
                    <a:cubicBezTo>
                      <a:pt x="153" y="72"/>
                      <a:pt x="153" y="72"/>
                      <a:pt x="153" y="72"/>
                    </a:cubicBezTo>
                    <a:cubicBezTo>
                      <a:pt x="155" y="71"/>
                      <a:pt x="154" y="70"/>
                      <a:pt x="153" y="71"/>
                    </a:cubicBezTo>
                    <a:close/>
                    <a:moveTo>
                      <a:pt x="169" y="70"/>
                    </a:moveTo>
                    <a:cubicBezTo>
                      <a:pt x="169" y="70"/>
                      <a:pt x="168" y="71"/>
                      <a:pt x="169" y="71"/>
                    </a:cubicBezTo>
                    <a:cubicBezTo>
                      <a:pt x="169" y="71"/>
                      <a:pt x="170" y="70"/>
                      <a:pt x="169" y="70"/>
                    </a:cubicBezTo>
                    <a:close/>
                    <a:moveTo>
                      <a:pt x="166" y="70"/>
                    </a:moveTo>
                    <a:cubicBezTo>
                      <a:pt x="165" y="70"/>
                      <a:pt x="166" y="71"/>
                      <a:pt x="166" y="71"/>
                    </a:cubicBezTo>
                    <a:cubicBezTo>
                      <a:pt x="166" y="71"/>
                      <a:pt x="167" y="70"/>
                      <a:pt x="166" y="70"/>
                    </a:cubicBezTo>
                    <a:close/>
                    <a:moveTo>
                      <a:pt x="164" y="70"/>
                    </a:moveTo>
                    <a:cubicBezTo>
                      <a:pt x="164" y="70"/>
                      <a:pt x="163" y="71"/>
                      <a:pt x="164" y="71"/>
                    </a:cubicBezTo>
                    <a:cubicBezTo>
                      <a:pt x="164" y="71"/>
                      <a:pt x="165" y="69"/>
                      <a:pt x="164" y="70"/>
                    </a:cubicBezTo>
                    <a:close/>
                    <a:moveTo>
                      <a:pt x="111" y="70"/>
                    </a:moveTo>
                    <a:cubicBezTo>
                      <a:pt x="111" y="70"/>
                      <a:pt x="112" y="70"/>
                      <a:pt x="112" y="71"/>
                    </a:cubicBezTo>
                    <a:cubicBezTo>
                      <a:pt x="112" y="71"/>
                      <a:pt x="112" y="72"/>
                      <a:pt x="112" y="72"/>
                    </a:cubicBezTo>
                    <a:cubicBezTo>
                      <a:pt x="111" y="73"/>
                      <a:pt x="111" y="74"/>
                      <a:pt x="110" y="75"/>
                    </a:cubicBezTo>
                    <a:cubicBezTo>
                      <a:pt x="109" y="76"/>
                      <a:pt x="110" y="76"/>
                      <a:pt x="110" y="76"/>
                    </a:cubicBezTo>
                    <a:cubicBezTo>
                      <a:pt x="109" y="76"/>
                      <a:pt x="109" y="76"/>
                      <a:pt x="109" y="76"/>
                    </a:cubicBezTo>
                    <a:cubicBezTo>
                      <a:pt x="109" y="76"/>
                      <a:pt x="109" y="75"/>
                      <a:pt x="109" y="75"/>
                    </a:cubicBezTo>
                    <a:cubicBezTo>
                      <a:pt x="109" y="75"/>
                      <a:pt x="110" y="74"/>
                      <a:pt x="110" y="74"/>
                    </a:cubicBezTo>
                    <a:cubicBezTo>
                      <a:pt x="110" y="71"/>
                      <a:pt x="108" y="73"/>
                      <a:pt x="111" y="71"/>
                    </a:cubicBezTo>
                    <a:cubicBezTo>
                      <a:pt x="111" y="70"/>
                      <a:pt x="111" y="70"/>
                      <a:pt x="111" y="70"/>
                    </a:cubicBezTo>
                    <a:close/>
                    <a:moveTo>
                      <a:pt x="167" y="68"/>
                    </a:moveTo>
                    <a:cubicBezTo>
                      <a:pt x="167" y="70"/>
                      <a:pt x="167" y="70"/>
                      <a:pt x="167" y="70"/>
                    </a:cubicBezTo>
                    <a:cubicBezTo>
                      <a:pt x="168" y="70"/>
                      <a:pt x="168" y="70"/>
                      <a:pt x="169" y="70"/>
                    </a:cubicBezTo>
                    <a:cubicBezTo>
                      <a:pt x="168" y="68"/>
                      <a:pt x="168" y="68"/>
                      <a:pt x="168" y="68"/>
                    </a:cubicBezTo>
                    <a:cubicBezTo>
                      <a:pt x="168" y="68"/>
                      <a:pt x="168" y="68"/>
                      <a:pt x="167" y="68"/>
                    </a:cubicBezTo>
                    <a:close/>
                    <a:moveTo>
                      <a:pt x="100" y="67"/>
                    </a:moveTo>
                    <a:cubicBezTo>
                      <a:pt x="100" y="67"/>
                      <a:pt x="100" y="68"/>
                      <a:pt x="100" y="68"/>
                    </a:cubicBezTo>
                    <a:cubicBezTo>
                      <a:pt x="99" y="68"/>
                      <a:pt x="100" y="67"/>
                      <a:pt x="100" y="67"/>
                    </a:cubicBezTo>
                    <a:close/>
                    <a:moveTo>
                      <a:pt x="109" y="59"/>
                    </a:moveTo>
                    <a:cubicBezTo>
                      <a:pt x="109" y="60"/>
                      <a:pt x="109" y="60"/>
                      <a:pt x="109" y="60"/>
                    </a:cubicBezTo>
                    <a:cubicBezTo>
                      <a:pt x="108" y="60"/>
                      <a:pt x="107" y="60"/>
                      <a:pt x="107" y="60"/>
                    </a:cubicBezTo>
                    <a:cubicBezTo>
                      <a:pt x="107" y="61"/>
                      <a:pt x="107" y="61"/>
                      <a:pt x="107" y="61"/>
                    </a:cubicBezTo>
                    <a:cubicBezTo>
                      <a:pt x="107" y="61"/>
                      <a:pt x="107" y="62"/>
                      <a:pt x="106" y="62"/>
                    </a:cubicBezTo>
                    <a:cubicBezTo>
                      <a:pt x="107" y="62"/>
                      <a:pt x="108" y="62"/>
                      <a:pt x="108" y="62"/>
                    </a:cubicBezTo>
                    <a:cubicBezTo>
                      <a:pt x="109" y="62"/>
                      <a:pt x="109" y="61"/>
                      <a:pt x="109" y="61"/>
                    </a:cubicBezTo>
                    <a:cubicBezTo>
                      <a:pt x="109" y="61"/>
                      <a:pt x="109" y="61"/>
                      <a:pt x="109" y="60"/>
                    </a:cubicBezTo>
                    <a:cubicBezTo>
                      <a:pt x="109" y="60"/>
                      <a:pt x="110" y="60"/>
                      <a:pt x="109" y="59"/>
                    </a:cubicBezTo>
                    <a:close/>
                    <a:moveTo>
                      <a:pt x="309" y="98"/>
                    </a:moveTo>
                    <a:cubicBezTo>
                      <a:pt x="309" y="98"/>
                      <a:pt x="309" y="99"/>
                      <a:pt x="309" y="99"/>
                    </a:cubicBezTo>
                    <a:cubicBezTo>
                      <a:pt x="310" y="100"/>
                      <a:pt x="309" y="99"/>
                      <a:pt x="309" y="98"/>
                    </a:cubicBezTo>
                    <a:close/>
                    <a:moveTo>
                      <a:pt x="308" y="96"/>
                    </a:moveTo>
                    <a:cubicBezTo>
                      <a:pt x="309" y="97"/>
                      <a:pt x="309" y="97"/>
                      <a:pt x="309" y="97"/>
                    </a:cubicBezTo>
                    <a:cubicBezTo>
                      <a:pt x="308" y="96"/>
                      <a:pt x="309" y="96"/>
                      <a:pt x="308" y="96"/>
                    </a:cubicBezTo>
                    <a:close/>
                    <a:moveTo>
                      <a:pt x="264" y="88"/>
                    </a:moveTo>
                    <a:cubicBezTo>
                      <a:pt x="264" y="88"/>
                      <a:pt x="263" y="89"/>
                      <a:pt x="264" y="89"/>
                    </a:cubicBezTo>
                    <a:cubicBezTo>
                      <a:pt x="264" y="88"/>
                      <a:pt x="265" y="87"/>
                      <a:pt x="264" y="88"/>
                    </a:cubicBezTo>
                    <a:close/>
                    <a:moveTo>
                      <a:pt x="266" y="85"/>
                    </a:moveTo>
                    <a:cubicBezTo>
                      <a:pt x="266" y="86"/>
                      <a:pt x="266" y="86"/>
                      <a:pt x="265" y="86"/>
                    </a:cubicBezTo>
                    <a:cubicBezTo>
                      <a:pt x="265" y="88"/>
                      <a:pt x="265" y="88"/>
                      <a:pt x="265" y="88"/>
                    </a:cubicBezTo>
                    <a:cubicBezTo>
                      <a:pt x="265" y="87"/>
                      <a:pt x="267" y="87"/>
                      <a:pt x="267" y="87"/>
                    </a:cubicBezTo>
                    <a:cubicBezTo>
                      <a:pt x="266" y="87"/>
                      <a:pt x="267" y="85"/>
                      <a:pt x="267" y="85"/>
                    </a:cubicBezTo>
                    <a:cubicBezTo>
                      <a:pt x="267" y="85"/>
                      <a:pt x="267" y="85"/>
                      <a:pt x="266" y="85"/>
                    </a:cubicBezTo>
                    <a:close/>
                    <a:moveTo>
                      <a:pt x="269" y="84"/>
                    </a:moveTo>
                    <a:cubicBezTo>
                      <a:pt x="269" y="86"/>
                      <a:pt x="268" y="87"/>
                      <a:pt x="268" y="88"/>
                    </a:cubicBezTo>
                    <a:cubicBezTo>
                      <a:pt x="269" y="88"/>
                      <a:pt x="271" y="89"/>
                      <a:pt x="273" y="89"/>
                    </a:cubicBezTo>
                    <a:cubicBezTo>
                      <a:pt x="274" y="88"/>
                      <a:pt x="274" y="87"/>
                      <a:pt x="273" y="87"/>
                    </a:cubicBezTo>
                    <a:cubicBezTo>
                      <a:pt x="271" y="85"/>
                      <a:pt x="272" y="85"/>
                      <a:pt x="269" y="84"/>
                    </a:cubicBezTo>
                    <a:close/>
                    <a:moveTo>
                      <a:pt x="266" y="82"/>
                    </a:moveTo>
                    <a:cubicBezTo>
                      <a:pt x="266" y="82"/>
                      <a:pt x="265" y="84"/>
                      <a:pt x="265" y="84"/>
                    </a:cubicBezTo>
                    <a:cubicBezTo>
                      <a:pt x="265" y="85"/>
                      <a:pt x="264" y="85"/>
                      <a:pt x="263" y="86"/>
                    </a:cubicBezTo>
                    <a:cubicBezTo>
                      <a:pt x="260" y="87"/>
                      <a:pt x="261" y="89"/>
                      <a:pt x="261" y="89"/>
                    </a:cubicBezTo>
                    <a:cubicBezTo>
                      <a:pt x="260" y="89"/>
                      <a:pt x="261" y="89"/>
                      <a:pt x="261" y="89"/>
                    </a:cubicBezTo>
                    <a:cubicBezTo>
                      <a:pt x="262" y="89"/>
                      <a:pt x="265" y="85"/>
                      <a:pt x="266" y="84"/>
                    </a:cubicBezTo>
                    <a:cubicBezTo>
                      <a:pt x="266" y="84"/>
                      <a:pt x="267" y="82"/>
                      <a:pt x="266" y="82"/>
                    </a:cubicBezTo>
                    <a:close/>
                    <a:moveTo>
                      <a:pt x="264" y="82"/>
                    </a:moveTo>
                    <a:cubicBezTo>
                      <a:pt x="264" y="83"/>
                      <a:pt x="264" y="84"/>
                      <a:pt x="264" y="84"/>
                    </a:cubicBezTo>
                    <a:cubicBezTo>
                      <a:pt x="264" y="84"/>
                      <a:pt x="265" y="82"/>
                      <a:pt x="264" y="82"/>
                    </a:cubicBezTo>
                    <a:close/>
                    <a:moveTo>
                      <a:pt x="85" y="214"/>
                    </a:moveTo>
                    <a:cubicBezTo>
                      <a:pt x="85" y="214"/>
                      <a:pt x="85" y="215"/>
                      <a:pt x="86" y="215"/>
                    </a:cubicBezTo>
                    <a:cubicBezTo>
                      <a:pt x="86" y="215"/>
                      <a:pt x="86" y="214"/>
                      <a:pt x="85" y="214"/>
                    </a:cubicBezTo>
                    <a:close/>
                    <a:moveTo>
                      <a:pt x="249" y="273"/>
                    </a:moveTo>
                    <a:cubicBezTo>
                      <a:pt x="249" y="273"/>
                      <a:pt x="249" y="273"/>
                      <a:pt x="249" y="273"/>
                    </a:cubicBezTo>
                    <a:cubicBezTo>
                      <a:pt x="250" y="274"/>
                      <a:pt x="250" y="273"/>
                      <a:pt x="250" y="273"/>
                    </a:cubicBezTo>
                    <a:cubicBezTo>
                      <a:pt x="251" y="273"/>
                      <a:pt x="250" y="273"/>
                      <a:pt x="249" y="273"/>
                    </a:cubicBezTo>
                    <a:close/>
                    <a:moveTo>
                      <a:pt x="247" y="269"/>
                    </a:moveTo>
                    <a:cubicBezTo>
                      <a:pt x="247" y="270"/>
                      <a:pt x="246" y="270"/>
                      <a:pt x="246" y="271"/>
                    </a:cubicBezTo>
                    <a:cubicBezTo>
                      <a:pt x="245" y="271"/>
                      <a:pt x="244" y="274"/>
                      <a:pt x="245" y="273"/>
                    </a:cubicBezTo>
                    <a:cubicBezTo>
                      <a:pt x="246" y="273"/>
                      <a:pt x="246" y="272"/>
                      <a:pt x="246" y="271"/>
                    </a:cubicBezTo>
                    <a:cubicBezTo>
                      <a:pt x="247" y="271"/>
                      <a:pt x="247" y="270"/>
                      <a:pt x="248" y="270"/>
                    </a:cubicBezTo>
                    <a:cubicBezTo>
                      <a:pt x="248" y="270"/>
                      <a:pt x="248" y="270"/>
                      <a:pt x="248" y="270"/>
                    </a:cubicBezTo>
                    <a:cubicBezTo>
                      <a:pt x="248" y="269"/>
                      <a:pt x="248" y="269"/>
                      <a:pt x="248" y="269"/>
                    </a:cubicBezTo>
                    <a:cubicBezTo>
                      <a:pt x="248" y="269"/>
                      <a:pt x="247" y="269"/>
                      <a:pt x="247" y="269"/>
                    </a:cubicBezTo>
                    <a:close/>
                    <a:moveTo>
                      <a:pt x="257" y="261"/>
                    </a:moveTo>
                    <a:cubicBezTo>
                      <a:pt x="257" y="262"/>
                      <a:pt x="257" y="263"/>
                      <a:pt x="256" y="264"/>
                    </a:cubicBezTo>
                    <a:cubicBezTo>
                      <a:pt x="256" y="264"/>
                      <a:pt x="255" y="264"/>
                      <a:pt x="255" y="265"/>
                    </a:cubicBezTo>
                    <a:cubicBezTo>
                      <a:pt x="255" y="264"/>
                      <a:pt x="255" y="264"/>
                      <a:pt x="254" y="264"/>
                    </a:cubicBezTo>
                    <a:cubicBezTo>
                      <a:pt x="254" y="264"/>
                      <a:pt x="254" y="265"/>
                      <a:pt x="253" y="265"/>
                    </a:cubicBezTo>
                    <a:cubicBezTo>
                      <a:pt x="253" y="265"/>
                      <a:pt x="252" y="265"/>
                      <a:pt x="252" y="265"/>
                    </a:cubicBezTo>
                    <a:cubicBezTo>
                      <a:pt x="252" y="266"/>
                      <a:pt x="252" y="266"/>
                      <a:pt x="252" y="266"/>
                    </a:cubicBezTo>
                    <a:cubicBezTo>
                      <a:pt x="252" y="266"/>
                      <a:pt x="251" y="267"/>
                      <a:pt x="250" y="267"/>
                    </a:cubicBezTo>
                    <a:cubicBezTo>
                      <a:pt x="250" y="268"/>
                      <a:pt x="251" y="268"/>
                      <a:pt x="251" y="268"/>
                    </a:cubicBezTo>
                    <a:cubicBezTo>
                      <a:pt x="251" y="268"/>
                      <a:pt x="252" y="267"/>
                      <a:pt x="252" y="267"/>
                    </a:cubicBezTo>
                    <a:cubicBezTo>
                      <a:pt x="253" y="266"/>
                      <a:pt x="253" y="267"/>
                      <a:pt x="254" y="266"/>
                    </a:cubicBezTo>
                    <a:cubicBezTo>
                      <a:pt x="254" y="266"/>
                      <a:pt x="254" y="265"/>
                      <a:pt x="255" y="265"/>
                    </a:cubicBezTo>
                    <a:cubicBezTo>
                      <a:pt x="256" y="265"/>
                      <a:pt x="256" y="265"/>
                      <a:pt x="257" y="265"/>
                    </a:cubicBezTo>
                    <a:cubicBezTo>
                      <a:pt x="258" y="264"/>
                      <a:pt x="257" y="263"/>
                      <a:pt x="258" y="261"/>
                    </a:cubicBezTo>
                    <a:lnTo>
                      <a:pt x="257" y="261"/>
                    </a:lnTo>
                    <a:close/>
                    <a:moveTo>
                      <a:pt x="264" y="257"/>
                    </a:moveTo>
                    <a:cubicBezTo>
                      <a:pt x="263" y="257"/>
                      <a:pt x="262" y="258"/>
                      <a:pt x="262" y="259"/>
                    </a:cubicBezTo>
                    <a:cubicBezTo>
                      <a:pt x="261" y="259"/>
                      <a:pt x="261" y="259"/>
                      <a:pt x="261" y="259"/>
                    </a:cubicBezTo>
                    <a:cubicBezTo>
                      <a:pt x="261" y="259"/>
                      <a:pt x="262" y="260"/>
                      <a:pt x="261" y="260"/>
                    </a:cubicBezTo>
                    <a:cubicBezTo>
                      <a:pt x="261" y="260"/>
                      <a:pt x="260" y="262"/>
                      <a:pt x="261" y="262"/>
                    </a:cubicBezTo>
                    <a:cubicBezTo>
                      <a:pt x="262" y="261"/>
                      <a:pt x="264" y="259"/>
                      <a:pt x="264" y="258"/>
                    </a:cubicBezTo>
                    <a:cubicBezTo>
                      <a:pt x="264" y="258"/>
                      <a:pt x="264" y="257"/>
                      <a:pt x="264" y="257"/>
                    </a:cubicBezTo>
                    <a:close/>
                    <a:moveTo>
                      <a:pt x="271" y="252"/>
                    </a:moveTo>
                    <a:cubicBezTo>
                      <a:pt x="271" y="252"/>
                      <a:pt x="270" y="253"/>
                      <a:pt x="270" y="253"/>
                    </a:cubicBezTo>
                    <a:cubicBezTo>
                      <a:pt x="267" y="257"/>
                      <a:pt x="271" y="253"/>
                      <a:pt x="271" y="253"/>
                    </a:cubicBezTo>
                    <a:cubicBezTo>
                      <a:pt x="271" y="252"/>
                      <a:pt x="271" y="252"/>
                      <a:pt x="271" y="252"/>
                    </a:cubicBezTo>
                    <a:close/>
                    <a:moveTo>
                      <a:pt x="280" y="241"/>
                    </a:moveTo>
                    <a:cubicBezTo>
                      <a:pt x="280" y="241"/>
                      <a:pt x="280" y="241"/>
                      <a:pt x="280" y="241"/>
                    </a:cubicBezTo>
                    <a:cubicBezTo>
                      <a:pt x="280" y="241"/>
                      <a:pt x="280" y="241"/>
                      <a:pt x="280" y="241"/>
                    </a:cubicBezTo>
                    <a:close/>
                    <a:moveTo>
                      <a:pt x="283" y="236"/>
                    </a:moveTo>
                    <a:cubicBezTo>
                      <a:pt x="282" y="237"/>
                      <a:pt x="282" y="237"/>
                      <a:pt x="282" y="237"/>
                    </a:cubicBezTo>
                    <a:cubicBezTo>
                      <a:pt x="283" y="237"/>
                      <a:pt x="283" y="238"/>
                      <a:pt x="283" y="238"/>
                    </a:cubicBezTo>
                    <a:cubicBezTo>
                      <a:pt x="283" y="238"/>
                      <a:pt x="284" y="236"/>
                      <a:pt x="283" y="236"/>
                    </a:cubicBezTo>
                    <a:close/>
                    <a:moveTo>
                      <a:pt x="288" y="230"/>
                    </a:moveTo>
                    <a:cubicBezTo>
                      <a:pt x="288" y="230"/>
                      <a:pt x="287" y="231"/>
                      <a:pt x="287" y="231"/>
                    </a:cubicBezTo>
                    <a:cubicBezTo>
                      <a:pt x="286" y="231"/>
                      <a:pt x="285" y="231"/>
                      <a:pt x="285" y="232"/>
                    </a:cubicBezTo>
                    <a:cubicBezTo>
                      <a:pt x="286" y="232"/>
                      <a:pt x="285" y="233"/>
                      <a:pt x="286" y="233"/>
                    </a:cubicBezTo>
                    <a:cubicBezTo>
                      <a:pt x="286" y="232"/>
                      <a:pt x="290" y="229"/>
                      <a:pt x="288" y="230"/>
                    </a:cubicBezTo>
                    <a:close/>
                    <a:moveTo>
                      <a:pt x="234" y="208"/>
                    </a:moveTo>
                    <a:cubicBezTo>
                      <a:pt x="234" y="208"/>
                      <a:pt x="234" y="209"/>
                      <a:pt x="233" y="209"/>
                    </a:cubicBezTo>
                    <a:cubicBezTo>
                      <a:pt x="233" y="209"/>
                      <a:pt x="232" y="209"/>
                      <a:pt x="232" y="209"/>
                    </a:cubicBezTo>
                    <a:cubicBezTo>
                      <a:pt x="233" y="212"/>
                      <a:pt x="233" y="213"/>
                      <a:pt x="233" y="215"/>
                    </a:cubicBezTo>
                    <a:cubicBezTo>
                      <a:pt x="232" y="215"/>
                      <a:pt x="231" y="216"/>
                      <a:pt x="230" y="216"/>
                    </a:cubicBezTo>
                    <a:cubicBezTo>
                      <a:pt x="230" y="217"/>
                      <a:pt x="231" y="217"/>
                      <a:pt x="230" y="218"/>
                    </a:cubicBezTo>
                    <a:cubicBezTo>
                      <a:pt x="230" y="218"/>
                      <a:pt x="230" y="218"/>
                      <a:pt x="230" y="218"/>
                    </a:cubicBezTo>
                    <a:cubicBezTo>
                      <a:pt x="229" y="220"/>
                      <a:pt x="230" y="220"/>
                      <a:pt x="230" y="221"/>
                    </a:cubicBezTo>
                    <a:cubicBezTo>
                      <a:pt x="230" y="222"/>
                      <a:pt x="229" y="223"/>
                      <a:pt x="229" y="224"/>
                    </a:cubicBezTo>
                    <a:cubicBezTo>
                      <a:pt x="229" y="224"/>
                      <a:pt x="230" y="226"/>
                      <a:pt x="230" y="226"/>
                    </a:cubicBezTo>
                    <a:cubicBezTo>
                      <a:pt x="231" y="228"/>
                      <a:pt x="230" y="229"/>
                      <a:pt x="230" y="231"/>
                    </a:cubicBezTo>
                    <a:cubicBezTo>
                      <a:pt x="230" y="231"/>
                      <a:pt x="231" y="233"/>
                      <a:pt x="231" y="233"/>
                    </a:cubicBezTo>
                    <a:cubicBezTo>
                      <a:pt x="231" y="235"/>
                      <a:pt x="230" y="237"/>
                      <a:pt x="230" y="239"/>
                    </a:cubicBezTo>
                    <a:cubicBezTo>
                      <a:pt x="230" y="240"/>
                      <a:pt x="231" y="242"/>
                      <a:pt x="230" y="242"/>
                    </a:cubicBezTo>
                    <a:cubicBezTo>
                      <a:pt x="230" y="242"/>
                      <a:pt x="230" y="243"/>
                      <a:pt x="230" y="243"/>
                    </a:cubicBezTo>
                    <a:cubicBezTo>
                      <a:pt x="230" y="244"/>
                      <a:pt x="231" y="246"/>
                      <a:pt x="231" y="247"/>
                    </a:cubicBezTo>
                    <a:cubicBezTo>
                      <a:pt x="231" y="248"/>
                      <a:pt x="231" y="250"/>
                      <a:pt x="230" y="251"/>
                    </a:cubicBezTo>
                    <a:cubicBezTo>
                      <a:pt x="230" y="251"/>
                      <a:pt x="230" y="251"/>
                      <a:pt x="230" y="251"/>
                    </a:cubicBezTo>
                    <a:cubicBezTo>
                      <a:pt x="230" y="253"/>
                      <a:pt x="230" y="253"/>
                      <a:pt x="230" y="255"/>
                    </a:cubicBezTo>
                    <a:cubicBezTo>
                      <a:pt x="230" y="255"/>
                      <a:pt x="230" y="255"/>
                      <a:pt x="230" y="255"/>
                    </a:cubicBezTo>
                    <a:cubicBezTo>
                      <a:pt x="229" y="257"/>
                      <a:pt x="229" y="258"/>
                      <a:pt x="229" y="259"/>
                    </a:cubicBezTo>
                    <a:cubicBezTo>
                      <a:pt x="229" y="259"/>
                      <a:pt x="230" y="259"/>
                      <a:pt x="230" y="259"/>
                    </a:cubicBezTo>
                    <a:cubicBezTo>
                      <a:pt x="230" y="259"/>
                      <a:pt x="230" y="259"/>
                      <a:pt x="230" y="258"/>
                    </a:cubicBezTo>
                    <a:cubicBezTo>
                      <a:pt x="231" y="257"/>
                      <a:pt x="231" y="256"/>
                      <a:pt x="231" y="255"/>
                    </a:cubicBezTo>
                    <a:cubicBezTo>
                      <a:pt x="232" y="255"/>
                      <a:pt x="232" y="255"/>
                      <a:pt x="232" y="255"/>
                    </a:cubicBezTo>
                    <a:cubicBezTo>
                      <a:pt x="233" y="256"/>
                      <a:pt x="232" y="256"/>
                      <a:pt x="233" y="257"/>
                    </a:cubicBezTo>
                    <a:cubicBezTo>
                      <a:pt x="233" y="257"/>
                      <a:pt x="233" y="257"/>
                      <a:pt x="234" y="257"/>
                    </a:cubicBezTo>
                    <a:cubicBezTo>
                      <a:pt x="234" y="257"/>
                      <a:pt x="234" y="258"/>
                      <a:pt x="234" y="258"/>
                    </a:cubicBezTo>
                    <a:cubicBezTo>
                      <a:pt x="235" y="258"/>
                      <a:pt x="235" y="259"/>
                      <a:pt x="235" y="260"/>
                    </a:cubicBezTo>
                    <a:cubicBezTo>
                      <a:pt x="236" y="259"/>
                      <a:pt x="236" y="259"/>
                      <a:pt x="236" y="259"/>
                    </a:cubicBezTo>
                    <a:cubicBezTo>
                      <a:pt x="236" y="258"/>
                      <a:pt x="236" y="256"/>
                      <a:pt x="235" y="255"/>
                    </a:cubicBezTo>
                    <a:cubicBezTo>
                      <a:pt x="234" y="255"/>
                      <a:pt x="234" y="255"/>
                      <a:pt x="234" y="255"/>
                    </a:cubicBezTo>
                    <a:cubicBezTo>
                      <a:pt x="234" y="253"/>
                      <a:pt x="232" y="251"/>
                      <a:pt x="232" y="249"/>
                    </a:cubicBezTo>
                    <a:cubicBezTo>
                      <a:pt x="232" y="247"/>
                      <a:pt x="234" y="245"/>
                      <a:pt x="234" y="243"/>
                    </a:cubicBezTo>
                    <a:cubicBezTo>
                      <a:pt x="234" y="242"/>
                      <a:pt x="234" y="241"/>
                      <a:pt x="234" y="240"/>
                    </a:cubicBezTo>
                    <a:cubicBezTo>
                      <a:pt x="236" y="235"/>
                      <a:pt x="239" y="239"/>
                      <a:pt x="240" y="241"/>
                    </a:cubicBezTo>
                    <a:cubicBezTo>
                      <a:pt x="240" y="239"/>
                      <a:pt x="240" y="239"/>
                      <a:pt x="240" y="238"/>
                    </a:cubicBezTo>
                    <a:cubicBezTo>
                      <a:pt x="239" y="238"/>
                      <a:pt x="239" y="238"/>
                      <a:pt x="239" y="238"/>
                    </a:cubicBezTo>
                    <a:cubicBezTo>
                      <a:pt x="239" y="237"/>
                      <a:pt x="239" y="236"/>
                      <a:pt x="238" y="236"/>
                    </a:cubicBezTo>
                    <a:cubicBezTo>
                      <a:pt x="238" y="236"/>
                      <a:pt x="238" y="236"/>
                      <a:pt x="238" y="236"/>
                    </a:cubicBezTo>
                    <a:cubicBezTo>
                      <a:pt x="236" y="234"/>
                      <a:pt x="236" y="234"/>
                      <a:pt x="236" y="234"/>
                    </a:cubicBezTo>
                    <a:cubicBezTo>
                      <a:pt x="236" y="232"/>
                      <a:pt x="237" y="232"/>
                      <a:pt x="237" y="231"/>
                    </a:cubicBezTo>
                    <a:cubicBezTo>
                      <a:pt x="237" y="230"/>
                      <a:pt x="236" y="228"/>
                      <a:pt x="236" y="228"/>
                    </a:cubicBezTo>
                    <a:cubicBezTo>
                      <a:pt x="235" y="227"/>
                      <a:pt x="236" y="225"/>
                      <a:pt x="236" y="223"/>
                    </a:cubicBezTo>
                    <a:cubicBezTo>
                      <a:pt x="236" y="223"/>
                      <a:pt x="235" y="223"/>
                      <a:pt x="236" y="223"/>
                    </a:cubicBezTo>
                    <a:cubicBezTo>
                      <a:pt x="236" y="222"/>
                      <a:pt x="237" y="220"/>
                      <a:pt x="237" y="220"/>
                    </a:cubicBezTo>
                    <a:cubicBezTo>
                      <a:pt x="237" y="217"/>
                      <a:pt x="235" y="217"/>
                      <a:pt x="235" y="215"/>
                    </a:cubicBezTo>
                    <a:cubicBezTo>
                      <a:pt x="234" y="213"/>
                      <a:pt x="236" y="213"/>
                      <a:pt x="235" y="210"/>
                    </a:cubicBezTo>
                    <a:cubicBezTo>
                      <a:pt x="235" y="210"/>
                      <a:pt x="234" y="208"/>
                      <a:pt x="234" y="208"/>
                    </a:cubicBezTo>
                    <a:close/>
                    <a:moveTo>
                      <a:pt x="211" y="203"/>
                    </a:moveTo>
                    <a:cubicBezTo>
                      <a:pt x="210" y="205"/>
                      <a:pt x="210" y="205"/>
                      <a:pt x="212" y="206"/>
                    </a:cubicBezTo>
                    <a:cubicBezTo>
                      <a:pt x="213" y="206"/>
                      <a:pt x="213" y="205"/>
                      <a:pt x="214" y="204"/>
                    </a:cubicBezTo>
                    <a:cubicBezTo>
                      <a:pt x="213" y="204"/>
                      <a:pt x="212" y="203"/>
                      <a:pt x="211" y="203"/>
                    </a:cubicBezTo>
                    <a:close/>
                    <a:moveTo>
                      <a:pt x="95" y="198"/>
                    </a:moveTo>
                    <a:cubicBezTo>
                      <a:pt x="96" y="198"/>
                      <a:pt x="96" y="198"/>
                      <a:pt x="96" y="198"/>
                    </a:cubicBezTo>
                    <a:cubicBezTo>
                      <a:pt x="96" y="198"/>
                      <a:pt x="96" y="199"/>
                      <a:pt x="96" y="199"/>
                    </a:cubicBezTo>
                    <a:cubicBezTo>
                      <a:pt x="96" y="200"/>
                      <a:pt x="95" y="200"/>
                      <a:pt x="95" y="201"/>
                    </a:cubicBezTo>
                    <a:cubicBezTo>
                      <a:pt x="95" y="201"/>
                      <a:pt x="95" y="205"/>
                      <a:pt x="95" y="205"/>
                    </a:cubicBezTo>
                    <a:cubicBezTo>
                      <a:pt x="95" y="205"/>
                      <a:pt x="96" y="206"/>
                      <a:pt x="96" y="207"/>
                    </a:cubicBezTo>
                    <a:cubicBezTo>
                      <a:pt x="96" y="207"/>
                      <a:pt x="95" y="208"/>
                      <a:pt x="94" y="208"/>
                    </a:cubicBezTo>
                    <a:cubicBezTo>
                      <a:pt x="94" y="209"/>
                      <a:pt x="94" y="210"/>
                      <a:pt x="94" y="210"/>
                    </a:cubicBezTo>
                    <a:cubicBezTo>
                      <a:pt x="93" y="210"/>
                      <a:pt x="93" y="210"/>
                      <a:pt x="93" y="209"/>
                    </a:cubicBezTo>
                    <a:cubicBezTo>
                      <a:pt x="93" y="210"/>
                      <a:pt x="92" y="210"/>
                      <a:pt x="92" y="210"/>
                    </a:cubicBezTo>
                    <a:cubicBezTo>
                      <a:pt x="92" y="210"/>
                      <a:pt x="92" y="211"/>
                      <a:pt x="92" y="211"/>
                    </a:cubicBezTo>
                    <a:cubicBezTo>
                      <a:pt x="92" y="211"/>
                      <a:pt x="90" y="213"/>
                      <a:pt x="92" y="212"/>
                    </a:cubicBezTo>
                    <a:cubicBezTo>
                      <a:pt x="92" y="212"/>
                      <a:pt x="92" y="212"/>
                      <a:pt x="93" y="212"/>
                    </a:cubicBezTo>
                    <a:cubicBezTo>
                      <a:pt x="93" y="212"/>
                      <a:pt x="93" y="213"/>
                      <a:pt x="93" y="213"/>
                    </a:cubicBezTo>
                    <a:cubicBezTo>
                      <a:pt x="92" y="213"/>
                      <a:pt x="91" y="213"/>
                      <a:pt x="91" y="214"/>
                    </a:cubicBezTo>
                    <a:cubicBezTo>
                      <a:pt x="90" y="214"/>
                      <a:pt x="90" y="216"/>
                      <a:pt x="90" y="216"/>
                    </a:cubicBezTo>
                    <a:cubicBezTo>
                      <a:pt x="89" y="217"/>
                      <a:pt x="88" y="216"/>
                      <a:pt x="87" y="217"/>
                    </a:cubicBezTo>
                    <a:cubicBezTo>
                      <a:pt x="87" y="217"/>
                      <a:pt x="87" y="217"/>
                      <a:pt x="87" y="217"/>
                    </a:cubicBezTo>
                    <a:cubicBezTo>
                      <a:pt x="87" y="218"/>
                      <a:pt x="85" y="220"/>
                      <a:pt x="85" y="220"/>
                    </a:cubicBezTo>
                    <a:cubicBezTo>
                      <a:pt x="84" y="220"/>
                      <a:pt x="83" y="219"/>
                      <a:pt x="83" y="219"/>
                    </a:cubicBezTo>
                    <a:cubicBezTo>
                      <a:pt x="82" y="220"/>
                      <a:pt x="81" y="221"/>
                      <a:pt x="80" y="222"/>
                    </a:cubicBezTo>
                    <a:cubicBezTo>
                      <a:pt x="80" y="223"/>
                      <a:pt x="80" y="224"/>
                      <a:pt x="80" y="224"/>
                    </a:cubicBezTo>
                    <a:cubicBezTo>
                      <a:pt x="79" y="224"/>
                      <a:pt x="79" y="224"/>
                      <a:pt x="79" y="224"/>
                    </a:cubicBezTo>
                    <a:cubicBezTo>
                      <a:pt x="79" y="224"/>
                      <a:pt x="79" y="225"/>
                      <a:pt x="78" y="225"/>
                    </a:cubicBezTo>
                    <a:cubicBezTo>
                      <a:pt x="77" y="226"/>
                      <a:pt x="75" y="228"/>
                      <a:pt x="73" y="227"/>
                    </a:cubicBezTo>
                    <a:cubicBezTo>
                      <a:pt x="72" y="227"/>
                      <a:pt x="71" y="226"/>
                      <a:pt x="70" y="226"/>
                    </a:cubicBezTo>
                    <a:cubicBezTo>
                      <a:pt x="70" y="225"/>
                      <a:pt x="70" y="225"/>
                      <a:pt x="70" y="225"/>
                    </a:cubicBezTo>
                    <a:cubicBezTo>
                      <a:pt x="74" y="225"/>
                      <a:pt x="75" y="224"/>
                      <a:pt x="77" y="222"/>
                    </a:cubicBezTo>
                    <a:cubicBezTo>
                      <a:pt x="77" y="221"/>
                      <a:pt x="78" y="221"/>
                      <a:pt x="78" y="220"/>
                    </a:cubicBezTo>
                    <a:cubicBezTo>
                      <a:pt x="79" y="219"/>
                      <a:pt x="79" y="218"/>
                      <a:pt x="80" y="217"/>
                    </a:cubicBezTo>
                    <a:cubicBezTo>
                      <a:pt x="81" y="216"/>
                      <a:pt x="82" y="217"/>
                      <a:pt x="83" y="216"/>
                    </a:cubicBezTo>
                    <a:cubicBezTo>
                      <a:pt x="83" y="215"/>
                      <a:pt x="83" y="214"/>
                      <a:pt x="84" y="214"/>
                    </a:cubicBezTo>
                    <a:cubicBezTo>
                      <a:pt x="84" y="213"/>
                      <a:pt x="85" y="213"/>
                      <a:pt x="86" y="213"/>
                    </a:cubicBezTo>
                    <a:cubicBezTo>
                      <a:pt x="86" y="212"/>
                      <a:pt x="87" y="211"/>
                      <a:pt x="88" y="210"/>
                    </a:cubicBezTo>
                    <a:cubicBezTo>
                      <a:pt x="88" y="210"/>
                      <a:pt x="89" y="209"/>
                      <a:pt x="90" y="209"/>
                    </a:cubicBezTo>
                    <a:cubicBezTo>
                      <a:pt x="90" y="208"/>
                      <a:pt x="90" y="207"/>
                      <a:pt x="90" y="206"/>
                    </a:cubicBezTo>
                    <a:cubicBezTo>
                      <a:pt x="91" y="206"/>
                      <a:pt x="91" y="206"/>
                      <a:pt x="92" y="205"/>
                    </a:cubicBezTo>
                    <a:cubicBezTo>
                      <a:pt x="92" y="205"/>
                      <a:pt x="92" y="204"/>
                      <a:pt x="92" y="203"/>
                    </a:cubicBezTo>
                    <a:cubicBezTo>
                      <a:pt x="92" y="203"/>
                      <a:pt x="93" y="203"/>
                      <a:pt x="93" y="202"/>
                    </a:cubicBezTo>
                    <a:cubicBezTo>
                      <a:pt x="94" y="201"/>
                      <a:pt x="93" y="200"/>
                      <a:pt x="94" y="199"/>
                    </a:cubicBezTo>
                    <a:cubicBezTo>
                      <a:pt x="94" y="199"/>
                      <a:pt x="95" y="198"/>
                      <a:pt x="95" y="198"/>
                    </a:cubicBezTo>
                    <a:close/>
                    <a:moveTo>
                      <a:pt x="322" y="173"/>
                    </a:moveTo>
                    <a:cubicBezTo>
                      <a:pt x="321" y="173"/>
                      <a:pt x="321" y="174"/>
                      <a:pt x="321" y="174"/>
                    </a:cubicBezTo>
                    <a:cubicBezTo>
                      <a:pt x="320" y="174"/>
                      <a:pt x="319" y="175"/>
                      <a:pt x="319" y="175"/>
                    </a:cubicBezTo>
                    <a:cubicBezTo>
                      <a:pt x="318" y="176"/>
                      <a:pt x="319" y="177"/>
                      <a:pt x="319" y="178"/>
                    </a:cubicBezTo>
                    <a:cubicBezTo>
                      <a:pt x="318" y="177"/>
                      <a:pt x="319" y="179"/>
                      <a:pt x="319" y="179"/>
                    </a:cubicBezTo>
                    <a:cubicBezTo>
                      <a:pt x="320" y="177"/>
                      <a:pt x="321" y="176"/>
                      <a:pt x="323" y="175"/>
                    </a:cubicBezTo>
                    <a:cubicBezTo>
                      <a:pt x="322" y="174"/>
                      <a:pt x="322" y="174"/>
                      <a:pt x="322" y="173"/>
                    </a:cubicBezTo>
                    <a:close/>
                    <a:moveTo>
                      <a:pt x="341" y="92"/>
                    </a:moveTo>
                    <a:cubicBezTo>
                      <a:pt x="340" y="93"/>
                      <a:pt x="340" y="92"/>
                      <a:pt x="340" y="93"/>
                    </a:cubicBezTo>
                    <a:cubicBezTo>
                      <a:pt x="340" y="93"/>
                      <a:pt x="340" y="94"/>
                      <a:pt x="340" y="94"/>
                    </a:cubicBezTo>
                    <a:cubicBezTo>
                      <a:pt x="341" y="95"/>
                      <a:pt x="342" y="96"/>
                      <a:pt x="343" y="95"/>
                    </a:cubicBezTo>
                    <a:cubicBezTo>
                      <a:pt x="344" y="95"/>
                      <a:pt x="344" y="94"/>
                      <a:pt x="344" y="94"/>
                    </a:cubicBezTo>
                    <a:lnTo>
                      <a:pt x="341" y="92"/>
                    </a:lnTo>
                    <a:close/>
                    <a:moveTo>
                      <a:pt x="390" y="84"/>
                    </a:moveTo>
                    <a:cubicBezTo>
                      <a:pt x="389" y="85"/>
                      <a:pt x="389" y="86"/>
                      <a:pt x="388" y="86"/>
                    </a:cubicBezTo>
                    <a:cubicBezTo>
                      <a:pt x="387" y="86"/>
                      <a:pt x="387" y="86"/>
                      <a:pt x="387" y="86"/>
                    </a:cubicBezTo>
                    <a:cubicBezTo>
                      <a:pt x="384" y="89"/>
                      <a:pt x="384" y="89"/>
                      <a:pt x="384" y="89"/>
                    </a:cubicBezTo>
                    <a:cubicBezTo>
                      <a:pt x="384" y="89"/>
                      <a:pt x="385" y="89"/>
                      <a:pt x="384" y="89"/>
                    </a:cubicBezTo>
                    <a:cubicBezTo>
                      <a:pt x="386" y="90"/>
                      <a:pt x="388" y="90"/>
                      <a:pt x="390" y="90"/>
                    </a:cubicBezTo>
                    <a:cubicBezTo>
                      <a:pt x="391" y="90"/>
                      <a:pt x="391" y="89"/>
                      <a:pt x="392" y="89"/>
                    </a:cubicBezTo>
                    <a:cubicBezTo>
                      <a:pt x="392" y="89"/>
                      <a:pt x="392" y="89"/>
                      <a:pt x="392" y="89"/>
                    </a:cubicBezTo>
                    <a:cubicBezTo>
                      <a:pt x="394" y="90"/>
                      <a:pt x="397" y="90"/>
                      <a:pt x="398" y="90"/>
                    </a:cubicBezTo>
                    <a:cubicBezTo>
                      <a:pt x="399" y="89"/>
                      <a:pt x="399" y="89"/>
                      <a:pt x="398" y="88"/>
                    </a:cubicBezTo>
                    <a:cubicBezTo>
                      <a:pt x="398" y="87"/>
                      <a:pt x="398" y="86"/>
                      <a:pt x="397" y="86"/>
                    </a:cubicBezTo>
                    <a:cubicBezTo>
                      <a:pt x="396" y="86"/>
                      <a:pt x="394" y="86"/>
                      <a:pt x="393" y="86"/>
                    </a:cubicBezTo>
                    <a:cubicBezTo>
                      <a:pt x="392" y="85"/>
                      <a:pt x="391" y="84"/>
                      <a:pt x="390" y="84"/>
                    </a:cubicBezTo>
                    <a:close/>
                    <a:moveTo>
                      <a:pt x="229" y="61"/>
                    </a:moveTo>
                    <a:cubicBezTo>
                      <a:pt x="229" y="61"/>
                      <a:pt x="228" y="62"/>
                      <a:pt x="228" y="62"/>
                    </a:cubicBezTo>
                    <a:cubicBezTo>
                      <a:pt x="227" y="63"/>
                      <a:pt x="226" y="63"/>
                      <a:pt x="225" y="64"/>
                    </a:cubicBezTo>
                    <a:cubicBezTo>
                      <a:pt x="224" y="64"/>
                      <a:pt x="225" y="65"/>
                      <a:pt x="223" y="66"/>
                    </a:cubicBezTo>
                    <a:cubicBezTo>
                      <a:pt x="223" y="66"/>
                      <a:pt x="222" y="66"/>
                      <a:pt x="222" y="66"/>
                    </a:cubicBezTo>
                    <a:cubicBezTo>
                      <a:pt x="222" y="67"/>
                      <a:pt x="222" y="67"/>
                      <a:pt x="222" y="67"/>
                    </a:cubicBezTo>
                    <a:cubicBezTo>
                      <a:pt x="223" y="67"/>
                      <a:pt x="223" y="67"/>
                      <a:pt x="224" y="67"/>
                    </a:cubicBezTo>
                    <a:cubicBezTo>
                      <a:pt x="224" y="67"/>
                      <a:pt x="225" y="68"/>
                      <a:pt x="226" y="68"/>
                    </a:cubicBezTo>
                    <a:cubicBezTo>
                      <a:pt x="227" y="68"/>
                      <a:pt x="227" y="68"/>
                      <a:pt x="229" y="68"/>
                    </a:cubicBezTo>
                    <a:cubicBezTo>
                      <a:pt x="229" y="68"/>
                      <a:pt x="230" y="69"/>
                      <a:pt x="230" y="69"/>
                    </a:cubicBezTo>
                    <a:cubicBezTo>
                      <a:pt x="232" y="69"/>
                      <a:pt x="234" y="69"/>
                      <a:pt x="236" y="69"/>
                    </a:cubicBezTo>
                    <a:cubicBezTo>
                      <a:pt x="236" y="68"/>
                      <a:pt x="237" y="67"/>
                      <a:pt x="236" y="65"/>
                    </a:cubicBezTo>
                    <a:cubicBezTo>
                      <a:pt x="236" y="65"/>
                      <a:pt x="235" y="65"/>
                      <a:pt x="234" y="65"/>
                    </a:cubicBezTo>
                    <a:cubicBezTo>
                      <a:pt x="234" y="64"/>
                      <a:pt x="234" y="64"/>
                      <a:pt x="234" y="63"/>
                    </a:cubicBezTo>
                    <a:cubicBezTo>
                      <a:pt x="233" y="62"/>
                      <a:pt x="232" y="62"/>
                      <a:pt x="230" y="62"/>
                    </a:cubicBezTo>
                    <a:cubicBezTo>
                      <a:pt x="230" y="62"/>
                      <a:pt x="229" y="61"/>
                      <a:pt x="229" y="61"/>
                    </a:cubicBezTo>
                    <a:close/>
                    <a:moveTo>
                      <a:pt x="223" y="60"/>
                    </a:moveTo>
                    <a:cubicBezTo>
                      <a:pt x="223" y="60"/>
                      <a:pt x="222" y="60"/>
                      <a:pt x="222" y="61"/>
                    </a:cubicBezTo>
                    <a:cubicBezTo>
                      <a:pt x="222" y="62"/>
                      <a:pt x="223" y="62"/>
                      <a:pt x="223" y="62"/>
                    </a:cubicBezTo>
                    <a:cubicBezTo>
                      <a:pt x="222" y="62"/>
                      <a:pt x="224" y="63"/>
                      <a:pt x="224" y="63"/>
                    </a:cubicBezTo>
                    <a:cubicBezTo>
                      <a:pt x="224" y="62"/>
                      <a:pt x="224" y="62"/>
                      <a:pt x="224" y="62"/>
                    </a:cubicBezTo>
                    <a:cubicBezTo>
                      <a:pt x="224" y="62"/>
                      <a:pt x="224" y="61"/>
                      <a:pt x="224" y="61"/>
                    </a:cubicBezTo>
                    <a:cubicBezTo>
                      <a:pt x="224" y="61"/>
                      <a:pt x="224" y="60"/>
                      <a:pt x="224" y="60"/>
                    </a:cubicBezTo>
                    <a:cubicBezTo>
                      <a:pt x="224" y="60"/>
                      <a:pt x="223" y="60"/>
                      <a:pt x="223" y="60"/>
                    </a:cubicBezTo>
                    <a:close/>
                    <a:moveTo>
                      <a:pt x="252" y="48"/>
                    </a:moveTo>
                    <a:cubicBezTo>
                      <a:pt x="252" y="49"/>
                      <a:pt x="252" y="51"/>
                      <a:pt x="252" y="52"/>
                    </a:cubicBezTo>
                    <a:cubicBezTo>
                      <a:pt x="252" y="52"/>
                      <a:pt x="255" y="54"/>
                      <a:pt x="255" y="54"/>
                    </a:cubicBezTo>
                    <a:cubicBezTo>
                      <a:pt x="256" y="54"/>
                      <a:pt x="257" y="54"/>
                      <a:pt x="258" y="54"/>
                    </a:cubicBezTo>
                    <a:cubicBezTo>
                      <a:pt x="258" y="54"/>
                      <a:pt x="258" y="55"/>
                      <a:pt x="258" y="55"/>
                    </a:cubicBezTo>
                    <a:cubicBezTo>
                      <a:pt x="259" y="55"/>
                      <a:pt x="262" y="55"/>
                      <a:pt x="263" y="54"/>
                    </a:cubicBezTo>
                    <a:cubicBezTo>
                      <a:pt x="263" y="54"/>
                      <a:pt x="263" y="53"/>
                      <a:pt x="263" y="53"/>
                    </a:cubicBezTo>
                    <a:cubicBezTo>
                      <a:pt x="264" y="53"/>
                      <a:pt x="265" y="52"/>
                      <a:pt x="267" y="52"/>
                    </a:cubicBezTo>
                    <a:cubicBezTo>
                      <a:pt x="266" y="51"/>
                      <a:pt x="266" y="51"/>
                      <a:pt x="266" y="51"/>
                    </a:cubicBezTo>
                    <a:cubicBezTo>
                      <a:pt x="266" y="51"/>
                      <a:pt x="265" y="50"/>
                      <a:pt x="265" y="50"/>
                    </a:cubicBezTo>
                    <a:cubicBezTo>
                      <a:pt x="264" y="49"/>
                      <a:pt x="262" y="50"/>
                      <a:pt x="261" y="49"/>
                    </a:cubicBezTo>
                    <a:cubicBezTo>
                      <a:pt x="260" y="49"/>
                      <a:pt x="259" y="48"/>
                      <a:pt x="259" y="48"/>
                    </a:cubicBezTo>
                    <a:cubicBezTo>
                      <a:pt x="258" y="48"/>
                      <a:pt x="257" y="49"/>
                      <a:pt x="256" y="49"/>
                    </a:cubicBezTo>
                    <a:cubicBezTo>
                      <a:pt x="254" y="49"/>
                      <a:pt x="253" y="49"/>
                      <a:pt x="252" y="48"/>
                    </a:cubicBezTo>
                    <a:close/>
                    <a:moveTo>
                      <a:pt x="234" y="48"/>
                    </a:moveTo>
                    <a:cubicBezTo>
                      <a:pt x="234" y="48"/>
                      <a:pt x="235" y="49"/>
                      <a:pt x="235" y="49"/>
                    </a:cubicBezTo>
                    <a:cubicBezTo>
                      <a:pt x="235" y="50"/>
                      <a:pt x="235" y="52"/>
                      <a:pt x="235" y="53"/>
                    </a:cubicBezTo>
                    <a:cubicBezTo>
                      <a:pt x="235" y="54"/>
                      <a:pt x="236" y="55"/>
                      <a:pt x="236" y="55"/>
                    </a:cubicBezTo>
                    <a:cubicBezTo>
                      <a:pt x="236" y="55"/>
                      <a:pt x="237" y="55"/>
                      <a:pt x="237" y="55"/>
                    </a:cubicBezTo>
                    <a:cubicBezTo>
                      <a:pt x="238" y="55"/>
                      <a:pt x="238" y="54"/>
                      <a:pt x="239" y="54"/>
                    </a:cubicBezTo>
                    <a:cubicBezTo>
                      <a:pt x="239" y="53"/>
                      <a:pt x="240" y="53"/>
                      <a:pt x="241" y="53"/>
                    </a:cubicBezTo>
                    <a:cubicBezTo>
                      <a:pt x="241" y="51"/>
                      <a:pt x="241" y="49"/>
                      <a:pt x="238" y="49"/>
                    </a:cubicBezTo>
                    <a:cubicBezTo>
                      <a:pt x="238" y="49"/>
                      <a:pt x="238" y="50"/>
                      <a:pt x="237" y="50"/>
                    </a:cubicBezTo>
                    <a:cubicBezTo>
                      <a:pt x="236" y="50"/>
                      <a:pt x="236" y="48"/>
                      <a:pt x="235" y="48"/>
                    </a:cubicBezTo>
                    <a:cubicBezTo>
                      <a:pt x="235" y="48"/>
                      <a:pt x="234" y="48"/>
                      <a:pt x="234" y="48"/>
                    </a:cubicBezTo>
                    <a:close/>
                    <a:moveTo>
                      <a:pt x="72" y="46"/>
                    </a:moveTo>
                    <a:cubicBezTo>
                      <a:pt x="74" y="46"/>
                      <a:pt x="73" y="47"/>
                      <a:pt x="74" y="47"/>
                    </a:cubicBezTo>
                    <a:cubicBezTo>
                      <a:pt x="74" y="47"/>
                      <a:pt x="74" y="47"/>
                      <a:pt x="75" y="47"/>
                    </a:cubicBezTo>
                    <a:cubicBezTo>
                      <a:pt x="75" y="48"/>
                      <a:pt x="75" y="48"/>
                      <a:pt x="75" y="48"/>
                    </a:cubicBezTo>
                    <a:cubicBezTo>
                      <a:pt x="74" y="48"/>
                      <a:pt x="73" y="49"/>
                      <a:pt x="73" y="49"/>
                    </a:cubicBezTo>
                    <a:cubicBezTo>
                      <a:pt x="72" y="49"/>
                      <a:pt x="72" y="49"/>
                      <a:pt x="71" y="49"/>
                    </a:cubicBezTo>
                    <a:cubicBezTo>
                      <a:pt x="71" y="49"/>
                      <a:pt x="71" y="50"/>
                      <a:pt x="70" y="50"/>
                    </a:cubicBezTo>
                    <a:cubicBezTo>
                      <a:pt x="70" y="50"/>
                      <a:pt x="69" y="50"/>
                      <a:pt x="68" y="51"/>
                    </a:cubicBezTo>
                    <a:cubicBezTo>
                      <a:pt x="68" y="51"/>
                      <a:pt x="68" y="52"/>
                      <a:pt x="68" y="52"/>
                    </a:cubicBezTo>
                    <a:cubicBezTo>
                      <a:pt x="67" y="52"/>
                      <a:pt x="66" y="52"/>
                      <a:pt x="66" y="53"/>
                    </a:cubicBezTo>
                    <a:cubicBezTo>
                      <a:pt x="66" y="53"/>
                      <a:pt x="66" y="54"/>
                      <a:pt x="66" y="54"/>
                    </a:cubicBezTo>
                    <a:cubicBezTo>
                      <a:pt x="66" y="54"/>
                      <a:pt x="65" y="54"/>
                      <a:pt x="65" y="54"/>
                    </a:cubicBezTo>
                    <a:cubicBezTo>
                      <a:pt x="64" y="53"/>
                      <a:pt x="65" y="53"/>
                      <a:pt x="62" y="52"/>
                    </a:cubicBezTo>
                    <a:cubicBezTo>
                      <a:pt x="63" y="51"/>
                      <a:pt x="63" y="50"/>
                      <a:pt x="63" y="49"/>
                    </a:cubicBezTo>
                    <a:cubicBezTo>
                      <a:pt x="63" y="49"/>
                      <a:pt x="64" y="48"/>
                      <a:pt x="64" y="48"/>
                    </a:cubicBezTo>
                    <a:cubicBezTo>
                      <a:pt x="64" y="49"/>
                      <a:pt x="64" y="49"/>
                      <a:pt x="65" y="50"/>
                    </a:cubicBezTo>
                    <a:cubicBezTo>
                      <a:pt x="67" y="50"/>
                      <a:pt x="68" y="49"/>
                      <a:pt x="70" y="49"/>
                    </a:cubicBezTo>
                    <a:cubicBezTo>
                      <a:pt x="71" y="49"/>
                      <a:pt x="72" y="48"/>
                      <a:pt x="72" y="48"/>
                    </a:cubicBezTo>
                    <a:cubicBezTo>
                      <a:pt x="72" y="47"/>
                      <a:pt x="72" y="46"/>
                      <a:pt x="72" y="47"/>
                    </a:cubicBezTo>
                    <a:cubicBezTo>
                      <a:pt x="72" y="46"/>
                      <a:pt x="72" y="46"/>
                      <a:pt x="72" y="46"/>
                    </a:cubicBezTo>
                    <a:close/>
                    <a:moveTo>
                      <a:pt x="217" y="44"/>
                    </a:moveTo>
                    <a:cubicBezTo>
                      <a:pt x="216" y="45"/>
                      <a:pt x="214" y="48"/>
                      <a:pt x="213" y="49"/>
                    </a:cubicBezTo>
                    <a:cubicBezTo>
                      <a:pt x="213" y="49"/>
                      <a:pt x="213" y="49"/>
                      <a:pt x="213" y="49"/>
                    </a:cubicBezTo>
                    <a:cubicBezTo>
                      <a:pt x="212" y="49"/>
                      <a:pt x="213" y="50"/>
                      <a:pt x="213" y="50"/>
                    </a:cubicBezTo>
                    <a:cubicBezTo>
                      <a:pt x="212" y="50"/>
                      <a:pt x="211" y="51"/>
                      <a:pt x="211" y="51"/>
                    </a:cubicBezTo>
                    <a:cubicBezTo>
                      <a:pt x="211" y="53"/>
                      <a:pt x="212" y="53"/>
                      <a:pt x="212" y="54"/>
                    </a:cubicBezTo>
                    <a:cubicBezTo>
                      <a:pt x="212" y="54"/>
                      <a:pt x="211" y="54"/>
                      <a:pt x="211" y="54"/>
                    </a:cubicBezTo>
                    <a:cubicBezTo>
                      <a:pt x="211" y="54"/>
                      <a:pt x="212" y="55"/>
                      <a:pt x="212" y="55"/>
                    </a:cubicBezTo>
                    <a:cubicBezTo>
                      <a:pt x="212" y="55"/>
                      <a:pt x="212" y="56"/>
                      <a:pt x="212" y="56"/>
                    </a:cubicBezTo>
                    <a:cubicBezTo>
                      <a:pt x="213" y="56"/>
                      <a:pt x="213" y="56"/>
                      <a:pt x="213" y="56"/>
                    </a:cubicBezTo>
                    <a:cubicBezTo>
                      <a:pt x="212" y="56"/>
                      <a:pt x="213" y="57"/>
                      <a:pt x="212" y="57"/>
                    </a:cubicBezTo>
                    <a:cubicBezTo>
                      <a:pt x="212" y="57"/>
                      <a:pt x="212" y="57"/>
                      <a:pt x="212" y="57"/>
                    </a:cubicBezTo>
                    <a:cubicBezTo>
                      <a:pt x="212" y="57"/>
                      <a:pt x="213" y="57"/>
                      <a:pt x="213" y="57"/>
                    </a:cubicBezTo>
                    <a:cubicBezTo>
                      <a:pt x="213" y="58"/>
                      <a:pt x="214" y="59"/>
                      <a:pt x="214" y="59"/>
                    </a:cubicBezTo>
                    <a:cubicBezTo>
                      <a:pt x="215" y="60"/>
                      <a:pt x="216" y="60"/>
                      <a:pt x="217" y="60"/>
                    </a:cubicBezTo>
                    <a:cubicBezTo>
                      <a:pt x="218" y="60"/>
                      <a:pt x="220" y="58"/>
                      <a:pt x="220" y="57"/>
                    </a:cubicBezTo>
                    <a:cubicBezTo>
                      <a:pt x="220" y="57"/>
                      <a:pt x="220" y="56"/>
                      <a:pt x="220" y="56"/>
                    </a:cubicBezTo>
                    <a:cubicBezTo>
                      <a:pt x="221" y="56"/>
                      <a:pt x="221" y="56"/>
                      <a:pt x="221" y="56"/>
                    </a:cubicBezTo>
                    <a:cubicBezTo>
                      <a:pt x="223" y="53"/>
                      <a:pt x="223" y="53"/>
                      <a:pt x="223" y="53"/>
                    </a:cubicBezTo>
                    <a:cubicBezTo>
                      <a:pt x="223" y="53"/>
                      <a:pt x="222" y="50"/>
                      <a:pt x="222" y="50"/>
                    </a:cubicBezTo>
                    <a:cubicBezTo>
                      <a:pt x="222" y="50"/>
                      <a:pt x="221" y="50"/>
                      <a:pt x="221" y="49"/>
                    </a:cubicBezTo>
                    <a:cubicBezTo>
                      <a:pt x="220" y="49"/>
                      <a:pt x="220" y="48"/>
                      <a:pt x="220" y="48"/>
                    </a:cubicBezTo>
                    <a:cubicBezTo>
                      <a:pt x="220" y="47"/>
                      <a:pt x="219" y="48"/>
                      <a:pt x="219" y="48"/>
                    </a:cubicBezTo>
                    <a:cubicBezTo>
                      <a:pt x="219" y="47"/>
                      <a:pt x="218" y="46"/>
                      <a:pt x="218" y="46"/>
                    </a:cubicBezTo>
                    <a:cubicBezTo>
                      <a:pt x="217" y="46"/>
                      <a:pt x="217" y="46"/>
                      <a:pt x="216" y="46"/>
                    </a:cubicBezTo>
                    <a:cubicBezTo>
                      <a:pt x="217" y="45"/>
                      <a:pt x="217" y="44"/>
                      <a:pt x="217" y="44"/>
                    </a:cubicBezTo>
                    <a:close/>
                    <a:moveTo>
                      <a:pt x="64" y="15"/>
                    </a:moveTo>
                    <a:cubicBezTo>
                      <a:pt x="64" y="16"/>
                      <a:pt x="64" y="16"/>
                      <a:pt x="64" y="16"/>
                    </a:cubicBezTo>
                    <a:cubicBezTo>
                      <a:pt x="64" y="16"/>
                      <a:pt x="63" y="16"/>
                      <a:pt x="63" y="16"/>
                    </a:cubicBezTo>
                    <a:cubicBezTo>
                      <a:pt x="63" y="16"/>
                      <a:pt x="63" y="16"/>
                      <a:pt x="63" y="16"/>
                    </a:cubicBezTo>
                    <a:cubicBezTo>
                      <a:pt x="63" y="16"/>
                      <a:pt x="62" y="16"/>
                      <a:pt x="62" y="16"/>
                    </a:cubicBezTo>
                    <a:cubicBezTo>
                      <a:pt x="62" y="17"/>
                      <a:pt x="62" y="18"/>
                      <a:pt x="62" y="19"/>
                    </a:cubicBezTo>
                    <a:cubicBezTo>
                      <a:pt x="62" y="20"/>
                      <a:pt x="60" y="20"/>
                      <a:pt x="60" y="21"/>
                    </a:cubicBezTo>
                    <a:cubicBezTo>
                      <a:pt x="60" y="22"/>
                      <a:pt x="61" y="22"/>
                      <a:pt x="61" y="23"/>
                    </a:cubicBezTo>
                    <a:cubicBezTo>
                      <a:pt x="60" y="23"/>
                      <a:pt x="60" y="22"/>
                      <a:pt x="60" y="22"/>
                    </a:cubicBezTo>
                    <a:cubicBezTo>
                      <a:pt x="59" y="25"/>
                      <a:pt x="58" y="26"/>
                      <a:pt x="55" y="28"/>
                    </a:cubicBezTo>
                    <a:cubicBezTo>
                      <a:pt x="55" y="28"/>
                      <a:pt x="55" y="29"/>
                      <a:pt x="55" y="29"/>
                    </a:cubicBezTo>
                    <a:cubicBezTo>
                      <a:pt x="58" y="29"/>
                      <a:pt x="60" y="28"/>
                      <a:pt x="62" y="26"/>
                    </a:cubicBezTo>
                    <a:cubicBezTo>
                      <a:pt x="62" y="26"/>
                      <a:pt x="62" y="25"/>
                      <a:pt x="62" y="25"/>
                    </a:cubicBezTo>
                    <a:cubicBezTo>
                      <a:pt x="63" y="25"/>
                      <a:pt x="68" y="27"/>
                      <a:pt x="68" y="27"/>
                    </a:cubicBezTo>
                    <a:cubicBezTo>
                      <a:pt x="68" y="27"/>
                      <a:pt x="69" y="26"/>
                      <a:pt x="70" y="26"/>
                    </a:cubicBezTo>
                    <a:cubicBezTo>
                      <a:pt x="70" y="26"/>
                      <a:pt x="70" y="26"/>
                      <a:pt x="71" y="26"/>
                    </a:cubicBezTo>
                    <a:cubicBezTo>
                      <a:pt x="73" y="25"/>
                      <a:pt x="72" y="25"/>
                      <a:pt x="75" y="25"/>
                    </a:cubicBezTo>
                    <a:cubicBezTo>
                      <a:pt x="75" y="24"/>
                      <a:pt x="76" y="24"/>
                      <a:pt x="76" y="23"/>
                    </a:cubicBezTo>
                    <a:cubicBezTo>
                      <a:pt x="75" y="20"/>
                      <a:pt x="73" y="20"/>
                      <a:pt x="70" y="19"/>
                    </a:cubicBezTo>
                    <a:cubicBezTo>
                      <a:pt x="70" y="19"/>
                      <a:pt x="69" y="19"/>
                      <a:pt x="69" y="18"/>
                    </a:cubicBezTo>
                    <a:cubicBezTo>
                      <a:pt x="69" y="17"/>
                      <a:pt x="69" y="17"/>
                      <a:pt x="69" y="17"/>
                    </a:cubicBezTo>
                    <a:cubicBezTo>
                      <a:pt x="68" y="17"/>
                      <a:pt x="68" y="18"/>
                      <a:pt x="68" y="18"/>
                    </a:cubicBezTo>
                    <a:cubicBezTo>
                      <a:pt x="66" y="18"/>
                      <a:pt x="68" y="16"/>
                      <a:pt x="65" y="18"/>
                    </a:cubicBezTo>
                    <a:cubicBezTo>
                      <a:pt x="65" y="18"/>
                      <a:pt x="65" y="18"/>
                      <a:pt x="65" y="17"/>
                    </a:cubicBezTo>
                    <a:cubicBezTo>
                      <a:pt x="67" y="17"/>
                      <a:pt x="65" y="15"/>
                      <a:pt x="64" y="15"/>
                    </a:cubicBezTo>
                    <a:close/>
                    <a:moveTo>
                      <a:pt x="48" y="221"/>
                    </a:moveTo>
                    <a:cubicBezTo>
                      <a:pt x="51" y="221"/>
                      <a:pt x="51" y="221"/>
                      <a:pt x="51" y="221"/>
                    </a:cubicBezTo>
                    <a:cubicBezTo>
                      <a:pt x="53" y="222"/>
                      <a:pt x="53" y="222"/>
                      <a:pt x="53" y="222"/>
                    </a:cubicBezTo>
                    <a:cubicBezTo>
                      <a:pt x="56" y="222"/>
                      <a:pt x="56" y="222"/>
                      <a:pt x="56" y="222"/>
                    </a:cubicBezTo>
                    <a:cubicBezTo>
                      <a:pt x="57" y="223"/>
                      <a:pt x="57" y="223"/>
                      <a:pt x="57" y="223"/>
                    </a:cubicBezTo>
                    <a:cubicBezTo>
                      <a:pt x="60" y="223"/>
                      <a:pt x="60" y="223"/>
                      <a:pt x="60" y="223"/>
                    </a:cubicBezTo>
                    <a:cubicBezTo>
                      <a:pt x="64" y="226"/>
                      <a:pt x="64" y="226"/>
                      <a:pt x="64" y="226"/>
                    </a:cubicBezTo>
                    <a:cubicBezTo>
                      <a:pt x="66" y="229"/>
                      <a:pt x="66" y="229"/>
                      <a:pt x="66" y="229"/>
                    </a:cubicBezTo>
                    <a:cubicBezTo>
                      <a:pt x="68" y="231"/>
                      <a:pt x="68" y="231"/>
                      <a:pt x="68" y="231"/>
                    </a:cubicBezTo>
                    <a:cubicBezTo>
                      <a:pt x="69" y="232"/>
                      <a:pt x="69" y="232"/>
                      <a:pt x="69" y="232"/>
                    </a:cubicBezTo>
                    <a:cubicBezTo>
                      <a:pt x="72" y="234"/>
                      <a:pt x="72" y="234"/>
                      <a:pt x="72" y="234"/>
                    </a:cubicBezTo>
                    <a:cubicBezTo>
                      <a:pt x="74" y="234"/>
                      <a:pt x="74" y="234"/>
                      <a:pt x="74" y="234"/>
                    </a:cubicBezTo>
                    <a:cubicBezTo>
                      <a:pt x="76" y="234"/>
                      <a:pt x="76" y="234"/>
                      <a:pt x="76" y="234"/>
                    </a:cubicBezTo>
                    <a:cubicBezTo>
                      <a:pt x="78" y="233"/>
                      <a:pt x="78" y="233"/>
                      <a:pt x="78" y="233"/>
                    </a:cubicBezTo>
                    <a:cubicBezTo>
                      <a:pt x="80" y="232"/>
                      <a:pt x="80" y="232"/>
                      <a:pt x="80" y="232"/>
                    </a:cubicBezTo>
                    <a:cubicBezTo>
                      <a:pt x="82" y="233"/>
                      <a:pt x="82" y="233"/>
                      <a:pt x="82" y="233"/>
                    </a:cubicBezTo>
                    <a:cubicBezTo>
                      <a:pt x="86" y="234"/>
                      <a:pt x="86" y="234"/>
                      <a:pt x="86" y="234"/>
                    </a:cubicBezTo>
                    <a:cubicBezTo>
                      <a:pt x="88" y="234"/>
                      <a:pt x="88" y="234"/>
                      <a:pt x="88" y="234"/>
                    </a:cubicBezTo>
                    <a:cubicBezTo>
                      <a:pt x="88" y="236"/>
                      <a:pt x="88" y="236"/>
                      <a:pt x="88" y="236"/>
                    </a:cubicBezTo>
                    <a:cubicBezTo>
                      <a:pt x="89" y="237"/>
                      <a:pt x="89" y="237"/>
                      <a:pt x="89" y="237"/>
                    </a:cubicBezTo>
                    <a:cubicBezTo>
                      <a:pt x="91" y="237"/>
                      <a:pt x="91" y="237"/>
                      <a:pt x="91" y="237"/>
                    </a:cubicBezTo>
                    <a:cubicBezTo>
                      <a:pt x="93" y="238"/>
                      <a:pt x="93" y="238"/>
                      <a:pt x="93" y="238"/>
                    </a:cubicBezTo>
                    <a:cubicBezTo>
                      <a:pt x="95" y="238"/>
                      <a:pt x="95" y="238"/>
                      <a:pt x="95" y="238"/>
                    </a:cubicBezTo>
                    <a:cubicBezTo>
                      <a:pt x="97" y="238"/>
                      <a:pt x="97" y="238"/>
                      <a:pt x="97" y="238"/>
                    </a:cubicBezTo>
                    <a:cubicBezTo>
                      <a:pt x="99" y="238"/>
                      <a:pt x="99" y="238"/>
                      <a:pt x="99" y="238"/>
                    </a:cubicBezTo>
                    <a:cubicBezTo>
                      <a:pt x="102" y="239"/>
                      <a:pt x="102" y="239"/>
                      <a:pt x="102" y="239"/>
                    </a:cubicBezTo>
                    <a:cubicBezTo>
                      <a:pt x="105" y="238"/>
                      <a:pt x="105" y="238"/>
                      <a:pt x="105" y="238"/>
                    </a:cubicBezTo>
                    <a:cubicBezTo>
                      <a:pt x="107" y="237"/>
                      <a:pt x="107" y="237"/>
                      <a:pt x="107" y="237"/>
                    </a:cubicBezTo>
                    <a:cubicBezTo>
                      <a:pt x="111" y="236"/>
                      <a:pt x="111" y="236"/>
                      <a:pt x="111" y="236"/>
                    </a:cubicBezTo>
                    <a:cubicBezTo>
                      <a:pt x="114" y="234"/>
                      <a:pt x="114" y="234"/>
                      <a:pt x="114" y="234"/>
                    </a:cubicBezTo>
                    <a:cubicBezTo>
                      <a:pt x="115" y="233"/>
                      <a:pt x="115" y="233"/>
                      <a:pt x="115" y="233"/>
                    </a:cubicBezTo>
                    <a:cubicBezTo>
                      <a:pt x="118" y="235"/>
                      <a:pt x="118" y="235"/>
                      <a:pt x="118" y="235"/>
                    </a:cubicBezTo>
                    <a:cubicBezTo>
                      <a:pt x="121" y="235"/>
                      <a:pt x="121" y="235"/>
                      <a:pt x="121" y="235"/>
                    </a:cubicBezTo>
                    <a:cubicBezTo>
                      <a:pt x="124" y="236"/>
                      <a:pt x="124" y="236"/>
                      <a:pt x="124" y="236"/>
                    </a:cubicBezTo>
                    <a:cubicBezTo>
                      <a:pt x="126" y="235"/>
                      <a:pt x="126" y="235"/>
                      <a:pt x="126" y="235"/>
                    </a:cubicBezTo>
                    <a:cubicBezTo>
                      <a:pt x="128" y="237"/>
                      <a:pt x="128" y="237"/>
                      <a:pt x="128" y="237"/>
                    </a:cubicBezTo>
                    <a:cubicBezTo>
                      <a:pt x="130" y="238"/>
                      <a:pt x="130" y="238"/>
                      <a:pt x="130" y="238"/>
                    </a:cubicBezTo>
                    <a:cubicBezTo>
                      <a:pt x="133" y="236"/>
                      <a:pt x="133" y="236"/>
                      <a:pt x="133" y="236"/>
                    </a:cubicBezTo>
                    <a:cubicBezTo>
                      <a:pt x="133" y="236"/>
                      <a:pt x="136" y="235"/>
                      <a:pt x="136" y="234"/>
                    </a:cubicBezTo>
                    <a:cubicBezTo>
                      <a:pt x="134" y="233"/>
                      <a:pt x="138" y="231"/>
                      <a:pt x="138" y="231"/>
                    </a:cubicBezTo>
                    <a:cubicBezTo>
                      <a:pt x="139" y="229"/>
                      <a:pt x="139" y="229"/>
                      <a:pt x="139" y="229"/>
                    </a:cubicBezTo>
                    <a:cubicBezTo>
                      <a:pt x="140" y="227"/>
                      <a:pt x="140" y="227"/>
                      <a:pt x="140" y="227"/>
                    </a:cubicBezTo>
                    <a:cubicBezTo>
                      <a:pt x="140" y="225"/>
                      <a:pt x="140" y="225"/>
                      <a:pt x="140" y="225"/>
                    </a:cubicBezTo>
                    <a:cubicBezTo>
                      <a:pt x="141" y="224"/>
                      <a:pt x="141" y="224"/>
                      <a:pt x="141" y="224"/>
                    </a:cubicBezTo>
                    <a:cubicBezTo>
                      <a:pt x="141" y="222"/>
                      <a:pt x="141" y="222"/>
                      <a:pt x="141" y="222"/>
                    </a:cubicBezTo>
                    <a:cubicBezTo>
                      <a:pt x="141" y="219"/>
                      <a:pt x="141" y="219"/>
                      <a:pt x="141" y="219"/>
                    </a:cubicBezTo>
                    <a:cubicBezTo>
                      <a:pt x="139" y="220"/>
                      <a:pt x="139" y="220"/>
                      <a:pt x="139" y="220"/>
                    </a:cubicBezTo>
                    <a:cubicBezTo>
                      <a:pt x="140" y="218"/>
                      <a:pt x="140" y="218"/>
                      <a:pt x="140" y="218"/>
                    </a:cubicBezTo>
                    <a:cubicBezTo>
                      <a:pt x="140" y="218"/>
                      <a:pt x="140" y="218"/>
                      <a:pt x="140" y="218"/>
                    </a:cubicBezTo>
                    <a:cubicBezTo>
                      <a:pt x="142" y="216"/>
                      <a:pt x="142" y="216"/>
                      <a:pt x="142" y="216"/>
                    </a:cubicBezTo>
                    <a:cubicBezTo>
                      <a:pt x="144" y="214"/>
                      <a:pt x="144" y="214"/>
                      <a:pt x="144" y="214"/>
                    </a:cubicBezTo>
                    <a:cubicBezTo>
                      <a:pt x="145" y="213"/>
                      <a:pt x="145" y="213"/>
                      <a:pt x="145" y="213"/>
                    </a:cubicBezTo>
                    <a:cubicBezTo>
                      <a:pt x="148" y="213"/>
                      <a:pt x="148" y="213"/>
                      <a:pt x="148" y="213"/>
                    </a:cubicBezTo>
                    <a:cubicBezTo>
                      <a:pt x="150" y="212"/>
                      <a:pt x="150" y="212"/>
                      <a:pt x="150" y="212"/>
                    </a:cubicBezTo>
                    <a:cubicBezTo>
                      <a:pt x="151" y="212"/>
                      <a:pt x="151" y="212"/>
                      <a:pt x="151" y="212"/>
                    </a:cubicBezTo>
                    <a:cubicBezTo>
                      <a:pt x="154" y="212"/>
                      <a:pt x="154" y="212"/>
                      <a:pt x="154" y="212"/>
                    </a:cubicBezTo>
                    <a:cubicBezTo>
                      <a:pt x="156" y="213"/>
                      <a:pt x="156" y="213"/>
                      <a:pt x="156" y="213"/>
                    </a:cubicBezTo>
                    <a:cubicBezTo>
                      <a:pt x="157" y="215"/>
                      <a:pt x="157" y="215"/>
                      <a:pt x="157" y="215"/>
                    </a:cubicBezTo>
                    <a:cubicBezTo>
                      <a:pt x="159" y="216"/>
                      <a:pt x="159" y="216"/>
                      <a:pt x="159" y="216"/>
                    </a:cubicBezTo>
                    <a:cubicBezTo>
                      <a:pt x="162" y="217"/>
                      <a:pt x="162" y="217"/>
                      <a:pt x="162" y="217"/>
                    </a:cubicBezTo>
                    <a:cubicBezTo>
                      <a:pt x="164" y="219"/>
                      <a:pt x="164" y="219"/>
                      <a:pt x="164" y="219"/>
                    </a:cubicBezTo>
                    <a:cubicBezTo>
                      <a:pt x="165" y="220"/>
                      <a:pt x="165" y="220"/>
                      <a:pt x="165" y="220"/>
                    </a:cubicBezTo>
                    <a:cubicBezTo>
                      <a:pt x="166" y="222"/>
                      <a:pt x="166" y="222"/>
                      <a:pt x="166" y="222"/>
                    </a:cubicBezTo>
                    <a:cubicBezTo>
                      <a:pt x="166" y="224"/>
                      <a:pt x="166" y="224"/>
                      <a:pt x="166" y="224"/>
                    </a:cubicBezTo>
                    <a:cubicBezTo>
                      <a:pt x="167" y="227"/>
                      <a:pt x="167" y="227"/>
                      <a:pt x="167" y="227"/>
                    </a:cubicBezTo>
                    <a:cubicBezTo>
                      <a:pt x="169" y="230"/>
                      <a:pt x="169" y="230"/>
                      <a:pt x="169" y="230"/>
                    </a:cubicBezTo>
                    <a:cubicBezTo>
                      <a:pt x="170" y="232"/>
                      <a:pt x="170" y="232"/>
                      <a:pt x="170" y="232"/>
                    </a:cubicBezTo>
                    <a:cubicBezTo>
                      <a:pt x="172" y="234"/>
                      <a:pt x="172" y="234"/>
                      <a:pt x="172" y="234"/>
                    </a:cubicBezTo>
                    <a:cubicBezTo>
                      <a:pt x="173" y="234"/>
                      <a:pt x="173" y="234"/>
                      <a:pt x="173" y="234"/>
                    </a:cubicBezTo>
                    <a:cubicBezTo>
                      <a:pt x="175" y="234"/>
                      <a:pt x="175" y="234"/>
                      <a:pt x="175" y="234"/>
                    </a:cubicBezTo>
                    <a:cubicBezTo>
                      <a:pt x="177" y="235"/>
                      <a:pt x="177" y="235"/>
                      <a:pt x="177" y="235"/>
                    </a:cubicBezTo>
                    <a:cubicBezTo>
                      <a:pt x="179" y="236"/>
                      <a:pt x="179" y="236"/>
                      <a:pt x="179" y="236"/>
                    </a:cubicBezTo>
                    <a:cubicBezTo>
                      <a:pt x="179" y="238"/>
                      <a:pt x="179" y="238"/>
                      <a:pt x="179" y="238"/>
                    </a:cubicBezTo>
                    <a:cubicBezTo>
                      <a:pt x="180" y="240"/>
                      <a:pt x="180" y="240"/>
                      <a:pt x="180" y="240"/>
                    </a:cubicBezTo>
                    <a:cubicBezTo>
                      <a:pt x="182" y="242"/>
                      <a:pt x="182" y="242"/>
                      <a:pt x="182" y="242"/>
                    </a:cubicBezTo>
                    <a:cubicBezTo>
                      <a:pt x="183" y="243"/>
                      <a:pt x="183" y="243"/>
                      <a:pt x="183" y="243"/>
                    </a:cubicBezTo>
                    <a:cubicBezTo>
                      <a:pt x="182" y="245"/>
                      <a:pt x="182" y="245"/>
                      <a:pt x="182" y="245"/>
                    </a:cubicBezTo>
                    <a:cubicBezTo>
                      <a:pt x="183" y="247"/>
                      <a:pt x="183" y="247"/>
                      <a:pt x="183" y="247"/>
                    </a:cubicBezTo>
                    <a:cubicBezTo>
                      <a:pt x="185" y="248"/>
                      <a:pt x="185" y="248"/>
                      <a:pt x="185" y="248"/>
                    </a:cubicBezTo>
                    <a:cubicBezTo>
                      <a:pt x="187" y="249"/>
                      <a:pt x="187" y="249"/>
                      <a:pt x="187" y="249"/>
                    </a:cubicBezTo>
                    <a:cubicBezTo>
                      <a:pt x="188" y="249"/>
                      <a:pt x="188" y="249"/>
                      <a:pt x="188" y="249"/>
                    </a:cubicBezTo>
                    <a:cubicBezTo>
                      <a:pt x="190" y="248"/>
                      <a:pt x="190" y="248"/>
                      <a:pt x="190" y="248"/>
                    </a:cubicBezTo>
                    <a:cubicBezTo>
                      <a:pt x="191" y="246"/>
                      <a:pt x="191" y="246"/>
                      <a:pt x="191" y="246"/>
                    </a:cubicBezTo>
                    <a:cubicBezTo>
                      <a:pt x="193" y="245"/>
                      <a:pt x="193" y="245"/>
                      <a:pt x="193" y="245"/>
                    </a:cubicBezTo>
                    <a:cubicBezTo>
                      <a:pt x="195" y="245"/>
                      <a:pt x="195" y="245"/>
                      <a:pt x="195" y="245"/>
                    </a:cubicBezTo>
                    <a:cubicBezTo>
                      <a:pt x="196" y="245"/>
                      <a:pt x="196" y="245"/>
                      <a:pt x="196" y="245"/>
                    </a:cubicBezTo>
                    <a:cubicBezTo>
                      <a:pt x="197" y="243"/>
                      <a:pt x="197" y="243"/>
                      <a:pt x="197" y="243"/>
                    </a:cubicBezTo>
                    <a:cubicBezTo>
                      <a:pt x="199" y="243"/>
                      <a:pt x="199" y="243"/>
                      <a:pt x="199" y="243"/>
                    </a:cubicBezTo>
                    <a:cubicBezTo>
                      <a:pt x="198" y="245"/>
                      <a:pt x="198" y="245"/>
                      <a:pt x="198" y="245"/>
                    </a:cubicBezTo>
                    <a:cubicBezTo>
                      <a:pt x="198" y="247"/>
                      <a:pt x="198" y="247"/>
                      <a:pt x="198" y="247"/>
                    </a:cubicBezTo>
                    <a:cubicBezTo>
                      <a:pt x="199" y="248"/>
                      <a:pt x="199" y="248"/>
                      <a:pt x="199" y="248"/>
                    </a:cubicBezTo>
                    <a:cubicBezTo>
                      <a:pt x="199" y="250"/>
                      <a:pt x="199" y="250"/>
                      <a:pt x="199" y="250"/>
                    </a:cubicBezTo>
                    <a:cubicBezTo>
                      <a:pt x="198" y="251"/>
                      <a:pt x="198" y="251"/>
                      <a:pt x="198" y="251"/>
                    </a:cubicBezTo>
                    <a:cubicBezTo>
                      <a:pt x="198" y="253"/>
                      <a:pt x="198" y="253"/>
                      <a:pt x="198" y="253"/>
                    </a:cubicBezTo>
                    <a:cubicBezTo>
                      <a:pt x="198" y="256"/>
                      <a:pt x="198" y="256"/>
                      <a:pt x="198" y="256"/>
                    </a:cubicBezTo>
                    <a:cubicBezTo>
                      <a:pt x="197" y="258"/>
                      <a:pt x="197" y="258"/>
                      <a:pt x="197" y="258"/>
                    </a:cubicBezTo>
                    <a:cubicBezTo>
                      <a:pt x="195" y="259"/>
                      <a:pt x="195" y="259"/>
                      <a:pt x="195" y="259"/>
                    </a:cubicBezTo>
                    <a:cubicBezTo>
                      <a:pt x="194" y="260"/>
                      <a:pt x="194" y="260"/>
                      <a:pt x="194" y="260"/>
                    </a:cubicBezTo>
                    <a:cubicBezTo>
                      <a:pt x="193" y="262"/>
                      <a:pt x="193" y="262"/>
                      <a:pt x="193" y="262"/>
                    </a:cubicBezTo>
                    <a:cubicBezTo>
                      <a:pt x="191" y="263"/>
                      <a:pt x="191" y="263"/>
                      <a:pt x="191" y="263"/>
                    </a:cubicBezTo>
                    <a:cubicBezTo>
                      <a:pt x="191" y="263"/>
                      <a:pt x="190" y="264"/>
                      <a:pt x="190" y="264"/>
                    </a:cubicBezTo>
                    <a:cubicBezTo>
                      <a:pt x="190" y="265"/>
                      <a:pt x="190" y="267"/>
                      <a:pt x="190" y="268"/>
                    </a:cubicBezTo>
                    <a:cubicBezTo>
                      <a:pt x="190" y="268"/>
                      <a:pt x="189" y="268"/>
                      <a:pt x="189" y="268"/>
                    </a:cubicBezTo>
                    <a:cubicBezTo>
                      <a:pt x="188" y="267"/>
                      <a:pt x="188" y="267"/>
                      <a:pt x="188" y="266"/>
                    </a:cubicBezTo>
                    <a:cubicBezTo>
                      <a:pt x="188" y="265"/>
                      <a:pt x="189" y="265"/>
                      <a:pt x="189" y="264"/>
                    </a:cubicBezTo>
                    <a:cubicBezTo>
                      <a:pt x="189" y="264"/>
                      <a:pt x="188" y="263"/>
                      <a:pt x="188" y="263"/>
                    </a:cubicBezTo>
                    <a:cubicBezTo>
                      <a:pt x="187" y="264"/>
                      <a:pt x="187" y="264"/>
                      <a:pt x="187" y="264"/>
                    </a:cubicBezTo>
                    <a:cubicBezTo>
                      <a:pt x="185" y="265"/>
                      <a:pt x="185" y="265"/>
                      <a:pt x="185" y="265"/>
                    </a:cubicBezTo>
                    <a:cubicBezTo>
                      <a:pt x="185" y="267"/>
                      <a:pt x="185" y="267"/>
                      <a:pt x="185" y="267"/>
                    </a:cubicBezTo>
                    <a:cubicBezTo>
                      <a:pt x="185" y="269"/>
                      <a:pt x="185" y="269"/>
                      <a:pt x="185" y="269"/>
                    </a:cubicBezTo>
                    <a:cubicBezTo>
                      <a:pt x="185" y="272"/>
                      <a:pt x="185" y="272"/>
                      <a:pt x="185" y="272"/>
                    </a:cubicBezTo>
                    <a:cubicBezTo>
                      <a:pt x="185" y="274"/>
                      <a:pt x="185" y="274"/>
                      <a:pt x="185" y="274"/>
                    </a:cubicBezTo>
                    <a:cubicBezTo>
                      <a:pt x="184" y="275"/>
                      <a:pt x="184" y="275"/>
                      <a:pt x="184" y="275"/>
                    </a:cubicBezTo>
                    <a:cubicBezTo>
                      <a:pt x="184" y="276"/>
                      <a:pt x="184" y="276"/>
                      <a:pt x="184" y="276"/>
                    </a:cubicBezTo>
                    <a:cubicBezTo>
                      <a:pt x="183" y="278"/>
                      <a:pt x="183" y="278"/>
                      <a:pt x="183" y="278"/>
                    </a:cubicBezTo>
                    <a:cubicBezTo>
                      <a:pt x="183" y="278"/>
                      <a:pt x="183" y="278"/>
                      <a:pt x="183" y="278"/>
                    </a:cubicBezTo>
                    <a:cubicBezTo>
                      <a:pt x="183" y="278"/>
                      <a:pt x="184" y="278"/>
                      <a:pt x="185" y="278"/>
                    </a:cubicBezTo>
                    <a:cubicBezTo>
                      <a:pt x="185" y="278"/>
                      <a:pt x="185" y="277"/>
                      <a:pt x="185" y="276"/>
                    </a:cubicBezTo>
                    <a:cubicBezTo>
                      <a:pt x="185" y="276"/>
                      <a:pt x="186" y="276"/>
                      <a:pt x="186" y="276"/>
                    </a:cubicBezTo>
                    <a:cubicBezTo>
                      <a:pt x="187" y="276"/>
                      <a:pt x="188" y="274"/>
                      <a:pt x="188" y="273"/>
                    </a:cubicBezTo>
                    <a:cubicBezTo>
                      <a:pt x="188" y="274"/>
                      <a:pt x="189" y="273"/>
                      <a:pt x="189" y="273"/>
                    </a:cubicBezTo>
                    <a:cubicBezTo>
                      <a:pt x="190" y="274"/>
                      <a:pt x="188" y="275"/>
                      <a:pt x="190" y="274"/>
                    </a:cubicBezTo>
                    <a:cubicBezTo>
                      <a:pt x="190" y="274"/>
                      <a:pt x="191" y="274"/>
                      <a:pt x="191" y="274"/>
                    </a:cubicBezTo>
                    <a:cubicBezTo>
                      <a:pt x="191" y="276"/>
                      <a:pt x="191" y="275"/>
                      <a:pt x="191" y="277"/>
                    </a:cubicBezTo>
                    <a:cubicBezTo>
                      <a:pt x="192" y="277"/>
                      <a:pt x="192" y="277"/>
                      <a:pt x="192" y="277"/>
                    </a:cubicBezTo>
                    <a:cubicBezTo>
                      <a:pt x="192" y="277"/>
                      <a:pt x="192" y="278"/>
                      <a:pt x="192" y="278"/>
                    </a:cubicBezTo>
                    <a:cubicBezTo>
                      <a:pt x="194" y="278"/>
                      <a:pt x="194" y="278"/>
                      <a:pt x="194" y="278"/>
                    </a:cubicBezTo>
                    <a:cubicBezTo>
                      <a:pt x="195" y="278"/>
                      <a:pt x="195" y="280"/>
                      <a:pt x="197" y="279"/>
                    </a:cubicBezTo>
                    <a:cubicBezTo>
                      <a:pt x="197" y="279"/>
                      <a:pt x="199" y="275"/>
                      <a:pt x="200" y="274"/>
                    </a:cubicBezTo>
                    <a:cubicBezTo>
                      <a:pt x="201" y="274"/>
                      <a:pt x="201" y="274"/>
                      <a:pt x="201" y="274"/>
                    </a:cubicBezTo>
                    <a:cubicBezTo>
                      <a:pt x="201" y="274"/>
                      <a:pt x="201" y="273"/>
                      <a:pt x="201" y="273"/>
                    </a:cubicBezTo>
                    <a:cubicBezTo>
                      <a:pt x="201" y="272"/>
                      <a:pt x="202" y="273"/>
                      <a:pt x="203" y="273"/>
                    </a:cubicBezTo>
                    <a:cubicBezTo>
                      <a:pt x="203" y="271"/>
                      <a:pt x="203" y="270"/>
                      <a:pt x="203" y="269"/>
                    </a:cubicBezTo>
                    <a:cubicBezTo>
                      <a:pt x="203" y="269"/>
                      <a:pt x="204" y="269"/>
                      <a:pt x="204" y="269"/>
                    </a:cubicBezTo>
                    <a:cubicBezTo>
                      <a:pt x="204" y="268"/>
                      <a:pt x="204" y="268"/>
                      <a:pt x="205" y="267"/>
                    </a:cubicBezTo>
                    <a:cubicBezTo>
                      <a:pt x="205" y="267"/>
                      <a:pt x="205" y="268"/>
                      <a:pt x="206" y="267"/>
                    </a:cubicBezTo>
                    <a:cubicBezTo>
                      <a:pt x="206" y="267"/>
                      <a:pt x="206" y="265"/>
                      <a:pt x="206" y="265"/>
                    </a:cubicBezTo>
                    <a:cubicBezTo>
                      <a:pt x="209" y="262"/>
                      <a:pt x="209" y="262"/>
                      <a:pt x="209" y="262"/>
                    </a:cubicBezTo>
                    <a:cubicBezTo>
                      <a:pt x="209" y="262"/>
                      <a:pt x="210" y="262"/>
                      <a:pt x="210" y="262"/>
                    </a:cubicBezTo>
                    <a:cubicBezTo>
                      <a:pt x="211" y="262"/>
                      <a:pt x="211" y="261"/>
                      <a:pt x="211" y="260"/>
                    </a:cubicBezTo>
                    <a:cubicBezTo>
                      <a:pt x="211" y="260"/>
                      <a:pt x="212" y="259"/>
                      <a:pt x="213" y="259"/>
                    </a:cubicBezTo>
                    <a:cubicBezTo>
                      <a:pt x="215" y="255"/>
                      <a:pt x="215" y="255"/>
                      <a:pt x="215" y="255"/>
                    </a:cubicBezTo>
                    <a:cubicBezTo>
                      <a:pt x="215" y="255"/>
                      <a:pt x="214" y="255"/>
                      <a:pt x="214" y="254"/>
                    </a:cubicBezTo>
                    <a:cubicBezTo>
                      <a:pt x="215" y="253"/>
                      <a:pt x="216" y="251"/>
                      <a:pt x="217" y="250"/>
                    </a:cubicBezTo>
                    <a:cubicBezTo>
                      <a:pt x="217" y="250"/>
                      <a:pt x="217" y="250"/>
                      <a:pt x="218" y="250"/>
                    </a:cubicBezTo>
                    <a:cubicBezTo>
                      <a:pt x="218" y="249"/>
                      <a:pt x="218" y="248"/>
                      <a:pt x="218" y="247"/>
                    </a:cubicBezTo>
                    <a:cubicBezTo>
                      <a:pt x="219" y="246"/>
                      <a:pt x="221" y="245"/>
                      <a:pt x="222" y="244"/>
                    </a:cubicBezTo>
                    <a:cubicBezTo>
                      <a:pt x="222" y="243"/>
                      <a:pt x="222" y="242"/>
                      <a:pt x="222" y="241"/>
                    </a:cubicBezTo>
                    <a:cubicBezTo>
                      <a:pt x="222" y="241"/>
                      <a:pt x="223" y="241"/>
                      <a:pt x="223" y="241"/>
                    </a:cubicBezTo>
                    <a:cubicBezTo>
                      <a:pt x="223" y="241"/>
                      <a:pt x="222" y="240"/>
                      <a:pt x="222" y="240"/>
                    </a:cubicBezTo>
                    <a:cubicBezTo>
                      <a:pt x="222" y="239"/>
                      <a:pt x="224" y="238"/>
                      <a:pt x="224" y="237"/>
                    </a:cubicBezTo>
                    <a:cubicBezTo>
                      <a:pt x="224" y="236"/>
                      <a:pt x="223" y="235"/>
                      <a:pt x="223" y="234"/>
                    </a:cubicBezTo>
                    <a:cubicBezTo>
                      <a:pt x="223" y="234"/>
                      <a:pt x="224" y="233"/>
                      <a:pt x="224" y="233"/>
                    </a:cubicBezTo>
                    <a:cubicBezTo>
                      <a:pt x="223" y="232"/>
                      <a:pt x="223" y="232"/>
                      <a:pt x="223" y="232"/>
                    </a:cubicBezTo>
                    <a:cubicBezTo>
                      <a:pt x="223" y="232"/>
                      <a:pt x="223" y="231"/>
                      <a:pt x="223" y="231"/>
                    </a:cubicBezTo>
                    <a:cubicBezTo>
                      <a:pt x="224" y="229"/>
                      <a:pt x="224" y="230"/>
                      <a:pt x="223" y="228"/>
                    </a:cubicBezTo>
                    <a:cubicBezTo>
                      <a:pt x="224" y="227"/>
                      <a:pt x="225" y="226"/>
                      <a:pt x="225" y="225"/>
                    </a:cubicBezTo>
                    <a:cubicBezTo>
                      <a:pt x="225" y="225"/>
                      <a:pt x="225" y="225"/>
                      <a:pt x="225" y="224"/>
                    </a:cubicBezTo>
                    <a:cubicBezTo>
                      <a:pt x="225" y="224"/>
                      <a:pt x="226" y="224"/>
                      <a:pt x="226" y="224"/>
                    </a:cubicBezTo>
                    <a:cubicBezTo>
                      <a:pt x="226" y="223"/>
                      <a:pt x="226" y="223"/>
                      <a:pt x="225" y="223"/>
                    </a:cubicBezTo>
                    <a:cubicBezTo>
                      <a:pt x="225" y="223"/>
                      <a:pt x="225" y="221"/>
                      <a:pt x="226" y="222"/>
                    </a:cubicBezTo>
                    <a:cubicBezTo>
                      <a:pt x="226" y="221"/>
                      <a:pt x="226" y="221"/>
                      <a:pt x="226" y="221"/>
                    </a:cubicBezTo>
                    <a:cubicBezTo>
                      <a:pt x="226" y="222"/>
                      <a:pt x="226" y="221"/>
                      <a:pt x="225" y="220"/>
                    </a:cubicBezTo>
                    <a:cubicBezTo>
                      <a:pt x="225" y="220"/>
                      <a:pt x="225" y="218"/>
                      <a:pt x="225" y="218"/>
                    </a:cubicBezTo>
                    <a:cubicBezTo>
                      <a:pt x="226" y="217"/>
                      <a:pt x="228" y="218"/>
                      <a:pt x="229" y="219"/>
                    </a:cubicBezTo>
                    <a:cubicBezTo>
                      <a:pt x="229" y="217"/>
                      <a:pt x="229" y="217"/>
                      <a:pt x="229" y="217"/>
                    </a:cubicBezTo>
                    <a:cubicBezTo>
                      <a:pt x="228" y="217"/>
                      <a:pt x="228" y="217"/>
                      <a:pt x="228" y="217"/>
                    </a:cubicBezTo>
                    <a:cubicBezTo>
                      <a:pt x="227" y="217"/>
                      <a:pt x="226" y="217"/>
                      <a:pt x="226" y="217"/>
                    </a:cubicBezTo>
                    <a:cubicBezTo>
                      <a:pt x="226" y="216"/>
                      <a:pt x="226" y="216"/>
                      <a:pt x="226" y="216"/>
                    </a:cubicBezTo>
                    <a:cubicBezTo>
                      <a:pt x="226" y="216"/>
                      <a:pt x="225" y="216"/>
                      <a:pt x="225" y="216"/>
                    </a:cubicBezTo>
                    <a:cubicBezTo>
                      <a:pt x="222" y="214"/>
                      <a:pt x="222" y="214"/>
                      <a:pt x="222" y="214"/>
                    </a:cubicBezTo>
                    <a:cubicBezTo>
                      <a:pt x="222" y="213"/>
                      <a:pt x="223" y="213"/>
                      <a:pt x="222" y="212"/>
                    </a:cubicBezTo>
                    <a:cubicBezTo>
                      <a:pt x="222" y="212"/>
                      <a:pt x="220" y="212"/>
                      <a:pt x="220" y="211"/>
                    </a:cubicBezTo>
                    <a:cubicBezTo>
                      <a:pt x="220" y="211"/>
                      <a:pt x="220" y="210"/>
                      <a:pt x="220" y="210"/>
                    </a:cubicBezTo>
                    <a:cubicBezTo>
                      <a:pt x="218" y="210"/>
                      <a:pt x="217" y="210"/>
                      <a:pt x="215" y="210"/>
                    </a:cubicBezTo>
                    <a:cubicBezTo>
                      <a:pt x="215" y="211"/>
                      <a:pt x="215" y="212"/>
                      <a:pt x="215" y="213"/>
                    </a:cubicBezTo>
                    <a:cubicBezTo>
                      <a:pt x="215" y="213"/>
                      <a:pt x="214" y="213"/>
                      <a:pt x="214" y="212"/>
                    </a:cubicBezTo>
                    <a:cubicBezTo>
                      <a:pt x="213" y="213"/>
                      <a:pt x="213" y="215"/>
                      <a:pt x="212" y="215"/>
                    </a:cubicBezTo>
                    <a:cubicBezTo>
                      <a:pt x="212" y="215"/>
                      <a:pt x="211" y="215"/>
                      <a:pt x="211" y="215"/>
                    </a:cubicBezTo>
                    <a:cubicBezTo>
                      <a:pt x="212" y="212"/>
                      <a:pt x="213" y="212"/>
                      <a:pt x="210" y="210"/>
                    </a:cubicBezTo>
                    <a:cubicBezTo>
                      <a:pt x="210" y="211"/>
                      <a:pt x="210" y="212"/>
                      <a:pt x="209" y="213"/>
                    </a:cubicBezTo>
                    <a:cubicBezTo>
                      <a:pt x="209" y="213"/>
                      <a:pt x="208" y="213"/>
                      <a:pt x="208" y="213"/>
                    </a:cubicBezTo>
                    <a:cubicBezTo>
                      <a:pt x="208" y="210"/>
                      <a:pt x="208" y="209"/>
                      <a:pt x="208" y="207"/>
                    </a:cubicBezTo>
                    <a:cubicBezTo>
                      <a:pt x="205" y="207"/>
                      <a:pt x="204" y="207"/>
                      <a:pt x="202" y="207"/>
                    </a:cubicBezTo>
                    <a:cubicBezTo>
                      <a:pt x="202" y="205"/>
                      <a:pt x="203" y="203"/>
                      <a:pt x="204" y="203"/>
                    </a:cubicBezTo>
                    <a:cubicBezTo>
                      <a:pt x="204" y="203"/>
                      <a:pt x="205" y="203"/>
                      <a:pt x="205" y="202"/>
                    </a:cubicBezTo>
                    <a:cubicBezTo>
                      <a:pt x="206" y="202"/>
                      <a:pt x="206" y="200"/>
                      <a:pt x="207" y="200"/>
                    </a:cubicBezTo>
                    <a:cubicBezTo>
                      <a:pt x="207" y="200"/>
                      <a:pt x="208" y="200"/>
                      <a:pt x="208" y="200"/>
                    </a:cubicBezTo>
                    <a:cubicBezTo>
                      <a:pt x="209" y="199"/>
                      <a:pt x="209" y="198"/>
                      <a:pt x="210" y="197"/>
                    </a:cubicBezTo>
                    <a:cubicBezTo>
                      <a:pt x="211" y="197"/>
                      <a:pt x="212" y="197"/>
                      <a:pt x="212" y="196"/>
                    </a:cubicBezTo>
                    <a:cubicBezTo>
                      <a:pt x="212" y="196"/>
                      <a:pt x="212" y="195"/>
                      <a:pt x="212" y="195"/>
                    </a:cubicBezTo>
                    <a:cubicBezTo>
                      <a:pt x="212" y="194"/>
                      <a:pt x="214" y="194"/>
                      <a:pt x="214" y="193"/>
                    </a:cubicBezTo>
                    <a:cubicBezTo>
                      <a:pt x="214" y="193"/>
                      <a:pt x="214" y="192"/>
                      <a:pt x="214" y="192"/>
                    </a:cubicBezTo>
                    <a:cubicBezTo>
                      <a:pt x="214" y="192"/>
                      <a:pt x="215" y="191"/>
                      <a:pt x="215" y="191"/>
                    </a:cubicBezTo>
                    <a:cubicBezTo>
                      <a:pt x="215" y="190"/>
                      <a:pt x="215" y="190"/>
                      <a:pt x="215" y="189"/>
                    </a:cubicBezTo>
                    <a:cubicBezTo>
                      <a:pt x="215" y="189"/>
                      <a:pt x="215" y="189"/>
                      <a:pt x="216" y="189"/>
                    </a:cubicBezTo>
                    <a:cubicBezTo>
                      <a:pt x="216" y="190"/>
                      <a:pt x="216" y="189"/>
                      <a:pt x="216" y="190"/>
                    </a:cubicBezTo>
                    <a:cubicBezTo>
                      <a:pt x="216" y="189"/>
                      <a:pt x="217" y="188"/>
                      <a:pt x="217" y="188"/>
                    </a:cubicBezTo>
                    <a:cubicBezTo>
                      <a:pt x="218" y="188"/>
                      <a:pt x="218" y="188"/>
                      <a:pt x="218" y="188"/>
                    </a:cubicBezTo>
                    <a:cubicBezTo>
                      <a:pt x="218" y="188"/>
                      <a:pt x="218" y="187"/>
                      <a:pt x="218" y="187"/>
                    </a:cubicBezTo>
                    <a:cubicBezTo>
                      <a:pt x="219" y="186"/>
                      <a:pt x="219" y="186"/>
                      <a:pt x="220" y="186"/>
                    </a:cubicBezTo>
                    <a:cubicBezTo>
                      <a:pt x="220" y="186"/>
                      <a:pt x="220" y="185"/>
                      <a:pt x="221" y="185"/>
                    </a:cubicBezTo>
                    <a:cubicBezTo>
                      <a:pt x="221" y="185"/>
                      <a:pt x="222" y="185"/>
                      <a:pt x="222" y="185"/>
                    </a:cubicBezTo>
                    <a:cubicBezTo>
                      <a:pt x="222" y="184"/>
                      <a:pt x="222" y="184"/>
                      <a:pt x="222" y="183"/>
                    </a:cubicBezTo>
                    <a:cubicBezTo>
                      <a:pt x="223" y="183"/>
                      <a:pt x="224" y="183"/>
                      <a:pt x="225" y="183"/>
                    </a:cubicBezTo>
                    <a:cubicBezTo>
                      <a:pt x="225" y="180"/>
                      <a:pt x="226" y="178"/>
                      <a:pt x="228" y="176"/>
                    </a:cubicBezTo>
                    <a:cubicBezTo>
                      <a:pt x="228" y="175"/>
                      <a:pt x="229" y="175"/>
                      <a:pt x="230" y="174"/>
                    </a:cubicBezTo>
                    <a:cubicBezTo>
                      <a:pt x="230" y="173"/>
                      <a:pt x="229" y="173"/>
                      <a:pt x="229" y="173"/>
                    </a:cubicBezTo>
                    <a:cubicBezTo>
                      <a:pt x="230" y="173"/>
                      <a:pt x="230" y="173"/>
                      <a:pt x="231" y="173"/>
                    </a:cubicBezTo>
                    <a:cubicBezTo>
                      <a:pt x="231" y="173"/>
                      <a:pt x="232" y="171"/>
                      <a:pt x="232" y="171"/>
                    </a:cubicBezTo>
                    <a:cubicBezTo>
                      <a:pt x="233" y="171"/>
                      <a:pt x="234" y="171"/>
                      <a:pt x="235" y="170"/>
                    </a:cubicBezTo>
                    <a:cubicBezTo>
                      <a:pt x="235" y="170"/>
                      <a:pt x="235" y="169"/>
                      <a:pt x="235" y="169"/>
                    </a:cubicBezTo>
                    <a:cubicBezTo>
                      <a:pt x="235" y="169"/>
                      <a:pt x="236" y="169"/>
                      <a:pt x="237" y="169"/>
                    </a:cubicBezTo>
                    <a:cubicBezTo>
                      <a:pt x="237" y="169"/>
                      <a:pt x="237" y="169"/>
                      <a:pt x="237" y="169"/>
                    </a:cubicBezTo>
                    <a:cubicBezTo>
                      <a:pt x="238" y="169"/>
                      <a:pt x="237" y="170"/>
                      <a:pt x="237" y="170"/>
                    </a:cubicBezTo>
                    <a:cubicBezTo>
                      <a:pt x="241" y="170"/>
                      <a:pt x="245" y="169"/>
                      <a:pt x="248" y="170"/>
                    </a:cubicBezTo>
                    <a:cubicBezTo>
                      <a:pt x="248" y="171"/>
                      <a:pt x="248" y="172"/>
                      <a:pt x="248" y="173"/>
                    </a:cubicBezTo>
                    <a:cubicBezTo>
                      <a:pt x="248" y="173"/>
                      <a:pt x="248" y="173"/>
                      <a:pt x="248" y="173"/>
                    </a:cubicBezTo>
                    <a:cubicBezTo>
                      <a:pt x="249" y="173"/>
                      <a:pt x="249" y="173"/>
                      <a:pt x="250" y="173"/>
                    </a:cubicBezTo>
                    <a:cubicBezTo>
                      <a:pt x="251" y="170"/>
                      <a:pt x="251" y="170"/>
                      <a:pt x="251" y="170"/>
                    </a:cubicBezTo>
                    <a:cubicBezTo>
                      <a:pt x="251" y="171"/>
                      <a:pt x="251" y="170"/>
                      <a:pt x="252" y="171"/>
                    </a:cubicBezTo>
                    <a:cubicBezTo>
                      <a:pt x="252" y="171"/>
                      <a:pt x="252" y="171"/>
                      <a:pt x="252" y="171"/>
                    </a:cubicBezTo>
                    <a:cubicBezTo>
                      <a:pt x="252" y="172"/>
                      <a:pt x="254" y="173"/>
                      <a:pt x="256" y="173"/>
                    </a:cubicBezTo>
                    <a:cubicBezTo>
                      <a:pt x="256" y="173"/>
                      <a:pt x="257" y="172"/>
                      <a:pt x="259" y="172"/>
                    </a:cubicBezTo>
                    <a:cubicBezTo>
                      <a:pt x="259" y="172"/>
                      <a:pt x="259" y="173"/>
                      <a:pt x="260" y="173"/>
                    </a:cubicBezTo>
                    <a:cubicBezTo>
                      <a:pt x="261" y="173"/>
                      <a:pt x="261" y="172"/>
                      <a:pt x="260" y="172"/>
                    </a:cubicBezTo>
                    <a:cubicBezTo>
                      <a:pt x="261" y="171"/>
                      <a:pt x="260" y="172"/>
                      <a:pt x="261" y="171"/>
                    </a:cubicBezTo>
                    <a:cubicBezTo>
                      <a:pt x="261" y="171"/>
                      <a:pt x="260" y="170"/>
                      <a:pt x="261" y="169"/>
                    </a:cubicBezTo>
                    <a:cubicBezTo>
                      <a:pt x="262" y="168"/>
                      <a:pt x="263" y="170"/>
                      <a:pt x="265" y="170"/>
                    </a:cubicBezTo>
                    <a:cubicBezTo>
                      <a:pt x="266" y="170"/>
                      <a:pt x="267" y="170"/>
                      <a:pt x="268" y="169"/>
                    </a:cubicBezTo>
                    <a:cubicBezTo>
                      <a:pt x="268" y="170"/>
                      <a:pt x="268" y="170"/>
                      <a:pt x="268" y="170"/>
                    </a:cubicBezTo>
                    <a:cubicBezTo>
                      <a:pt x="268" y="170"/>
                      <a:pt x="269" y="170"/>
                      <a:pt x="269" y="170"/>
                    </a:cubicBezTo>
                    <a:cubicBezTo>
                      <a:pt x="269" y="170"/>
                      <a:pt x="269" y="170"/>
                      <a:pt x="270" y="169"/>
                    </a:cubicBezTo>
                    <a:cubicBezTo>
                      <a:pt x="270" y="169"/>
                      <a:pt x="271" y="169"/>
                      <a:pt x="272" y="169"/>
                    </a:cubicBezTo>
                    <a:cubicBezTo>
                      <a:pt x="272" y="169"/>
                      <a:pt x="272" y="170"/>
                      <a:pt x="272" y="170"/>
                    </a:cubicBezTo>
                    <a:cubicBezTo>
                      <a:pt x="272" y="171"/>
                      <a:pt x="274" y="171"/>
                      <a:pt x="274" y="172"/>
                    </a:cubicBezTo>
                    <a:cubicBezTo>
                      <a:pt x="274" y="173"/>
                      <a:pt x="274" y="173"/>
                      <a:pt x="274" y="173"/>
                    </a:cubicBezTo>
                    <a:cubicBezTo>
                      <a:pt x="272" y="173"/>
                      <a:pt x="272" y="173"/>
                      <a:pt x="270" y="173"/>
                    </a:cubicBezTo>
                    <a:cubicBezTo>
                      <a:pt x="271" y="177"/>
                      <a:pt x="270" y="176"/>
                      <a:pt x="275" y="176"/>
                    </a:cubicBezTo>
                    <a:cubicBezTo>
                      <a:pt x="275" y="175"/>
                      <a:pt x="275" y="175"/>
                      <a:pt x="275" y="175"/>
                    </a:cubicBezTo>
                    <a:cubicBezTo>
                      <a:pt x="276" y="175"/>
                      <a:pt x="277" y="175"/>
                      <a:pt x="278" y="176"/>
                    </a:cubicBezTo>
                    <a:cubicBezTo>
                      <a:pt x="278" y="175"/>
                      <a:pt x="278" y="174"/>
                      <a:pt x="278" y="174"/>
                    </a:cubicBezTo>
                    <a:cubicBezTo>
                      <a:pt x="278" y="174"/>
                      <a:pt x="279" y="174"/>
                      <a:pt x="279" y="174"/>
                    </a:cubicBezTo>
                    <a:cubicBezTo>
                      <a:pt x="280" y="174"/>
                      <a:pt x="280" y="173"/>
                      <a:pt x="280" y="173"/>
                    </a:cubicBezTo>
                    <a:cubicBezTo>
                      <a:pt x="280" y="173"/>
                      <a:pt x="281" y="173"/>
                      <a:pt x="281" y="173"/>
                    </a:cubicBezTo>
                    <a:cubicBezTo>
                      <a:pt x="281" y="173"/>
                      <a:pt x="281" y="174"/>
                      <a:pt x="281" y="174"/>
                    </a:cubicBezTo>
                    <a:cubicBezTo>
                      <a:pt x="283" y="173"/>
                      <a:pt x="284" y="174"/>
                      <a:pt x="286" y="173"/>
                    </a:cubicBezTo>
                    <a:cubicBezTo>
                      <a:pt x="286" y="172"/>
                      <a:pt x="286" y="172"/>
                      <a:pt x="285" y="171"/>
                    </a:cubicBezTo>
                    <a:cubicBezTo>
                      <a:pt x="285" y="171"/>
                      <a:pt x="285" y="171"/>
                      <a:pt x="285" y="171"/>
                    </a:cubicBezTo>
                    <a:cubicBezTo>
                      <a:pt x="285" y="171"/>
                      <a:pt x="284" y="171"/>
                      <a:pt x="284" y="171"/>
                    </a:cubicBezTo>
                    <a:cubicBezTo>
                      <a:pt x="283" y="171"/>
                      <a:pt x="282" y="172"/>
                      <a:pt x="282" y="172"/>
                    </a:cubicBezTo>
                    <a:cubicBezTo>
                      <a:pt x="281" y="172"/>
                      <a:pt x="282" y="171"/>
                      <a:pt x="281" y="171"/>
                    </a:cubicBezTo>
                    <a:cubicBezTo>
                      <a:pt x="281" y="170"/>
                      <a:pt x="282" y="168"/>
                      <a:pt x="281" y="168"/>
                    </a:cubicBezTo>
                    <a:cubicBezTo>
                      <a:pt x="282" y="167"/>
                      <a:pt x="282" y="168"/>
                      <a:pt x="283" y="168"/>
                    </a:cubicBezTo>
                    <a:cubicBezTo>
                      <a:pt x="283" y="167"/>
                      <a:pt x="283" y="165"/>
                      <a:pt x="284" y="164"/>
                    </a:cubicBezTo>
                    <a:cubicBezTo>
                      <a:pt x="285" y="164"/>
                      <a:pt x="285" y="164"/>
                      <a:pt x="286" y="164"/>
                    </a:cubicBezTo>
                    <a:cubicBezTo>
                      <a:pt x="286" y="164"/>
                      <a:pt x="286" y="163"/>
                      <a:pt x="287" y="163"/>
                    </a:cubicBezTo>
                    <a:cubicBezTo>
                      <a:pt x="287" y="163"/>
                      <a:pt x="288" y="163"/>
                      <a:pt x="289" y="163"/>
                    </a:cubicBezTo>
                    <a:cubicBezTo>
                      <a:pt x="289" y="163"/>
                      <a:pt x="289" y="162"/>
                      <a:pt x="289" y="161"/>
                    </a:cubicBezTo>
                    <a:cubicBezTo>
                      <a:pt x="290" y="161"/>
                      <a:pt x="290" y="161"/>
                      <a:pt x="290" y="161"/>
                    </a:cubicBezTo>
                    <a:cubicBezTo>
                      <a:pt x="290" y="160"/>
                      <a:pt x="289" y="160"/>
                      <a:pt x="290" y="159"/>
                    </a:cubicBezTo>
                    <a:cubicBezTo>
                      <a:pt x="290" y="159"/>
                      <a:pt x="290" y="159"/>
                      <a:pt x="290" y="159"/>
                    </a:cubicBezTo>
                    <a:cubicBezTo>
                      <a:pt x="292" y="159"/>
                      <a:pt x="292" y="157"/>
                      <a:pt x="292" y="157"/>
                    </a:cubicBezTo>
                    <a:cubicBezTo>
                      <a:pt x="293" y="156"/>
                      <a:pt x="293" y="157"/>
                      <a:pt x="293" y="157"/>
                    </a:cubicBezTo>
                    <a:cubicBezTo>
                      <a:pt x="294" y="157"/>
                      <a:pt x="294" y="156"/>
                      <a:pt x="295" y="156"/>
                    </a:cubicBezTo>
                    <a:cubicBezTo>
                      <a:pt x="296" y="155"/>
                      <a:pt x="297" y="156"/>
                      <a:pt x="299" y="155"/>
                    </a:cubicBezTo>
                    <a:cubicBezTo>
                      <a:pt x="299" y="155"/>
                      <a:pt x="301" y="154"/>
                      <a:pt x="302" y="154"/>
                    </a:cubicBezTo>
                    <a:cubicBezTo>
                      <a:pt x="303" y="155"/>
                      <a:pt x="303" y="156"/>
                      <a:pt x="304" y="157"/>
                    </a:cubicBezTo>
                    <a:cubicBezTo>
                      <a:pt x="304" y="157"/>
                      <a:pt x="305" y="157"/>
                      <a:pt x="305" y="156"/>
                    </a:cubicBezTo>
                    <a:cubicBezTo>
                      <a:pt x="306" y="156"/>
                      <a:pt x="306" y="155"/>
                      <a:pt x="307" y="155"/>
                    </a:cubicBezTo>
                    <a:cubicBezTo>
                      <a:pt x="307" y="155"/>
                      <a:pt x="307" y="157"/>
                      <a:pt x="307" y="158"/>
                    </a:cubicBezTo>
                    <a:cubicBezTo>
                      <a:pt x="307" y="158"/>
                      <a:pt x="307" y="158"/>
                      <a:pt x="306" y="158"/>
                    </a:cubicBezTo>
                    <a:cubicBezTo>
                      <a:pt x="306" y="159"/>
                      <a:pt x="306" y="160"/>
                      <a:pt x="305" y="161"/>
                    </a:cubicBezTo>
                    <a:cubicBezTo>
                      <a:pt x="306" y="161"/>
                      <a:pt x="306" y="162"/>
                      <a:pt x="307" y="161"/>
                    </a:cubicBezTo>
                    <a:cubicBezTo>
                      <a:pt x="307" y="161"/>
                      <a:pt x="308" y="159"/>
                      <a:pt x="308" y="161"/>
                    </a:cubicBezTo>
                    <a:cubicBezTo>
                      <a:pt x="308" y="161"/>
                      <a:pt x="308" y="161"/>
                      <a:pt x="308" y="161"/>
                    </a:cubicBezTo>
                    <a:cubicBezTo>
                      <a:pt x="307" y="161"/>
                      <a:pt x="308" y="162"/>
                      <a:pt x="308" y="162"/>
                    </a:cubicBezTo>
                    <a:cubicBezTo>
                      <a:pt x="307" y="162"/>
                      <a:pt x="307" y="162"/>
                      <a:pt x="307" y="162"/>
                    </a:cubicBezTo>
                    <a:cubicBezTo>
                      <a:pt x="307" y="162"/>
                      <a:pt x="307" y="163"/>
                      <a:pt x="307" y="163"/>
                    </a:cubicBezTo>
                    <a:cubicBezTo>
                      <a:pt x="308" y="164"/>
                      <a:pt x="308" y="164"/>
                      <a:pt x="308" y="164"/>
                    </a:cubicBezTo>
                    <a:cubicBezTo>
                      <a:pt x="308" y="163"/>
                      <a:pt x="309" y="162"/>
                      <a:pt x="309" y="161"/>
                    </a:cubicBezTo>
                    <a:cubicBezTo>
                      <a:pt x="310" y="161"/>
                      <a:pt x="311" y="161"/>
                      <a:pt x="311" y="161"/>
                    </a:cubicBezTo>
                    <a:cubicBezTo>
                      <a:pt x="311" y="160"/>
                      <a:pt x="311" y="160"/>
                      <a:pt x="311" y="160"/>
                    </a:cubicBezTo>
                    <a:cubicBezTo>
                      <a:pt x="311" y="159"/>
                      <a:pt x="312" y="159"/>
                      <a:pt x="312" y="159"/>
                    </a:cubicBezTo>
                    <a:cubicBezTo>
                      <a:pt x="312" y="159"/>
                      <a:pt x="312" y="158"/>
                      <a:pt x="313" y="158"/>
                    </a:cubicBezTo>
                    <a:cubicBezTo>
                      <a:pt x="313" y="157"/>
                      <a:pt x="315" y="155"/>
                      <a:pt x="317" y="155"/>
                    </a:cubicBezTo>
                    <a:cubicBezTo>
                      <a:pt x="319" y="155"/>
                      <a:pt x="317" y="158"/>
                      <a:pt x="320" y="156"/>
                    </a:cubicBezTo>
                    <a:cubicBezTo>
                      <a:pt x="320" y="156"/>
                      <a:pt x="321" y="154"/>
                      <a:pt x="320" y="155"/>
                    </a:cubicBezTo>
                    <a:cubicBezTo>
                      <a:pt x="320" y="154"/>
                      <a:pt x="319" y="153"/>
                      <a:pt x="319" y="152"/>
                    </a:cubicBezTo>
                    <a:cubicBezTo>
                      <a:pt x="320" y="152"/>
                      <a:pt x="320" y="152"/>
                      <a:pt x="320" y="152"/>
                    </a:cubicBezTo>
                    <a:cubicBezTo>
                      <a:pt x="321" y="151"/>
                      <a:pt x="320" y="150"/>
                      <a:pt x="320" y="150"/>
                    </a:cubicBezTo>
                    <a:cubicBezTo>
                      <a:pt x="320" y="150"/>
                      <a:pt x="322" y="150"/>
                      <a:pt x="322" y="150"/>
                    </a:cubicBezTo>
                    <a:cubicBezTo>
                      <a:pt x="322" y="150"/>
                      <a:pt x="324" y="149"/>
                      <a:pt x="324" y="149"/>
                    </a:cubicBezTo>
                    <a:cubicBezTo>
                      <a:pt x="325" y="149"/>
                      <a:pt x="327" y="151"/>
                      <a:pt x="328" y="151"/>
                    </a:cubicBezTo>
                    <a:cubicBezTo>
                      <a:pt x="328" y="151"/>
                      <a:pt x="327" y="151"/>
                      <a:pt x="327" y="151"/>
                    </a:cubicBezTo>
                    <a:cubicBezTo>
                      <a:pt x="324" y="151"/>
                      <a:pt x="325" y="150"/>
                      <a:pt x="324" y="152"/>
                    </a:cubicBezTo>
                    <a:cubicBezTo>
                      <a:pt x="323" y="152"/>
                      <a:pt x="323" y="152"/>
                      <a:pt x="323" y="153"/>
                    </a:cubicBezTo>
                    <a:cubicBezTo>
                      <a:pt x="322" y="154"/>
                      <a:pt x="323" y="155"/>
                      <a:pt x="323" y="156"/>
                    </a:cubicBezTo>
                    <a:cubicBezTo>
                      <a:pt x="323" y="156"/>
                      <a:pt x="322" y="157"/>
                      <a:pt x="322" y="157"/>
                    </a:cubicBezTo>
                    <a:cubicBezTo>
                      <a:pt x="322" y="159"/>
                      <a:pt x="322" y="159"/>
                      <a:pt x="322" y="161"/>
                    </a:cubicBezTo>
                    <a:cubicBezTo>
                      <a:pt x="321" y="161"/>
                      <a:pt x="321" y="161"/>
                      <a:pt x="321" y="161"/>
                    </a:cubicBezTo>
                    <a:cubicBezTo>
                      <a:pt x="321" y="161"/>
                      <a:pt x="321" y="162"/>
                      <a:pt x="321" y="162"/>
                    </a:cubicBezTo>
                    <a:cubicBezTo>
                      <a:pt x="320" y="162"/>
                      <a:pt x="318" y="162"/>
                      <a:pt x="317" y="162"/>
                    </a:cubicBezTo>
                    <a:cubicBezTo>
                      <a:pt x="317" y="162"/>
                      <a:pt x="316" y="163"/>
                      <a:pt x="316" y="163"/>
                    </a:cubicBezTo>
                    <a:cubicBezTo>
                      <a:pt x="315" y="163"/>
                      <a:pt x="314" y="163"/>
                      <a:pt x="314" y="163"/>
                    </a:cubicBezTo>
                    <a:cubicBezTo>
                      <a:pt x="314" y="163"/>
                      <a:pt x="313" y="164"/>
                      <a:pt x="313" y="164"/>
                    </a:cubicBezTo>
                    <a:cubicBezTo>
                      <a:pt x="313" y="167"/>
                      <a:pt x="313" y="167"/>
                      <a:pt x="313" y="167"/>
                    </a:cubicBezTo>
                    <a:cubicBezTo>
                      <a:pt x="313" y="167"/>
                      <a:pt x="312" y="167"/>
                      <a:pt x="311" y="167"/>
                    </a:cubicBezTo>
                    <a:cubicBezTo>
                      <a:pt x="311" y="167"/>
                      <a:pt x="312" y="168"/>
                      <a:pt x="311" y="169"/>
                    </a:cubicBezTo>
                    <a:cubicBezTo>
                      <a:pt x="310" y="170"/>
                      <a:pt x="310" y="170"/>
                      <a:pt x="310" y="170"/>
                    </a:cubicBezTo>
                    <a:cubicBezTo>
                      <a:pt x="310" y="171"/>
                      <a:pt x="309" y="171"/>
                      <a:pt x="308" y="171"/>
                    </a:cubicBezTo>
                    <a:cubicBezTo>
                      <a:pt x="308" y="172"/>
                      <a:pt x="308" y="172"/>
                      <a:pt x="308" y="173"/>
                    </a:cubicBezTo>
                    <a:cubicBezTo>
                      <a:pt x="307" y="173"/>
                      <a:pt x="306" y="174"/>
                      <a:pt x="306" y="174"/>
                    </a:cubicBezTo>
                    <a:cubicBezTo>
                      <a:pt x="305" y="174"/>
                      <a:pt x="304" y="175"/>
                      <a:pt x="304" y="176"/>
                    </a:cubicBezTo>
                    <a:cubicBezTo>
                      <a:pt x="304" y="176"/>
                      <a:pt x="305" y="176"/>
                      <a:pt x="304" y="177"/>
                    </a:cubicBezTo>
                    <a:cubicBezTo>
                      <a:pt x="304" y="178"/>
                      <a:pt x="301" y="179"/>
                      <a:pt x="301" y="180"/>
                    </a:cubicBezTo>
                    <a:cubicBezTo>
                      <a:pt x="300" y="180"/>
                      <a:pt x="300" y="181"/>
                      <a:pt x="299" y="182"/>
                    </a:cubicBezTo>
                    <a:cubicBezTo>
                      <a:pt x="298" y="182"/>
                      <a:pt x="298" y="181"/>
                      <a:pt x="297" y="181"/>
                    </a:cubicBezTo>
                    <a:cubicBezTo>
                      <a:pt x="297" y="181"/>
                      <a:pt x="296" y="183"/>
                      <a:pt x="296" y="183"/>
                    </a:cubicBezTo>
                    <a:cubicBezTo>
                      <a:pt x="295" y="183"/>
                      <a:pt x="293" y="183"/>
                      <a:pt x="292" y="183"/>
                    </a:cubicBezTo>
                    <a:cubicBezTo>
                      <a:pt x="292" y="184"/>
                      <a:pt x="292" y="184"/>
                      <a:pt x="292" y="184"/>
                    </a:cubicBezTo>
                    <a:cubicBezTo>
                      <a:pt x="292" y="184"/>
                      <a:pt x="293" y="184"/>
                      <a:pt x="293" y="185"/>
                    </a:cubicBezTo>
                    <a:cubicBezTo>
                      <a:pt x="293" y="186"/>
                      <a:pt x="293" y="188"/>
                      <a:pt x="293" y="190"/>
                    </a:cubicBezTo>
                    <a:cubicBezTo>
                      <a:pt x="290" y="190"/>
                      <a:pt x="291" y="190"/>
                      <a:pt x="290" y="191"/>
                    </a:cubicBezTo>
                    <a:cubicBezTo>
                      <a:pt x="289" y="191"/>
                      <a:pt x="289" y="191"/>
                      <a:pt x="289" y="192"/>
                    </a:cubicBezTo>
                    <a:cubicBezTo>
                      <a:pt x="288" y="193"/>
                      <a:pt x="289" y="194"/>
                      <a:pt x="288" y="195"/>
                    </a:cubicBezTo>
                    <a:cubicBezTo>
                      <a:pt x="288" y="196"/>
                      <a:pt x="287" y="197"/>
                      <a:pt x="287" y="198"/>
                    </a:cubicBezTo>
                    <a:cubicBezTo>
                      <a:pt x="287" y="200"/>
                      <a:pt x="287" y="202"/>
                      <a:pt x="287" y="204"/>
                    </a:cubicBezTo>
                    <a:cubicBezTo>
                      <a:pt x="288" y="206"/>
                      <a:pt x="289" y="207"/>
                      <a:pt x="289" y="209"/>
                    </a:cubicBezTo>
                    <a:cubicBezTo>
                      <a:pt x="289" y="211"/>
                      <a:pt x="289" y="214"/>
                      <a:pt x="289" y="217"/>
                    </a:cubicBezTo>
                    <a:cubicBezTo>
                      <a:pt x="289" y="217"/>
                      <a:pt x="290" y="220"/>
                      <a:pt x="290" y="220"/>
                    </a:cubicBezTo>
                    <a:cubicBezTo>
                      <a:pt x="290" y="221"/>
                      <a:pt x="291" y="221"/>
                      <a:pt x="291" y="222"/>
                    </a:cubicBezTo>
                    <a:cubicBezTo>
                      <a:pt x="291" y="224"/>
                      <a:pt x="291" y="225"/>
                      <a:pt x="291" y="227"/>
                    </a:cubicBezTo>
                    <a:cubicBezTo>
                      <a:pt x="291" y="227"/>
                      <a:pt x="292" y="228"/>
                      <a:pt x="292" y="228"/>
                    </a:cubicBezTo>
                    <a:cubicBezTo>
                      <a:pt x="292" y="228"/>
                      <a:pt x="292" y="229"/>
                      <a:pt x="292" y="229"/>
                    </a:cubicBezTo>
                    <a:cubicBezTo>
                      <a:pt x="292" y="229"/>
                      <a:pt x="293" y="229"/>
                      <a:pt x="293" y="229"/>
                    </a:cubicBezTo>
                    <a:cubicBezTo>
                      <a:pt x="293" y="229"/>
                      <a:pt x="299" y="224"/>
                      <a:pt x="299" y="224"/>
                    </a:cubicBezTo>
                    <a:cubicBezTo>
                      <a:pt x="299" y="222"/>
                      <a:pt x="298" y="220"/>
                      <a:pt x="299" y="218"/>
                    </a:cubicBezTo>
                    <a:cubicBezTo>
                      <a:pt x="299" y="218"/>
                      <a:pt x="300" y="218"/>
                      <a:pt x="300" y="218"/>
                    </a:cubicBezTo>
                    <a:cubicBezTo>
                      <a:pt x="300" y="218"/>
                      <a:pt x="301" y="217"/>
                      <a:pt x="301" y="217"/>
                    </a:cubicBezTo>
                    <a:cubicBezTo>
                      <a:pt x="302" y="217"/>
                      <a:pt x="303" y="217"/>
                      <a:pt x="304" y="217"/>
                    </a:cubicBezTo>
                    <a:cubicBezTo>
                      <a:pt x="304" y="217"/>
                      <a:pt x="304" y="217"/>
                      <a:pt x="304" y="217"/>
                    </a:cubicBezTo>
                    <a:cubicBezTo>
                      <a:pt x="304" y="216"/>
                      <a:pt x="303" y="214"/>
                      <a:pt x="304" y="212"/>
                    </a:cubicBezTo>
                    <a:cubicBezTo>
                      <a:pt x="304" y="212"/>
                      <a:pt x="306" y="209"/>
                      <a:pt x="306" y="209"/>
                    </a:cubicBezTo>
                    <a:cubicBezTo>
                      <a:pt x="308" y="207"/>
                      <a:pt x="310" y="207"/>
                      <a:pt x="312" y="208"/>
                    </a:cubicBezTo>
                    <a:cubicBezTo>
                      <a:pt x="312" y="207"/>
                      <a:pt x="313" y="206"/>
                      <a:pt x="313" y="206"/>
                    </a:cubicBezTo>
                    <a:cubicBezTo>
                      <a:pt x="314" y="206"/>
                      <a:pt x="314" y="206"/>
                      <a:pt x="314" y="206"/>
                    </a:cubicBezTo>
                    <a:cubicBezTo>
                      <a:pt x="314" y="205"/>
                      <a:pt x="314" y="205"/>
                      <a:pt x="314" y="204"/>
                    </a:cubicBezTo>
                    <a:cubicBezTo>
                      <a:pt x="314" y="204"/>
                      <a:pt x="312" y="203"/>
                      <a:pt x="311" y="202"/>
                    </a:cubicBezTo>
                    <a:cubicBezTo>
                      <a:pt x="312" y="201"/>
                      <a:pt x="312" y="198"/>
                      <a:pt x="312" y="197"/>
                    </a:cubicBezTo>
                    <a:cubicBezTo>
                      <a:pt x="313" y="196"/>
                      <a:pt x="314" y="196"/>
                      <a:pt x="315" y="196"/>
                    </a:cubicBezTo>
                    <a:cubicBezTo>
                      <a:pt x="315" y="196"/>
                      <a:pt x="315" y="195"/>
                      <a:pt x="316" y="195"/>
                    </a:cubicBezTo>
                    <a:cubicBezTo>
                      <a:pt x="316" y="195"/>
                      <a:pt x="317" y="196"/>
                      <a:pt x="318" y="196"/>
                    </a:cubicBezTo>
                    <a:cubicBezTo>
                      <a:pt x="318" y="196"/>
                      <a:pt x="318" y="195"/>
                      <a:pt x="319" y="195"/>
                    </a:cubicBezTo>
                    <a:cubicBezTo>
                      <a:pt x="319" y="194"/>
                      <a:pt x="319" y="194"/>
                      <a:pt x="319" y="193"/>
                    </a:cubicBezTo>
                    <a:cubicBezTo>
                      <a:pt x="318" y="193"/>
                      <a:pt x="317" y="193"/>
                      <a:pt x="316" y="193"/>
                    </a:cubicBezTo>
                    <a:cubicBezTo>
                      <a:pt x="316" y="193"/>
                      <a:pt x="316" y="192"/>
                      <a:pt x="316" y="192"/>
                    </a:cubicBezTo>
                    <a:cubicBezTo>
                      <a:pt x="316" y="191"/>
                      <a:pt x="315" y="191"/>
                      <a:pt x="315" y="190"/>
                    </a:cubicBezTo>
                    <a:cubicBezTo>
                      <a:pt x="315" y="189"/>
                      <a:pt x="315" y="189"/>
                      <a:pt x="316" y="189"/>
                    </a:cubicBezTo>
                    <a:cubicBezTo>
                      <a:pt x="316" y="188"/>
                      <a:pt x="316" y="187"/>
                      <a:pt x="316" y="186"/>
                    </a:cubicBezTo>
                    <a:cubicBezTo>
                      <a:pt x="316" y="186"/>
                      <a:pt x="317" y="186"/>
                      <a:pt x="317" y="186"/>
                    </a:cubicBezTo>
                    <a:cubicBezTo>
                      <a:pt x="317" y="186"/>
                      <a:pt x="318" y="184"/>
                      <a:pt x="318" y="184"/>
                    </a:cubicBezTo>
                    <a:cubicBezTo>
                      <a:pt x="318" y="183"/>
                      <a:pt x="318" y="183"/>
                      <a:pt x="318" y="183"/>
                    </a:cubicBezTo>
                    <a:cubicBezTo>
                      <a:pt x="317" y="182"/>
                      <a:pt x="317" y="182"/>
                      <a:pt x="315" y="182"/>
                    </a:cubicBezTo>
                    <a:cubicBezTo>
                      <a:pt x="315" y="182"/>
                      <a:pt x="315" y="182"/>
                      <a:pt x="315" y="182"/>
                    </a:cubicBezTo>
                    <a:cubicBezTo>
                      <a:pt x="315" y="182"/>
                      <a:pt x="314" y="182"/>
                      <a:pt x="314" y="182"/>
                    </a:cubicBezTo>
                    <a:cubicBezTo>
                      <a:pt x="313" y="178"/>
                      <a:pt x="314" y="177"/>
                      <a:pt x="316" y="175"/>
                    </a:cubicBezTo>
                    <a:cubicBezTo>
                      <a:pt x="316" y="175"/>
                      <a:pt x="317" y="174"/>
                      <a:pt x="317" y="174"/>
                    </a:cubicBezTo>
                    <a:cubicBezTo>
                      <a:pt x="317" y="174"/>
                      <a:pt x="317" y="173"/>
                      <a:pt x="317" y="173"/>
                    </a:cubicBezTo>
                    <a:cubicBezTo>
                      <a:pt x="318" y="173"/>
                      <a:pt x="318" y="174"/>
                      <a:pt x="318" y="173"/>
                    </a:cubicBezTo>
                    <a:cubicBezTo>
                      <a:pt x="319" y="173"/>
                      <a:pt x="318" y="172"/>
                      <a:pt x="318" y="172"/>
                    </a:cubicBezTo>
                    <a:cubicBezTo>
                      <a:pt x="319" y="172"/>
                      <a:pt x="319" y="172"/>
                      <a:pt x="319" y="172"/>
                    </a:cubicBezTo>
                    <a:cubicBezTo>
                      <a:pt x="320" y="171"/>
                      <a:pt x="319" y="171"/>
                      <a:pt x="319" y="170"/>
                    </a:cubicBezTo>
                    <a:cubicBezTo>
                      <a:pt x="319" y="170"/>
                      <a:pt x="319" y="170"/>
                      <a:pt x="319" y="170"/>
                    </a:cubicBezTo>
                    <a:cubicBezTo>
                      <a:pt x="320" y="169"/>
                      <a:pt x="320" y="168"/>
                      <a:pt x="321" y="167"/>
                    </a:cubicBezTo>
                    <a:cubicBezTo>
                      <a:pt x="321" y="167"/>
                      <a:pt x="322" y="167"/>
                      <a:pt x="322" y="167"/>
                    </a:cubicBezTo>
                    <a:cubicBezTo>
                      <a:pt x="322" y="167"/>
                      <a:pt x="323" y="168"/>
                      <a:pt x="323" y="168"/>
                    </a:cubicBezTo>
                    <a:cubicBezTo>
                      <a:pt x="323" y="168"/>
                      <a:pt x="323" y="167"/>
                      <a:pt x="325" y="168"/>
                    </a:cubicBezTo>
                    <a:cubicBezTo>
                      <a:pt x="325" y="168"/>
                      <a:pt x="325" y="168"/>
                      <a:pt x="325" y="169"/>
                    </a:cubicBezTo>
                    <a:cubicBezTo>
                      <a:pt x="326" y="169"/>
                      <a:pt x="326" y="168"/>
                      <a:pt x="326" y="169"/>
                    </a:cubicBezTo>
                    <a:cubicBezTo>
                      <a:pt x="326" y="168"/>
                      <a:pt x="326" y="167"/>
                      <a:pt x="326" y="167"/>
                    </a:cubicBezTo>
                    <a:cubicBezTo>
                      <a:pt x="326" y="167"/>
                      <a:pt x="330" y="165"/>
                      <a:pt x="330" y="165"/>
                    </a:cubicBezTo>
                    <a:cubicBezTo>
                      <a:pt x="330" y="165"/>
                      <a:pt x="331" y="163"/>
                      <a:pt x="331" y="163"/>
                    </a:cubicBezTo>
                    <a:cubicBezTo>
                      <a:pt x="333" y="162"/>
                      <a:pt x="331" y="166"/>
                      <a:pt x="331" y="167"/>
                    </a:cubicBezTo>
                    <a:cubicBezTo>
                      <a:pt x="330" y="169"/>
                      <a:pt x="331" y="170"/>
                      <a:pt x="333" y="169"/>
                    </a:cubicBezTo>
                    <a:cubicBezTo>
                      <a:pt x="335" y="165"/>
                      <a:pt x="335" y="165"/>
                      <a:pt x="335" y="165"/>
                    </a:cubicBezTo>
                    <a:cubicBezTo>
                      <a:pt x="336" y="165"/>
                      <a:pt x="335" y="164"/>
                      <a:pt x="335" y="164"/>
                    </a:cubicBezTo>
                    <a:cubicBezTo>
                      <a:pt x="336" y="164"/>
                      <a:pt x="336" y="164"/>
                      <a:pt x="336" y="164"/>
                    </a:cubicBezTo>
                    <a:cubicBezTo>
                      <a:pt x="336" y="164"/>
                      <a:pt x="337" y="163"/>
                      <a:pt x="337" y="163"/>
                    </a:cubicBezTo>
                    <a:cubicBezTo>
                      <a:pt x="337" y="163"/>
                      <a:pt x="337" y="164"/>
                      <a:pt x="338" y="163"/>
                    </a:cubicBezTo>
                    <a:cubicBezTo>
                      <a:pt x="338" y="163"/>
                      <a:pt x="338" y="162"/>
                      <a:pt x="340" y="162"/>
                    </a:cubicBezTo>
                    <a:cubicBezTo>
                      <a:pt x="341" y="162"/>
                      <a:pt x="342" y="164"/>
                      <a:pt x="343" y="164"/>
                    </a:cubicBezTo>
                    <a:cubicBezTo>
                      <a:pt x="344" y="165"/>
                      <a:pt x="344" y="164"/>
                      <a:pt x="345" y="165"/>
                    </a:cubicBezTo>
                    <a:cubicBezTo>
                      <a:pt x="345" y="165"/>
                      <a:pt x="345" y="166"/>
                      <a:pt x="345" y="167"/>
                    </a:cubicBezTo>
                    <a:cubicBezTo>
                      <a:pt x="345" y="167"/>
                      <a:pt x="348" y="168"/>
                      <a:pt x="349" y="169"/>
                    </a:cubicBezTo>
                    <a:cubicBezTo>
                      <a:pt x="349" y="168"/>
                      <a:pt x="349" y="166"/>
                      <a:pt x="349" y="165"/>
                    </a:cubicBezTo>
                    <a:cubicBezTo>
                      <a:pt x="350" y="165"/>
                      <a:pt x="351" y="164"/>
                      <a:pt x="351" y="164"/>
                    </a:cubicBezTo>
                    <a:cubicBezTo>
                      <a:pt x="351" y="163"/>
                      <a:pt x="351" y="163"/>
                      <a:pt x="351" y="163"/>
                    </a:cubicBezTo>
                    <a:cubicBezTo>
                      <a:pt x="352" y="163"/>
                      <a:pt x="353" y="163"/>
                      <a:pt x="353" y="162"/>
                    </a:cubicBezTo>
                    <a:cubicBezTo>
                      <a:pt x="354" y="162"/>
                      <a:pt x="354" y="161"/>
                      <a:pt x="354" y="161"/>
                    </a:cubicBezTo>
                    <a:cubicBezTo>
                      <a:pt x="353" y="161"/>
                      <a:pt x="353" y="161"/>
                      <a:pt x="353" y="161"/>
                    </a:cubicBezTo>
                    <a:cubicBezTo>
                      <a:pt x="354" y="160"/>
                      <a:pt x="355" y="160"/>
                      <a:pt x="355" y="160"/>
                    </a:cubicBezTo>
                    <a:cubicBezTo>
                      <a:pt x="355" y="160"/>
                      <a:pt x="356" y="160"/>
                      <a:pt x="357" y="160"/>
                    </a:cubicBezTo>
                    <a:cubicBezTo>
                      <a:pt x="357" y="160"/>
                      <a:pt x="358" y="159"/>
                      <a:pt x="358" y="159"/>
                    </a:cubicBezTo>
                    <a:cubicBezTo>
                      <a:pt x="357" y="158"/>
                      <a:pt x="357" y="158"/>
                      <a:pt x="357" y="157"/>
                    </a:cubicBezTo>
                    <a:cubicBezTo>
                      <a:pt x="360" y="159"/>
                      <a:pt x="361" y="159"/>
                      <a:pt x="360" y="155"/>
                    </a:cubicBezTo>
                    <a:cubicBezTo>
                      <a:pt x="361" y="156"/>
                      <a:pt x="361" y="156"/>
                      <a:pt x="362" y="156"/>
                    </a:cubicBezTo>
                    <a:cubicBezTo>
                      <a:pt x="363" y="156"/>
                      <a:pt x="363" y="155"/>
                      <a:pt x="364" y="155"/>
                    </a:cubicBezTo>
                    <a:cubicBezTo>
                      <a:pt x="365" y="154"/>
                      <a:pt x="367" y="154"/>
                      <a:pt x="368" y="153"/>
                    </a:cubicBezTo>
                    <a:cubicBezTo>
                      <a:pt x="368" y="153"/>
                      <a:pt x="369" y="153"/>
                      <a:pt x="369" y="153"/>
                    </a:cubicBezTo>
                    <a:cubicBezTo>
                      <a:pt x="370" y="152"/>
                      <a:pt x="372" y="151"/>
                      <a:pt x="374" y="151"/>
                    </a:cubicBezTo>
                    <a:cubicBezTo>
                      <a:pt x="375" y="150"/>
                      <a:pt x="375" y="150"/>
                      <a:pt x="375" y="150"/>
                    </a:cubicBezTo>
                    <a:cubicBezTo>
                      <a:pt x="375" y="150"/>
                      <a:pt x="375" y="151"/>
                      <a:pt x="376" y="151"/>
                    </a:cubicBezTo>
                    <a:cubicBezTo>
                      <a:pt x="377" y="151"/>
                      <a:pt x="378" y="150"/>
                      <a:pt x="379" y="150"/>
                    </a:cubicBezTo>
                    <a:cubicBezTo>
                      <a:pt x="379" y="150"/>
                      <a:pt x="380" y="151"/>
                      <a:pt x="381" y="152"/>
                    </a:cubicBezTo>
                    <a:cubicBezTo>
                      <a:pt x="383" y="152"/>
                      <a:pt x="384" y="151"/>
                      <a:pt x="385" y="150"/>
                    </a:cubicBezTo>
                    <a:cubicBezTo>
                      <a:pt x="385" y="150"/>
                      <a:pt x="385" y="149"/>
                      <a:pt x="385" y="149"/>
                    </a:cubicBezTo>
                    <a:cubicBezTo>
                      <a:pt x="384" y="148"/>
                      <a:pt x="386" y="148"/>
                      <a:pt x="384" y="147"/>
                    </a:cubicBezTo>
                    <a:cubicBezTo>
                      <a:pt x="384" y="147"/>
                      <a:pt x="383" y="147"/>
                      <a:pt x="383" y="147"/>
                    </a:cubicBezTo>
                    <a:cubicBezTo>
                      <a:pt x="383" y="146"/>
                      <a:pt x="383" y="146"/>
                      <a:pt x="383" y="145"/>
                    </a:cubicBezTo>
                    <a:cubicBezTo>
                      <a:pt x="382" y="145"/>
                      <a:pt x="382" y="145"/>
                      <a:pt x="382" y="145"/>
                    </a:cubicBezTo>
                    <a:cubicBezTo>
                      <a:pt x="382" y="144"/>
                      <a:pt x="382" y="144"/>
                      <a:pt x="382" y="143"/>
                    </a:cubicBezTo>
                    <a:cubicBezTo>
                      <a:pt x="382" y="143"/>
                      <a:pt x="382" y="143"/>
                      <a:pt x="381" y="143"/>
                    </a:cubicBezTo>
                    <a:cubicBezTo>
                      <a:pt x="381" y="141"/>
                      <a:pt x="380" y="140"/>
                      <a:pt x="380" y="139"/>
                    </a:cubicBezTo>
                    <a:cubicBezTo>
                      <a:pt x="378" y="140"/>
                      <a:pt x="378" y="139"/>
                      <a:pt x="377" y="139"/>
                    </a:cubicBezTo>
                    <a:cubicBezTo>
                      <a:pt x="377" y="139"/>
                      <a:pt x="377" y="138"/>
                      <a:pt x="377" y="138"/>
                    </a:cubicBezTo>
                    <a:cubicBezTo>
                      <a:pt x="378" y="138"/>
                      <a:pt x="378" y="138"/>
                      <a:pt x="378" y="137"/>
                    </a:cubicBezTo>
                    <a:cubicBezTo>
                      <a:pt x="378" y="137"/>
                      <a:pt x="378" y="136"/>
                      <a:pt x="378" y="136"/>
                    </a:cubicBezTo>
                    <a:cubicBezTo>
                      <a:pt x="376" y="137"/>
                      <a:pt x="377" y="137"/>
                      <a:pt x="374" y="136"/>
                    </a:cubicBezTo>
                    <a:cubicBezTo>
                      <a:pt x="372" y="136"/>
                      <a:pt x="372" y="136"/>
                      <a:pt x="372" y="136"/>
                    </a:cubicBezTo>
                    <a:cubicBezTo>
                      <a:pt x="372" y="136"/>
                      <a:pt x="373" y="135"/>
                      <a:pt x="373" y="135"/>
                    </a:cubicBezTo>
                    <a:cubicBezTo>
                      <a:pt x="374" y="135"/>
                      <a:pt x="375" y="135"/>
                      <a:pt x="377" y="136"/>
                    </a:cubicBezTo>
                    <a:cubicBezTo>
                      <a:pt x="377" y="135"/>
                      <a:pt x="377" y="135"/>
                      <a:pt x="377" y="135"/>
                    </a:cubicBezTo>
                    <a:cubicBezTo>
                      <a:pt x="379" y="136"/>
                      <a:pt x="381" y="137"/>
                      <a:pt x="385" y="137"/>
                    </a:cubicBezTo>
                    <a:cubicBezTo>
                      <a:pt x="385" y="136"/>
                      <a:pt x="389" y="135"/>
                      <a:pt x="389" y="135"/>
                    </a:cubicBezTo>
                    <a:cubicBezTo>
                      <a:pt x="390" y="134"/>
                      <a:pt x="389" y="133"/>
                      <a:pt x="389" y="133"/>
                    </a:cubicBezTo>
                    <a:cubicBezTo>
                      <a:pt x="389" y="132"/>
                      <a:pt x="391" y="132"/>
                      <a:pt x="391" y="131"/>
                    </a:cubicBezTo>
                    <a:cubicBezTo>
                      <a:pt x="391" y="131"/>
                      <a:pt x="391" y="130"/>
                      <a:pt x="391" y="130"/>
                    </a:cubicBezTo>
                    <a:cubicBezTo>
                      <a:pt x="390" y="130"/>
                      <a:pt x="389" y="129"/>
                      <a:pt x="389" y="129"/>
                    </a:cubicBezTo>
                    <a:cubicBezTo>
                      <a:pt x="389" y="128"/>
                      <a:pt x="389" y="128"/>
                      <a:pt x="389" y="128"/>
                    </a:cubicBezTo>
                    <a:cubicBezTo>
                      <a:pt x="389" y="128"/>
                      <a:pt x="389" y="128"/>
                      <a:pt x="389" y="128"/>
                    </a:cubicBezTo>
                    <a:cubicBezTo>
                      <a:pt x="390" y="127"/>
                      <a:pt x="389" y="126"/>
                      <a:pt x="389" y="126"/>
                    </a:cubicBezTo>
                    <a:cubicBezTo>
                      <a:pt x="389" y="125"/>
                      <a:pt x="389" y="125"/>
                      <a:pt x="389" y="125"/>
                    </a:cubicBezTo>
                    <a:cubicBezTo>
                      <a:pt x="390" y="125"/>
                      <a:pt x="390" y="125"/>
                      <a:pt x="390" y="124"/>
                    </a:cubicBezTo>
                    <a:cubicBezTo>
                      <a:pt x="391" y="125"/>
                      <a:pt x="391" y="125"/>
                      <a:pt x="392" y="125"/>
                    </a:cubicBezTo>
                    <a:cubicBezTo>
                      <a:pt x="390" y="126"/>
                      <a:pt x="392" y="126"/>
                      <a:pt x="392" y="127"/>
                    </a:cubicBezTo>
                    <a:cubicBezTo>
                      <a:pt x="392" y="128"/>
                      <a:pt x="392" y="128"/>
                      <a:pt x="392" y="128"/>
                    </a:cubicBezTo>
                    <a:cubicBezTo>
                      <a:pt x="391" y="129"/>
                      <a:pt x="392" y="129"/>
                      <a:pt x="391" y="130"/>
                    </a:cubicBezTo>
                    <a:cubicBezTo>
                      <a:pt x="392" y="131"/>
                      <a:pt x="393" y="130"/>
                      <a:pt x="393" y="131"/>
                    </a:cubicBezTo>
                    <a:cubicBezTo>
                      <a:pt x="394" y="131"/>
                      <a:pt x="394" y="132"/>
                      <a:pt x="394" y="132"/>
                    </a:cubicBezTo>
                    <a:cubicBezTo>
                      <a:pt x="395" y="132"/>
                      <a:pt x="398" y="131"/>
                      <a:pt x="398" y="131"/>
                    </a:cubicBezTo>
                    <a:cubicBezTo>
                      <a:pt x="398" y="131"/>
                      <a:pt x="398" y="130"/>
                      <a:pt x="399" y="129"/>
                    </a:cubicBezTo>
                    <a:cubicBezTo>
                      <a:pt x="399" y="129"/>
                      <a:pt x="399" y="129"/>
                      <a:pt x="399" y="129"/>
                    </a:cubicBezTo>
                    <a:cubicBezTo>
                      <a:pt x="399" y="129"/>
                      <a:pt x="400" y="130"/>
                      <a:pt x="400" y="130"/>
                    </a:cubicBezTo>
                    <a:cubicBezTo>
                      <a:pt x="400" y="130"/>
                      <a:pt x="402" y="130"/>
                      <a:pt x="403" y="130"/>
                    </a:cubicBezTo>
                    <a:cubicBezTo>
                      <a:pt x="403" y="130"/>
                      <a:pt x="403" y="130"/>
                      <a:pt x="403" y="130"/>
                    </a:cubicBezTo>
                    <a:cubicBezTo>
                      <a:pt x="403" y="132"/>
                      <a:pt x="405" y="133"/>
                      <a:pt x="405" y="134"/>
                    </a:cubicBezTo>
                    <a:cubicBezTo>
                      <a:pt x="405" y="135"/>
                      <a:pt x="404" y="135"/>
                      <a:pt x="404" y="135"/>
                    </a:cubicBezTo>
                    <a:cubicBezTo>
                      <a:pt x="405" y="136"/>
                      <a:pt x="406" y="137"/>
                      <a:pt x="407" y="137"/>
                    </a:cubicBezTo>
                    <a:cubicBezTo>
                      <a:pt x="408" y="137"/>
                      <a:pt x="408" y="137"/>
                      <a:pt x="408" y="137"/>
                    </a:cubicBezTo>
                    <a:cubicBezTo>
                      <a:pt x="409" y="136"/>
                      <a:pt x="413" y="138"/>
                      <a:pt x="413" y="139"/>
                    </a:cubicBezTo>
                    <a:cubicBezTo>
                      <a:pt x="413" y="139"/>
                      <a:pt x="413" y="140"/>
                      <a:pt x="413" y="140"/>
                    </a:cubicBezTo>
                    <a:cubicBezTo>
                      <a:pt x="414" y="140"/>
                      <a:pt x="414" y="140"/>
                      <a:pt x="415" y="140"/>
                    </a:cubicBezTo>
                    <a:cubicBezTo>
                      <a:pt x="415" y="140"/>
                      <a:pt x="415" y="139"/>
                      <a:pt x="415" y="139"/>
                    </a:cubicBezTo>
                    <a:cubicBezTo>
                      <a:pt x="416" y="139"/>
                      <a:pt x="416" y="139"/>
                      <a:pt x="416" y="139"/>
                    </a:cubicBezTo>
                    <a:cubicBezTo>
                      <a:pt x="415" y="138"/>
                      <a:pt x="416" y="138"/>
                      <a:pt x="416" y="138"/>
                    </a:cubicBezTo>
                    <a:cubicBezTo>
                      <a:pt x="416" y="139"/>
                      <a:pt x="416" y="140"/>
                      <a:pt x="416" y="140"/>
                    </a:cubicBezTo>
                    <a:cubicBezTo>
                      <a:pt x="417" y="140"/>
                      <a:pt x="417" y="140"/>
                      <a:pt x="417" y="140"/>
                    </a:cubicBezTo>
                    <a:cubicBezTo>
                      <a:pt x="418" y="141"/>
                      <a:pt x="417" y="140"/>
                      <a:pt x="418" y="140"/>
                    </a:cubicBezTo>
                    <a:cubicBezTo>
                      <a:pt x="418" y="140"/>
                      <a:pt x="418" y="140"/>
                      <a:pt x="418" y="140"/>
                    </a:cubicBezTo>
                    <a:cubicBezTo>
                      <a:pt x="419" y="140"/>
                      <a:pt x="419" y="140"/>
                      <a:pt x="421" y="140"/>
                    </a:cubicBezTo>
                    <a:cubicBezTo>
                      <a:pt x="420" y="140"/>
                      <a:pt x="420" y="139"/>
                      <a:pt x="420" y="139"/>
                    </a:cubicBezTo>
                    <a:cubicBezTo>
                      <a:pt x="419" y="138"/>
                      <a:pt x="419" y="138"/>
                      <a:pt x="419" y="138"/>
                    </a:cubicBezTo>
                    <a:cubicBezTo>
                      <a:pt x="419" y="137"/>
                      <a:pt x="419" y="137"/>
                      <a:pt x="419" y="137"/>
                    </a:cubicBezTo>
                    <a:cubicBezTo>
                      <a:pt x="419" y="136"/>
                      <a:pt x="418" y="136"/>
                      <a:pt x="418" y="136"/>
                    </a:cubicBezTo>
                    <a:cubicBezTo>
                      <a:pt x="419" y="136"/>
                      <a:pt x="420" y="135"/>
                      <a:pt x="421" y="135"/>
                    </a:cubicBezTo>
                    <a:cubicBezTo>
                      <a:pt x="421" y="135"/>
                      <a:pt x="421" y="133"/>
                      <a:pt x="421" y="133"/>
                    </a:cubicBezTo>
                    <a:cubicBezTo>
                      <a:pt x="420" y="133"/>
                      <a:pt x="419" y="133"/>
                      <a:pt x="419" y="133"/>
                    </a:cubicBezTo>
                    <a:cubicBezTo>
                      <a:pt x="419" y="132"/>
                      <a:pt x="419" y="132"/>
                      <a:pt x="419" y="132"/>
                    </a:cubicBezTo>
                    <a:cubicBezTo>
                      <a:pt x="421" y="132"/>
                      <a:pt x="422" y="131"/>
                      <a:pt x="423" y="132"/>
                    </a:cubicBezTo>
                    <a:cubicBezTo>
                      <a:pt x="423" y="132"/>
                      <a:pt x="424" y="132"/>
                      <a:pt x="424" y="132"/>
                    </a:cubicBezTo>
                    <a:cubicBezTo>
                      <a:pt x="424" y="133"/>
                      <a:pt x="424" y="133"/>
                      <a:pt x="424" y="133"/>
                    </a:cubicBezTo>
                    <a:cubicBezTo>
                      <a:pt x="424" y="133"/>
                      <a:pt x="425" y="132"/>
                      <a:pt x="426" y="133"/>
                    </a:cubicBezTo>
                    <a:cubicBezTo>
                      <a:pt x="426" y="132"/>
                      <a:pt x="426" y="132"/>
                      <a:pt x="426" y="131"/>
                    </a:cubicBezTo>
                    <a:cubicBezTo>
                      <a:pt x="426" y="131"/>
                      <a:pt x="427" y="131"/>
                      <a:pt x="428" y="131"/>
                    </a:cubicBezTo>
                    <a:cubicBezTo>
                      <a:pt x="428" y="131"/>
                      <a:pt x="427" y="129"/>
                      <a:pt x="428" y="129"/>
                    </a:cubicBezTo>
                    <a:cubicBezTo>
                      <a:pt x="428" y="128"/>
                      <a:pt x="428" y="129"/>
                      <a:pt x="429" y="129"/>
                    </a:cubicBezTo>
                    <a:cubicBezTo>
                      <a:pt x="429" y="128"/>
                      <a:pt x="429" y="128"/>
                      <a:pt x="429" y="128"/>
                    </a:cubicBezTo>
                    <a:cubicBezTo>
                      <a:pt x="428" y="128"/>
                      <a:pt x="428" y="128"/>
                      <a:pt x="428" y="128"/>
                    </a:cubicBezTo>
                    <a:cubicBezTo>
                      <a:pt x="427" y="128"/>
                      <a:pt x="427" y="127"/>
                      <a:pt x="427" y="127"/>
                    </a:cubicBezTo>
                    <a:cubicBezTo>
                      <a:pt x="425" y="126"/>
                      <a:pt x="424" y="126"/>
                      <a:pt x="423" y="125"/>
                    </a:cubicBezTo>
                    <a:cubicBezTo>
                      <a:pt x="423" y="125"/>
                      <a:pt x="423" y="124"/>
                      <a:pt x="422" y="124"/>
                    </a:cubicBezTo>
                    <a:cubicBezTo>
                      <a:pt x="422" y="123"/>
                      <a:pt x="421" y="123"/>
                      <a:pt x="421" y="123"/>
                    </a:cubicBezTo>
                    <a:cubicBezTo>
                      <a:pt x="420" y="122"/>
                      <a:pt x="421" y="121"/>
                      <a:pt x="420" y="121"/>
                    </a:cubicBezTo>
                    <a:cubicBezTo>
                      <a:pt x="420" y="121"/>
                      <a:pt x="419" y="121"/>
                      <a:pt x="418" y="121"/>
                    </a:cubicBezTo>
                    <a:cubicBezTo>
                      <a:pt x="417" y="120"/>
                      <a:pt x="417" y="120"/>
                      <a:pt x="417" y="120"/>
                    </a:cubicBezTo>
                    <a:cubicBezTo>
                      <a:pt x="415" y="120"/>
                      <a:pt x="412" y="120"/>
                      <a:pt x="410" y="121"/>
                    </a:cubicBezTo>
                    <a:cubicBezTo>
                      <a:pt x="411" y="122"/>
                      <a:pt x="411" y="123"/>
                      <a:pt x="411" y="124"/>
                    </a:cubicBezTo>
                    <a:cubicBezTo>
                      <a:pt x="410" y="124"/>
                      <a:pt x="410" y="124"/>
                      <a:pt x="409" y="123"/>
                    </a:cubicBezTo>
                    <a:cubicBezTo>
                      <a:pt x="409" y="122"/>
                      <a:pt x="410" y="120"/>
                      <a:pt x="409" y="119"/>
                    </a:cubicBezTo>
                    <a:cubicBezTo>
                      <a:pt x="409" y="118"/>
                      <a:pt x="408" y="118"/>
                      <a:pt x="407" y="118"/>
                    </a:cubicBezTo>
                    <a:cubicBezTo>
                      <a:pt x="407" y="117"/>
                      <a:pt x="407" y="116"/>
                      <a:pt x="407" y="116"/>
                    </a:cubicBezTo>
                    <a:cubicBezTo>
                      <a:pt x="406" y="116"/>
                      <a:pt x="405" y="116"/>
                      <a:pt x="405" y="116"/>
                    </a:cubicBezTo>
                    <a:cubicBezTo>
                      <a:pt x="404" y="116"/>
                      <a:pt x="404" y="115"/>
                      <a:pt x="404" y="114"/>
                    </a:cubicBezTo>
                    <a:cubicBezTo>
                      <a:pt x="403" y="114"/>
                      <a:pt x="402" y="114"/>
                      <a:pt x="402" y="114"/>
                    </a:cubicBezTo>
                    <a:cubicBezTo>
                      <a:pt x="401" y="114"/>
                      <a:pt x="401" y="113"/>
                      <a:pt x="401" y="113"/>
                    </a:cubicBezTo>
                    <a:cubicBezTo>
                      <a:pt x="400" y="112"/>
                      <a:pt x="400" y="112"/>
                      <a:pt x="399" y="112"/>
                    </a:cubicBezTo>
                    <a:cubicBezTo>
                      <a:pt x="398" y="112"/>
                      <a:pt x="397" y="110"/>
                      <a:pt x="396" y="110"/>
                    </a:cubicBezTo>
                    <a:cubicBezTo>
                      <a:pt x="395" y="110"/>
                      <a:pt x="395" y="110"/>
                      <a:pt x="395" y="110"/>
                    </a:cubicBezTo>
                    <a:cubicBezTo>
                      <a:pt x="395" y="109"/>
                      <a:pt x="396" y="109"/>
                      <a:pt x="396" y="108"/>
                    </a:cubicBezTo>
                    <a:cubicBezTo>
                      <a:pt x="396" y="108"/>
                      <a:pt x="395" y="107"/>
                      <a:pt x="395" y="107"/>
                    </a:cubicBezTo>
                    <a:cubicBezTo>
                      <a:pt x="394" y="107"/>
                      <a:pt x="394" y="108"/>
                      <a:pt x="393" y="107"/>
                    </a:cubicBezTo>
                    <a:cubicBezTo>
                      <a:pt x="392" y="106"/>
                      <a:pt x="392" y="106"/>
                      <a:pt x="392" y="106"/>
                    </a:cubicBezTo>
                    <a:cubicBezTo>
                      <a:pt x="391" y="106"/>
                      <a:pt x="391" y="106"/>
                      <a:pt x="389" y="106"/>
                    </a:cubicBezTo>
                    <a:cubicBezTo>
                      <a:pt x="389" y="104"/>
                      <a:pt x="389" y="103"/>
                      <a:pt x="387" y="102"/>
                    </a:cubicBezTo>
                    <a:cubicBezTo>
                      <a:pt x="386" y="102"/>
                      <a:pt x="386" y="102"/>
                      <a:pt x="386" y="102"/>
                    </a:cubicBezTo>
                    <a:cubicBezTo>
                      <a:pt x="385" y="101"/>
                      <a:pt x="386" y="101"/>
                      <a:pt x="386" y="100"/>
                    </a:cubicBezTo>
                    <a:cubicBezTo>
                      <a:pt x="386" y="100"/>
                      <a:pt x="385" y="99"/>
                      <a:pt x="385" y="99"/>
                    </a:cubicBezTo>
                    <a:cubicBezTo>
                      <a:pt x="384" y="99"/>
                      <a:pt x="382" y="99"/>
                      <a:pt x="381" y="99"/>
                    </a:cubicBezTo>
                    <a:cubicBezTo>
                      <a:pt x="381" y="99"/>
                      <a:pt x="380" y="98"/>
                      <a:pt x="380" y="98"/>
                    </a:cubicBezTo>
                    <a:cubicBezTo>
                      <a:pt x="377" y="97"/>
                      <a:pt x="377" y="99"/>
                      <a:pt x="375" y="98"/>
                    </a:cubicBezTo>
                    <a:cubicBezTo>
                      <a:pt x="374" y="98"/>
                      <a:pt x="374" y="96"/>
                      <a:pt x="373" y="96"/>
                    </a:cubicBezTo>
                    <a:cubicBezTo>
                      <a:pt x="372" y="95"/>
                      <a:pt x="371" y="96"/>
                      <a:pt x="370" y="95"/>
                    </a:cubicBezTo>
                    <a:cubicBezTo>
                      <a:pt x="368" y="94"/>
                      <a:pt x="368" y="94"/>
                      <a:pt x="368" y="94"/>
                    </a:cubicBezTo>
                    <a:cubicBezTo>
                      <a:pt x="368" y="93"/>
                      <a:pt x="368" y="93"/>
                      <a:pt x="368" y="93"/>
                    </a:cubicBezTo>
                    <a:cubicBezTo>
                      <a:pt x="367" y="93"/>
                      <a:pt x="367" y="94"/>
                      <a:pt x="367" y="94"/>
                    </a:cubicBezTo>
                    <a:cubicBezTo>
                      <a:pt x="366" y="94"/>
                      <a:pt x="364" y="94"/>
                      <a:pt x="363" y="94"/>
                    </a:cubicBezTo>
                    <a:cubicBezTo>
                      <a:pt x="362" y="94"/>
                      <a:pt x="361" y="93"/>
                      <a:pt x="359" y="93"/>
                    </a:cubicBezTo>
                    <a:cubicBezTo>
                      <a:pt x="359" y="93"/>
                      <a:pt x="359" y="94"/>
                      <a:pt x="358" y="94"/>
                    </a:cubicBezTo>
                    <a:cubicBezTo>
                      <a:pt x="358" y="94"/>
                      <a:pt x="357" y="93"/>
                      <a:pt x="357" y="93"/>
                    </a:cubicBezTo>
                    <a:cubicBezTo>
                      <a:pt x="355" y="93"/>
                      <a:pt x="353" y="94"/>
                      <a:pt x="351" y="93"/>
                    </a:cubicBezTo>
                    <a:cubicBezTo>
                      <a:pt x="351" y="93"/>
                      <a:pt x="350" y="92"/>
                      <a:pt x="350" y="92"/>
                    </a:cubicBezTo>
                    <a:cubicBezTo>
                      <a:pt x="350" y="92"/>
                      <a:pt x="349" y="92"/>
                      <a:pt x="349" y="92"/>
                    </a:cubicBezTo>
                    <a:cubicBezTo>
                      <a:pt x="349" y="94"/>
                      <a:pt x="349" y="95"/>
                      <a:pt x="349" y="97"/>
                    </a:cubicBezTo>
                    <a:cubicBezTo>
                      <a:pt x="349" y="97"/>
                      <a:pt x="350" y="97"/>
                      <a:pt x="350" y="97"/>
                    </a:cubicBezTo>
                    <a:cubicBezTo>
                      <a:pt x="350" y="97"/>
                      <a:pt x="351" y="97"/>
                      <a:pt x="351" y="97"/>
                    </a:cubicBezTo>
                    <a:cubicBezTo>
                      <a:pt x="351" y="99"/>
                      <a:pt x="351" y="100"/>
                      <a:pt x="351" y="101"/>
                    </a:cubicBezTo>
                    <a:cubicBezTo>
                      <a:pt x="351" y="101"/>
                      <a:pt x="350" y="101"/>
                      <a:pt x="350" y="101"/>
                    </a:cubicBezTo>
                    <a:cubicBezTo>
                      <a:pt x="350" y="101"/>
                      <a:pt x="349" y="103"/>
                      <a:pt x="349" y="103"/>
                    </a:cubicBezTo>
                    <a:cubicBezTo>
                      <a:pt x="349" y="103"/>
                      <a:pt x="348" y="102"/>
                      <a:pt x="348" y="103"/>
                    </a:cubicBezTo>
                    <a:cubicBezTo>
                      <a:pt x="348" y="103"/>
                      <a:pt x="348" y="104"/>
                      <a:pt x="348" y="104"/>
                    </a:cubicBezTo>
                    <a:cubicBezTo>
                      <a:pt x="347" y="104"/>
                      <a:pt x="346" y="104"/>
                      <a:pt x="346" y="104"/>
                    </a:cubicBezTo>
                    <a:cubicBezTo>
                      <a:pt x="346" y="104"/>
                      <a:pt x="345" y="104"/>
                      <a:pt x="345" y="105"/>
                    </a:cubicBezTo>
                    <a:cubicBezTo>
                      <a:pt x="344" y="105"/>
                      <a:pt x="344" y="105"/>
                      <a:pt x="342" y="105"/>
                    </a:cubicBezTo>
                    <a:cubicBezTo>
                      <a:pt x="342" y="104"/>
                      <a:pt x="342" y="102"/>
                      <a:pt x="342" y="100"/>
                    </a:cubicBezTo>
                    <a:cubicBezTo>
                      <a:pt x="341" y="100"/>
                      <a:pt x="340" y="100"/>
                      <a:pt x="340" y="100"/>
                    </a:cubicBezTo>
                    <a:cubicBezTo>
                      <a:pt x="339" y="99"/>
                      <a:pt x="340" y="96"/>
                      <a:pt x="340" y="96"/>
                    </a:cubicBezTo>
                    <a:cubicBezTo>
                      <a:pt x="339" y="97"/>
                      <a:pt x="338" y="98"/>
                      <a:pt x="338" y="98"/>
                    </a:cubicBezTo>
                    <a:cubicBezTo>
                      <a:pt x="337" y="98"/>
                      <a:pt x="338" y="97"/>
                      <a:pt x="337" y="97"/>
                    </a:cubicBezTo>
                    <a:cubicBezTo>
                      <a:pt x="336" y="98"/>
                      <a:pt x="334" y="99"/>
                      <a:pt x="333" y="99"/>
                    </a:cubicBezTo>
                    <a:cubicBezTo>
                      <a:pt x="333" y="99"/>
                      <a:pt x="333" y="98"/>
                      <a:pt x="333" y="97"/>
                    </a:cubicBezTo>
                    <a:cubicBezTo>
                      <a:pt x="332" y="97"/>
                      <a:pt x="330" y="97"/>
                      <a:pt x="330" y="97"/>
                    </a:cubicBezTo>
                    <a:cubicBezTo>
                      <a:pt x="329" y="96"/>
                      <a:pt x="327" y="97"/>
                      <a:pt x="326" y="97"/>
                    </a:cubicBezTo>
                    <a:cubicBezTo>
                      <a:pt x="326" y="97"/>
                      <a:pt x="326" y="98"/>
                      <a:pt x="326" y="98"/>
                    </a:cubicBezTo>
                    <a:cubicBezTo>
                      <a:pt x="325" y="98"/>
                      <a:pt x="325" y="97"/>
                      <a:pt x="324" y="97"/>
                    </a:cubicBezTo>
                    <a:cubicBezTo>
                      <a:pt x="324" y="97"/>
                      <a:pt x="324" y="96"/>
                      <a:pt x="324" y="96"/>
                    </a:cubicBezTo>
                    <a:cubicBezTo>
                      <a:pt x="322" y="96"/>
                      <a:pt x="319" y="96"/>
                      <a:pt x="317" y="96"/>
                    </a:cubicBezTo>
                    <a:cubicBezTo>
                      <a:pt x="316" y="96"/>
                      <a:pt x="316" y="96"/>
                      <a:pt x="316" y="96"/>
                    </a:cubicBezTo>
                    <a:cubicBezTo>
                      <a:pt x="315" y="96"/>
                      <a:pt x="314" y="97"/>
                      <a:pt x="313" y="97"/>
                    </a:cubicBezTo>
                    <a:cubicBezTo>
                      <a:pt x="312" y="98"/>
                      <a:pt x="312" y="98"/>
                      <a:pt x="311" y="98"/>
                    </a:cubicBezTo>
                    <a:cubicBezTo>
                      <a:pt x="311" y="99"/>
                      <a:pt x="311" y="101"/>
                      <a:pt x="310" y="102"/>
                    </a:cubicBezTo>
                    <a:cubicBezTo>
                      <a:pt x="310" y="102"/>
                      <a:pt x="309" y="103"/>
                      <a:pt x="309" y="103"/>
                    </a:cubicBezTo>
                    <a:cubicBezTo>
                      <a:pt x="309" y="103"/>
                      <a:pt x="309" y="102"/>
                      <a:pt x="309" y="102"/>
                    </a:cubicBezTo>
                    <a:cubicBezTo>
                      <a:pt x="309" y="101"/>
                      <a:pt x="309" y="101"/>
                      <a:pt x="309" y="101"/>
                    </a:cubicBezTo>
                    <a:cubicBezTo>
                      <a:pt x="308" y="101"/>
                      <a:pt x="309" y="100"/>
                      <a:pt x="309" y="100"/>
                    </a:cubicBezTo>
                    <a:cubicBezTo>
                      <a:pt x="308" y="99"/>
                      <a:pt x="308" y="99"/>
                      <a:pt x="308" y="99"/>
                    </a:cubicBezTo>
                    <a:cubicBezTo>
                      <a:pt x="307" y="98"/>
                      <a:pt x="307" y="98"/>
                      <a:pt x="307" y="97"/>
                    </a:cubicBezTo>
                    <a:cubicBezTo>
                      <a:pt x="306" y="97"/>
                      <a:pt x="306" y="97"/>
                      <a:pt x="305" y="97"/>
                    </a:cubicBezTo>
                    <a:cubicBezTo>
                      <a:pt x="305" y="97"/>
                      <a:pt x="306" y="95"/>
                      <a:pt x="306" y="95"/>
                    </a:cubicBezTo>
                    <a:cubicBezTo>
                      <a:pt x="305" y="94"/>
                      <a:pt x="305" y="95"/>
                      <a:pt x="305" y="94"/>
                    </a:cubicBezTo>
                    <a:cubicBezTo>
                      <a:pt x="306" y="94"/>
                      <a:pt x="306" y="93"/>
                      <a:pt x="306" y="93"/>
                    </a:cubicBezTo>
                    <a:cubicBezTo>
                      <a:pt x="306" y="92"/>
                      <a:pt x="305" y="91"/>
                      <a:pt x="304" y="90"/>
                    </a:cubicBezTo>
                    <a:cubicBezTo>
                      <a:pt x="304" y="90"/>
                      <a:pt x="303" y="91"/>
                      <a:pt x="303" y="90"/>
                    </a:cubicBezTo>
                    <a:cubicBezTo>
                      <a:pt x="302" y="90"/>
                      <a:pt x="302" y="89"/>
                      <a:pt x="301" y="89"/>
                    </a:cubicBezTo>
                    <a:cubicBezTo>
                      <a:pt x="301" y="88"/>
                      <a:pt x="300" y="88"/>
                      <a:pt x="299" y="88"/>
                    </a:cubicBezTo>
                    <a:cubicBezTo>
                      <a:pt x="298" y="88"/>
                      <a:pt x="297" y="87"/>
                      <a:pt x="297" y="87"/>
                    </a:cubicBezTo>
                    <a:cubicBezTo>
                      <a:pt x="296" y="87"/>
                      <a:pt x="296" y="87"/>
                      <a:pt x="295" y="88"/>
                    </a:cubicBezTo>
                    <a:cubicBezTo>
                      <a:pt x="295" y="88"/>
                      <a:pt x="295" y="88"/>
                      <a:pt x="295" y="88"/>
                    </a:cubicBezTo>
                    <a:cubicBezTo>
                      <a:pt x="295" y="88"/>
                      <a:pt x="295" y="87"/>
                      <a:pt x="293" y="87"/>
                    </a:cubicBezTo>
                    <a:cubicBezTo>
                      <a:pt x="293" y="87"/>
                      <a:pt x="292" y="88"/>
                      <a:pt x="291" y="88"/>
                    </a:cubicBezTo>
                    <a:cubicBezTo>
                      <a:pt x="290" y="87"/>
                      <a:pt x="290" y="87"/>
                      <a:pt x="290" y="87"/>
                    </a:cubicBezTo>
                    <a:cubicBezTo>
                      <a:pt x="290" y="87"/>
                      <a:pt x="289" y="88"/>
                      <a:pt x="287" y="88"/>
                    </a:cubicBezTo>
                    <a:cubicBezTo>
                      <a:pt x="287" y="87"/>
                      <a:pt x="286" y="87"/>
                      <a:pt x="285" y="87"/>
                    </a:cubicBezTo>
                    <a:cubicBezTo>
                      <a:pt x="284" y="87"/>
                      <a:pt x="282" y="89"/>
                      <a:pt x="280" y="89"/>
                    </a:cubicBezTo>
                    <a:cubicBezTo>
                      <a:pt x="279" y="88"/>
                      <a:pt x="279" y="87"/>
                      <a:pt x="277" y="88"/>
                    </a:cubicBezTo>
                    <a:cubicBezTo>
                      <a:pt x="276" y="88"/>
                      <a:pt x="274" y="89"/>
                      <a:pt x="272" y="89"/>
                    </a:cubicBezTo>
                    <a:cubicBezTo>
                      <a:pt x="270" y="90"/>
                      <a:pt x="269" y="89"/>
                      <a:pt x="267" y="89"/>
                    </a:cubicBezTo>
                    <a:cubicBezTo>
                      <a:pt x="266" y="89"/>
                      <a:pt x="265" y="90"/>
                      <a:pt x="263" y="89"/>
                    </a:cubicBezTo>
                    <a:cubicBezTo>
                      <a:pt x="263" y="89"/>
                      <a:pt x="262" y="90"/>
                      <a:pt x="262" y="90"/>
                    </a:cubicBezTo>
                    <a:cubicBezTo>
                      <a:pt x="260" y="89"/>
                      <a:pt x="260" y="89"/>
                      <a:pt x="258" y="90"/>
                    </a:cubicBezTo>
                    <a:cubicBezTo>
                      <a:pt x="259" y="88"/>
                      <a:pt x="260" y="87"/>
                      <a:pt x="262" y="86"/>
                    </a:cubicBezTo>
                    <a:cubicBezTo>
                      <a:pt x="261" y="84"/>
                      <a:pt x="261" y="84"/>
                      <a:pt x="261" y="84"/>
                    </a:cubicBezTo>
                    <a:cubicBezTo>
                      <a:pt x="261" y="84"/>
                      <a:pt x="260" y="84"/>
                      <a:pt x="260" y="84"/>
                    </a:cubicBezTo>
                    <a:cubicBezTo>
                      <a:pt x="260" y="84"/>
                      <a:pt x="260" y="83"/>
                      <a:pt x="260" y="82"/>
                    </a:cubicBezTo>
                    <a:cubicBezTo>
                      <a:pt x="260" y="82"/>
                      <a:pt x="260" y="82"/>
                      <a:pt x="260" y="82"/>
                    </a:cubicBezTo>
                    <a:cubicBezTo>
                      <a:pt x="259" y="82"/>
                      <a:pt x="261" y="82"/>
                      <a:pt x="261" y="82"/>
                    </a:cubicBezTo>
                    <a:cubicBezTo>
                      <a:pt x="261" y="82"/>
                      <a:pt x="261" y="83"/>
                      <a:pt x="261" y="83"/>
                    </a:cubicBezTo>
                    <a:cubicBezTo>
                      <a:pt x="262" y="83"/>
                      <a:pt x="263" y="83"/>
                      <a:pt x="263" y="83"/>
                    </a:cubicBezTo>
                    <a:cubicBezTo>
                      <a:pt x="263" y="82"/>
                      <a:pt x="263" y="81"/>
                      <a:pt x="264" y="81"/>
                    </a:cubicBezTo>
                    <a:cubicBezTo>
                      <a:pt x="263" y="80"/>
                      <a:pt x="262" y="78"/>
                      <a:pt x="261" y="78"/>
                    </a:cubicBezTo>
                    <a:cubicBezTo>
                      <a:pt x="260" y="78"/>
                      <a:pt x="259" y="79"/>
                      <a:pt x="259" y="79"/>
                    </a:cubicBezTo>
                    <a:cubicBezTo>
                      <a:pt x="258" y="78"/>
                      <a:pt x="258" y="77"/>
                      <a:pt x="257" y="77"/>
                    </a:cubicBezTo>
                    <a:cubicBezTo>
                      <a:pt x="255" y="77"/>
                      <a:pt x="253" y="77"/>
                      <a:pt x="251" y="78"/>
                    </a:cubicBezTo>
                    <a:cubicBezTo>
                      <a:pt x="250" y="80"/>
                      <a:pt x="249" y="81"/>
                      <a:pt x="248" y="84"/>
                    </a:cubicBezTo>
                    <a:cubicBezTo>
                      <a:pt x="248" y="84"/>
                      <a:pt x="247" y="85"/>
                      <a:pt x="247" y="85"/>
                    </a:cubicBezTo>
                    <a:cubicBezTo>
                      <a:pt x="247" y="85"/>
                      <a:pt x="244" y="86"/>
                      <a:pt x="244" y="86"/>
                    </a:cubicBezTo>
                    <a:cubicBezTo>
                      <a:pt x="243" y="85"/>
                      <a:pt x="243" y="85"/>
                      <a:pt x="243" y="85"/>
                    </a:cubicBezTo>
                    <a:cubicBezTo>
                      <a:pt x="242" y="84"/>
                      <a:pt x="244" y="84"/>
                      <a:pt x="245" y="84"/>
                    </a:cubicBezTo>
                    <a:cubicBezTo>
                      <a:pt x="244" y="83"/>
                      <a:pt x="244" y="83"/>
                      <a:pt x="244" y="83"/>
                    </a:cubicBezTo>
                    <a:cubicBezTo>
                      <a:pt x="243" y="82"/>
                      <a:pt x="244" y="82"/>
                      <a:pt x="244" y="82"/>
                    </a:cubicBezTo>
                    <a:cubicBezTo>
                      <a:pt x="246" y="81"/>
                      <a:pt x="246" y="81"/>
                      <a:pt x="246" y="79"/>
                    </a:cubicBezTo>
                    <a:cubicBezTo>
                      <a:pt x="247" y="79"/>
                      <a:pt x="247" y="79"/>
                      <a:pt x="247" y="79"/>
                    </a:cubicBezTo>
                    <a:cubicBezTo>
                      <a:pt x="247" y="80"/>
                      <a:pt x="247" y="80"/>
                      <a:pt x="247" y="80"/>
                    </a:cubicBezTo>
                    <a:cubicBezTo>
                      <a:pt x="247" y="80"/>
                      <a:pt x="247" y="81"/>
                      <a:pt x="248" y="81"/>
                    </a:cubicBezTo>
                    <a:cubicBezTo>
                      <a:pt x="248" y="80"/>
                      <a:pt x="248" y="79"/>
                      <a:pt x="249" y="78"/>
                    </a:cubicBezTo>
                    <a:cubicBezTo>
                      <a:pt x="246" y="78"/>
                      <a:pt x="242" y="79"/>
                      <a:pt x="240" y="79"/>
                    </a:cubicBezTo>
                    <a:cubicBezTo>
                      <a:pt x="239" y="75"/>
                      <a:pt x="240" y="76"/>
                      <a:pt x="244" y="77"/>
                    </a:cubicBezTo>
                    <a:cubicBezTo>
                      <a:pt x="244" y="76"/>
                      <a:pt x="244" y="76"/>
                      <a:pt x="244" y="76"/>
                    </a:cubicBezTo>
                    <a:cubicBezTo>
                      <a:pt x="242" y="76"/>
                      <a:pt x="241" y="75"/>
                      <a:pt x="239" y="75"/>
                    </a:cubicBezTo>
                    <a:cubicBezTo>
                      <a:pt x="238" y="74"/>
                      <a:pt x="238" y="74"/>
                      <a:pt x="238" y="74"/>
                    </a:cubicBezTo>
                    <a:cubicBezTo>
                      <a:pt x="237" y="74"/>
                      <a:pt x="237" y="75"/>
                      <a:pt x="235" y="75"/>
                    </a:cubicBezTo>
                    <a:cubicBezTo>
                      <a:pt x="235" y="75"/>
                      <a:pt x="233" y="74"/>
                      <a:pt x="232" y="74"/>
                    </a:cubicBezTo>
                    <a:cubicBezTo>
                      <a:pt x="232" y="74"/>
                      <a:pt x="231" y="74"/>
                      <a:pt x="230" y="74"/>
                    </a:cubicBezTo>
                    <a:cubicBezTo>
                      <a:pt x="230" y="74"/>
                      <a:pt x="228" y="73"/>
                      <a:pt x="227" y="73"/>
                    </a:cubicBezTo>
                    <a:cubicBezTo>
                      <a:pt x="227" y="73"/>
                      <a:pt x="227" y="72"/>
                      <a:pt x="226" y="72"/>
                    </a:cubicBezTo>
                    <a:cubicBezTo>
                      <a:pt x="226" y="71"/>
                      <a:pt x="224" y="72"/>
                      <a:pt x="223" y="72"/>
                    </a:cubicBezTo>
                    <a:cubicBezTo>
                      <a:pt x="224" y="72"/>
                      <a:pt x="223" y="72"/>
                      <a:pt x="224" y="73"/>
                    </a:cubicBezTo>
                    <a:cubicBezTo>
                      <a:pt x="224" y="73"/>
                      <a:pt x="224" y="72"/>
                      <a:pt x="225" y="73"/>
                    </a:cubicBezTo>
                    <a:cubicBezTo>
                      <a:pt x="225" y="73"/>
                      <a:pt x="225" y="73"/>
                      <a:pt x="225" y="73"/>
                    </a:cubicBezTo>
                    <a:cubicBezTo>
                      <a:pt x="225" y="73"/>
                      <a:pt x="225" y="73"/>
                      <a:pt x="225" y="73"/>
                    </a:cubicBezTo>
                    <a:cubicBezTo>
                      <a:pt x="225" y="74"/>
                      <a:pt x="225" y="74"/>
                      <a:pt x="225" y="74"/>
                    </a:cubicBezTo>
                    <a:cubicBezTo>
                      <a:pt x="224" y="75"/>
                      <a:pt x="222" y="75"/>
                      <a:pt x="221" y="74"/>
                    </a:cubicBezTo>
                    <a:cubicBezTo>
                      <a:pt x="221" y="75"/>
                      <a:pt x="221" y="76"/>
                      <a:pt x="221" y="76"/>
                    </a:cubicBezTo>
                    <a:cubicBezTo>
                      <a:pt x="221" y="76"/>
                      <a:pt x="223" y="77"/>
                      <a:pt x="223" y="77"/>
                    </a:cubicBezTo>
                    <a:cubicBezTo>
                      <a:pt x="223" y="77"/>
                      <a:pt x="224" y="77"/>
                      <a:pt x="224" y="77"/>
                    </a:cubicBezTo>
                    <a:cubicBezTo>
                      <a:pt x="225" y="78"/>
                      <a:pt x="225" y="78"/>
                      <a:pt x="225" y="78"/>
                    </a:cubicBezTo>
                    <a:cubicBezTo>
                      <a:pt x="221" y="77"/>
                      <a:pt x="219" y="77"/>
                      <a:pt x="220" y="82"/>
                    </a:cubicBezTo>
                    <a:cubicBezTo>
                      <a:pt x="220" y="82"/>
                      <a:pt x="221" y="82"/>
                      <a:pt x="221" y="82"/>
                    </a:cubicBezTo>
                    <a:cubicBezTo>
                      <a:pt x="221" y="83"/>
                      <a:pt x="221" y="84"/>
                      <a:pt x="221" y="84"/>
                    </a:cubicBezTo>
                    <a:cubicBezTo>
                      <a:pt x="221" y="84"/>
                      <a:pt x="220" y="85"/>
                      <a:pt x="219" y="85"/>
                    </a:cubicBezTo>
                    <a:cubicBezTo>
                      <a:pt x="219" y="85"/>
                      <a:pt x="219" y="84"/>
                      <a:pt x="218" y="84"/>
                    </a:cubicBezTo>
                    <a:cubicBezTo>
                      <a:pt x="218" y="84"/>
                      <a:pt x="218" y="85"/>
                      <a:pt x="217" y="85"/>
                    </a:cubicBezTo>
                    <a:cubicBezTo>
                      <a:pt x="217" y="84"/>
                      <a:pt x="217" y="84"/>
                      <a:pt x="217" y="83"/>
                    </a:cubicBezTo>
                    <a:cubicBezTo>
                      <a:pt x="217" y="83"/>
                      <a:pt x="217" y="82"/>
                      <a:pt x="217" y="82"/>
                    </a:cubicBezTo>
                    <a:cubicBezTo>
                      <a:pt x="217" y="82"/>
                      <a:pt x="215" y="83"/>
                      <a:pt x="216" y="83"/>
                    </a:cubicBezTo>
                    <a:cubicBezTo>
                      <a:pt x="216" y="83"/>
                      <a:pt x="215" y="83"/>
                      <a:pt x="215" y="82"/>
                    </a:cubicBezTo>
                    <a:cubicBezTo>
                      <a:pt x="215" y="83"/>
                      <a:pt x="215" y="83"/>
                      <a:pt x="214" y="83"/>
                    </a:cubicBezTo>
                    <a:cubicBezTo>
                      <a:pt x="214" y="83"/>
                      <a:pt x="214" y="84"/>
                      <a:pt x="214" y="84"/>
                    </a:cubicBezTo>
                    <a:cubicBezTo>
                      <a:pt x="214" y="85"/>
                      <a:pt x="215" y="85"/>
                      <a:pt x="215" y="85"/>
                    </a:cubicBezTo>
                    <a:cubicBezTo>
                      <a:pt x="214" y="86"/>
                      <a:pt x="213" y="86"/>
                      <a:pt x="211" y="86"/>
                    </a:cubicBezTo>
                    <a:cubicBezTo>
                      <a:pt x="211" y="86"/>
                      <a:pt x="211" y="86"/>
                      <a:pt x="211" y="86"/>
                    </a:cubicBezTo>
                    <a:cubicBezTo>
                      <a:pt x="210" y="85"/>
                      <a:pt x="209" y="86"/>
                      <a:pt x="209" y="86"/>
                    </a:cubicBezTo>
                    <a:cubicBezTo>
                      <a:pt x="209" y="86"/>
                      <a:pt x="209" y="85"/>
                      <a:pt x="209" y="85"/>
                    </a:cubicBezTo>
                    <a:cubicBezTo>
                      <a:pt x="207" y="84"/>
                      <a:pt x="206" y="83"/>
                      <a:pt x="205" y="82"/>
                    </a:cubicBezTo>
                    <a:cubicBezTo>
                      <a:pt x="205" y="82"/>
                      <a:pt x="205" y="82"/>
                      <a:pt x="205" y="82"/>
                    </a:cubicBezTo>
                    <a:cubicBezTo>
                      <a:pt x="204" y="82"/>
                      <a:pt x="203" y="82"/>
                      <a:pt x="203" y="82"/>
                    </a:cubicBezTo>
                    <a:cubicBezTo>
                      <a:pt x="203" y="82"/>
                      <a:pt x="202" y="81"/>
                      <a:pt x="202" y="81"/>
                    </a:cubicBezTo>
                    <a:cubicBezTo>
                      <a:pt x="200" y="81"/>
                      <a:pt x="198" y="83"/>
                      <a:pt x="197" y="84"/>
                    </a:cubicBezTo>
                    <a:cubicBezTo>
                      <a:pt x="196" y="84"/>
                      <a:pt x="196" y="84"/>
                      <a:pt x="195" y="84"/>
                    </a:cubicBezTo>
                    <a:cubicBezTo>
                      <a:pt x="195" y="84"/>
                      <a:pt x="194" y="84"/>
                      <a:pt x="194" y="85"/>
                    </a:cubicBezTo>
                    <a:cubicBezTo>
                      <a:pt x="194" y="84"/>
                      <a:pt x="194" y="82"/>
                      <a:pt x="194" y="82"/>
                    </a:cubicBezTo>
                    <a:cubicBezTo>
                      <a:pt x="194" y="82"/>
                      <a:pt x="193" y="82"/>
                      <a:pt x="193" y="81"/>
                    </a:cubicBezTo>
                    <a:cubicBezTo>
                      <a:pt x="193" y="81"/>
                      <a:pt x="193" y="81"/>
                      <a:pt x="192" y="81"/>
                    </a:cubicBezTo>
                    <a:cubicBezTo>
                      <a:pt x="192" y="80"/>
                      <a:pt x="193" y="80"/>
                      <a:pt x="192" y="79"/>
                    </a:cubicBezTo>
                    <a:cubicBezTo>
                      <a:pt x="192" y="79"/>
                      <a:pt x="192" y="79"/>
                      <a:pt x="192" y="79"/>
                    </a:cubicBezTo>
                    <a:cubicBezTo>
                      <a:pt x="190" y="81"/>
                      <a:pt x="190" y="81"/>
                      <a:pt x="190" y="81"/>
                    </a:cubicBezTo>
                    <a:cubicBezTo>
                      <a:pt x="190" y="82"/>
                      <a:pt x="191" y="83"/>
                      <a:pt x="190" y="84"/>
                    </a:cubicBezTo>
                    <a:cubicBezTo>
                      <a:pt x="190" y="84"/>
                      <a:pt x="189" y="85"/>
                      <a:pt x="189" y="85"/>
                    </a:cubicBezTo>
                    <a:cubicBezTo>
                      <a:pt x="189" y="88"/>
                      <a:pt x="189" y="88"/>
                      <a:pt x="187" y="90"/>
                    </a:cubicBezTo>
                    <a:cubicBezTo>
                      <a:pt x="187" y="91"/>
                      <a:pt x="187" y="92"/>
                      <a:pt x="187" y="92"/>
                    </a:cubicBezTo>
                    <a:cubicBezTo>
                      <a:pt x="186" y="92"/>
                      <a:pt x="186" y="92"/>
                      <a:pt x="185" y="92"/>
                    </a:cubicBezTo>
                    <a:cubicBezTo>
                      <a:pt x="185" y="92"/>
                      <a:pt x="185" y="92"/>
                      <a:pt x="185" y="92"/>
                    </a:cubicBezTo>
                    <a:cubicBezTo>
                      <a:pt x="185" y="90"/>
                      <a:pt x="185" y="90"/>
                      <a:pt x="186" y="89"/>
                    </a:cubicBezTo>
                    <a:cubicBezTo>
                      <a:pt x="185" y="89"/>
                      <a:pt x="185" y="89"/>
                      <a:pt x="185" y="89"/>
                    </a:cubicBezTo>
                    <a:cubicBezTo>
                      <a:pt x="185" y="89"/>
                      <a:pt x="185" y="89"/>
                      <a:pt x="185" y="89"/>
                    </a:cubicBezTo>
                    <a:cubicBezTo>
                      <a:pt x="183" y="89"/>
                      <a:pt x="182" y="88"/>
                      <a:pt x="182" y="87"/>
                    </a:cubicBezTo>
                    <a:cubicBezTo>
                      <a:pt x="180" y="87"/>
                      <a:pt x="180" y="87"/>
                      <a:pt x="178" y="88"/>
                    </a:cubicBezTo>
                    <a:cubicBezTo>
                      <a:pt x="178" y="87"/>
                      <a:pt x="177" y="86"/>
                      <a:pt x="177" y="85"/>
                    </a:cubicBezTo>
                    <a:cubicBezTo>
                      <a:pt x="176" y="85"/>
                      <a:pt x="176" y="85"/>
                      <a:pt x="175" y="85"/>
                    </a:cubicBezTo>
                    <a:cubicBezTo>
                      <a:pt x="175" y="85"/>
                      <a:pt x="175" y="85"/>
                      <a:pt x="174" y="85"/>
                    </a:cubicBezTo>
                    <a:cubicBezTo>
                      <a:pt x="175" y="84"/>
                      <a:pt x="175" y="84"/>
                      <a:pt x="175" y="83"/>
                    </a:cubicBezTo>
                    <a:cubicBezTo>
                      <a:pt x="177" y="82"/>
                      <a:pt x="177" y="84"/>
                      <a:pt x="176" y="81"/>
                    </a:cubicBezTo>
                    <a:cubicBezTo>
                      <a:pt x="175" y="81"/>
                      <a:pt x="175" y="81"/>
                      <a:pt x="175" y="81"/>
                    </a:cubicBezTo>
                    <a:cubicBezTo>
                      <a:pt x="175" y="81"/>
                      <a:pt x="176" y="82"/>
                      <a:pt x="176" y="82"/>
                    </a:cubicBezTo>
                    <a:cubicBezTo>
                      <a:pt x="176" y="82"/>
                      <a:pt x="175" y="83"/>
                      <a:pt x="175" y="83"/>
                    </a:cubicBezTo>
                    <a:cubicBezTo>
                      <a:pt x="175" y="83"/>
                      <a:pt x="174" y="83"/>
                      <a:pt x="174" y="83"/>
                    </a:cubicBezTo>
                    <a:cubicBezTo>
                      <a:pt x="173" y="80"/>
                      <a:pt x="171" y="79"/>
                      <a:pt x="169" y="78"/>
                    </a:cubicBezTo>
                    <a:cubicBezTo>
                      <a:pt x="168" y="78"/>
                      <a:pt x="168" y="78"/>
                      <a:pt x="167" y="78"/>
                    </a:cubicBezTo>
                    <a:cubicBezTo>
                      <a:pt x="166" y="79"/>
                      <a:pt x="168" y="81"/>
                      <a:pt x="168" y="81"/>
                    </a:cubicBezTo>
                    <a:cubicBezTo>
                      <a:pt x="168" y="82"/>
                      <a:pt x="168" y="83"/>
                      <a:pt x="168" y="82"/>
                    </a:cubicBezTo>
                    <a:cubicBezTo>
                      <a:pt x="168" y="82"/>
                      <a:pt x="168" y="83"/>
                      <a:pt x="167" y="82"/>
                    </a:cubicBezTo>
                    <a:cubicBezTo>
                      <a:pt x="166" y="82"/>
                      <a:pt x="167" y="79"/>
                      <a:pt x="165" y="78"/>
                    </a:cubicBezTo>
                    <a:cubicBezTo>
                      <a:pt x="165" y="78"/>
                      <a:pt x="164" y="78"/>
                      <a:pt x="164" y="78"/>
                    </a:cubicBezTo>
                    <a:cubicBezTo>
                      <a:pt x="163" y="78"/>
                      <a:pt x="160" y="77"/>
                      <a:pt x="161" y="77"/>
                    </a:cubicBezTo>
                    <a:cubicBezTo>
                      <a:pt x="162" y="77"/>
                      <a:pt x="163" y="77"/>
                      <a:pt x="164" y="77"/>
                    </a:cubicBezTo>
                    <a:cubicBezTo>
                      <a:pt x="164" y="76"/>
                      <a:pt x="163" y="76"/>
                      <a:pt x="163" y="75"/>
                    </a:cubicBezTo>
                    <a:cubicBezTo>
                      <a:pt x="162" y="75"/>
                      <a:pt x="162" y="75"/>
                      <a:pt x="161" y="75"/>
                    </a:cubicBezTo>
                    <a:cubicBezTo>
                      <a:pt x="161" y="77"/>
                      <a:pt x="161" y="77"/>
                      <a:pt x="161" y="77"/>
                    </a:cubicBezTo>
                    <a:cubicBezTo>
                      <a:pt x="160" y="77"/>
                      <a:pt x="160" y="77"/>
                      <a:pt x="160" y="77"/>
                    </a:cubicBezTo>
                    <a:cubicBezTo>
                      <a:pt x="160" y="77"/>
                      <a:pt x="159" y="76"/>
                      <a:pt x="159" y="76"/>
                    </a:cubicBezTo>
                    <a:cubicBezTo>
                      <a:pt x="158" y="75"/>
                      <a:pt x="157" y="76"/>
                      <a:pt x="157" y="76"/>
                    </a:cubicBezTo>
                    <a:cubicBezTo>
                      <a:pt x="157" y="76"/>
                      <a:pt x="158" y="76"/>
                      <a:pt x="158" y="75"/>
                    </a:cubicBezTo>
                    <a:cubicBezTo>
                      <a:pt x="159" y="75"/>
                      <a:pt x="159" y="75"/>
                      <a:pt x="159" y="74"/>
                    </a:cubicBezTo>
                    <a:cubicBezTo>
                      <a:pt x="159" y="74"/>
                      <a:pt x="159" y="73"/>
                      <a:pt x="158" y="73"/>
                    </a:cubicBezTo>
                    <a:cubicBezTo>
                      <a:pt x="158" y="73"/>
                      <a:pt x="157" y="74"/>
                      <a:pt x="157" y="74"/>
                    </a:cubicBezTo>
                    <a:cubicBezTo>
                      <a:pt x="155" y="74"/>
                      <a:pt x="157" y="73"/>
                      <a:pt x="158" y="73"/>
                    </a:cubicBezTo>
                    <a:cubicBezTo>
                      <a:pt x="158" y="72"/>
                      <a:pt x="158" y="72"/>
                      <a:pt x="158" y="72"/>
                    </a:cubicBezTo>
                    <a:cubicBezTo>
                      <a:pt x="158" y="71"/>
                      <a:pt x="159" y="72"/>
                      <a:pt x="159" y="72"/>
                    </a:cubicBezTo>
                    <a:cubicBezTo>
                      <a:pt x="160" y="71"/>
                      <a:pt x="160" y="71"/>
                      <a:pt x="161" y="71"/>
                    </a:cubicBezTo>
                    <a:cubicBezTo>
                      <a:pt x="161" y="70"/>
                      <a:pt x="162" y="71"/>
                      <a:pt x="162" y="71"/>
                    </a:cubicBezTo>
                    <a:cubicBezTo>
                      <a:pt x="163" y="70"/>
                      <a:pt x="163" y="69"/>
                      <a:pt x="165" y="68"/>
                    </a:cubicBezTo>
                    <a:cubicBezTo>
                      <a:pt x="165" y="68"/>
                      <a:pt x="165" y="68"/>
                      <a:pt x="165" y="68"/>
                    </a:cubicBezTo>
                    <a:cubicBezTo>
                      <a:pt x="165" y="68"/>
                      <a:pt x="165" y="67"/>
                      <a:pt x="165" y="66"/>
                    </a:cubicBezTo>
                    <a:cubicBezTo>
                      <a:pt x="164" y="66"/>
                      <a:pt x="163" y="67"/>
                      <a:pt x="162" y="66"/>
                    </a:cubicBezTo>
                    <a:cubicBezTo>
                      <a:pt x="162" y="66"/>
                      <a:pt x="161" y="65"/>
                      <a:pt x="161" y="65"/>
                    </a:cubicBezTo>
                    <a:cubicBezTo>
                      <a:pt x="160" y="64"/>
                      <a:pt x="160" y="65"/>
                      <a:pt x="159" y="65"/>
                    </a:cubicBezTo>
                    <a:cubicBezTo>
                      <a:pt x="159" y="64"/>
                      <a:pt x="159" y="64"/>
                      <a:pt x="159" y="64"/>
                    </a:cubicBezTo>
                    <a:cubicBezTo>
                      <a:pt x="158" y="63"/>
                      <a:pt x="156" y="63"/>
                      <a:pt x="154" y="63"/>
                    </a:cubicBezTo>
                    <a:cubicBezTo>
                      <a:pt x="150" y="64"/>
                      <a:pt x="150" y="65"/>
                      <a:pt x="150" y="68"/>
                    </a:cubicBezTo>
                    <a:cubicBezTo>
                      <a:pt x="151" y="69"/>
                      <a:pt x="151" y="68"/>
                      <a:pt x="152" y="69"/>
                    </a:cubicBezTo>
                    <a:cubicBezTo>
                      <a:pt x="152" y="69"/>
                      <a:pt x="152" y="70"/>
                      <a:pt x="152" y="70"/>
                    </a:cubicBezTo>
                    <a:cubicBezTo>
                      <a:pt x="153" y="70"/>
                      <a:pt x="154" y="70"/>
                      <a:pt x="155" y="70"/>
                    </a:cubicBezTo>
                    <a:cubicBezTo>
                      <a:pt x="155" y="70"/>
                      <a:pt x="156" y="71"/>
                      <a:pt x="156" y="71"/>
                    </a:cubicBezTo>
                    <a:cubicBezTo>
                      <a:pt x="157" y="72"/>
                      <a:pt x="156" y="72"/>
                      <a:pt x="155" y="72"/>
                    </a:cubicBezTo>
                    <a:cubicBezTo>
                      <a:pt x="155" y="72"/>
                      <a:pt x="155" y="73"/>
                      <a:pt x="156" y="73"/>
                    </a:cubicBezTo>
                    <a:cubicBezTo>
                      <a:pt x="153" y="73"/>
                      <a:pt x="153" y="73"/>
                      <a:pt x="153" y="73"/>
                    </a:cubicBezTo>
                    <a:cubicBezTo>
                      <a:pt x="153" y="74"/>
                      <a:pt x="153" y="74"/>
                      <a:pt x="153" y="75"/>
                    </a:cubicBezTo>
                    <a:cubicBezTo>
                      <a:pt x="152" y="75"/>
                      <a:pt x="150" y="75"/>
                      <a:pt x="149" y="74"/>
                    </a:cubicBezTo>
                    <a:cubicBezTo>
                      <a:pt x="148" y="74"/>
                      <a:pt x="148" y="73"/>
                      <a:pt x="147" y="73"/>
                    </a:cubicBezTo>
                    <a:cubicBezTo>
                      <a:pt x="146" y="73"/>
                      <a:pt x="146" y="73"/>
                      <a:pt x="146" y="73"/>
                    </a:cubicBezTo>
                    <a:cubicBezTo>
                      <a:pt x="145" y="73"/>
                      <a:pt x="144" y="72"/>
                      <a:pt x="143" y="72"/>
                    </a:cubicBezTo>
                    <a:cubicBezTo>
                      <a:pt x="143" y="72"/>
                      <a:pt x="143" y="72"/>
                      <a:pt x="142" y="73"/>
                    </a:cubicBezTo>
                    <a:cubicBezTo>
                      <a:pt x="141" y="73"/>
                      <a:pt x="140" y="71"/>
                      <a:pt x="139" y="72"/>
                    </a:cubicBezTo>
                    <a:cubicBezTo>
                      <a:pt x="139" y="72"/>
                      <a:pt x="139" y="73"/>
                      <a:pt x="139" y="73"/>
                    </a:cubicBezTo>
                    <a:cubicBezTo>
                      <a:pt x="138" y="73"/>
                      <a:pt x="138" y="73"/>
                      <a:pt x="138" y="73"/>
                    </a:cubicBezTo>
                    <a:cubicBezTo>
                      <a:pt x="137" y="72"/>
                      <a:pt x="137" y="71"/>
                      <a:pt x="136" y="71"/>
                    </a:cubicBezTo>
                    <a:cubicBezTo>
                      <a:pt x="136" y="71"/>
                      <a:pt x="135" y="71"/>
                      <a:pt x="135" y="71"/>
                    </a:cubicBezTo>
                    <a:cubicBezTo>
                      <a:pt x="134" y="71"/>
                      <a:pt x="134" y="71"/>
                      <a:pt x="134" y="71"/>
                    </a:cubicBezTo>
                    <a:cubicBezTo>
                      <a:pt x="134" y="70"/>
                      <a:pt x="133" y="71"/>
                      <a:pt x="133" y="70"/>
                    </a:cubicBezTo>
                    <a:cubicBezTo>
                      <a:pt x="132" y="70"/>
                      <a:pt x="131" y="69"/>
                      <a:pt x="131" y="69"/>
                    </a:cubicBezTo>
                    <a:cubicBezTo>
                      <a:pt x="131" y="69"/>
                      <a:pt x="130" y="68"/>
                      <a:pt x="131" y="68"/>
                    </a:cubicBezTo>
                    <a:cubicBezTo>
                      <a:pt x="131" y="68"/>
                      <a:pt x="131" y="68"/>
                      <a:pt x="131" y="68"/>
                    </a:cubicBezTo>
                    <a:cubicBezTo>
                      <a:pt x="131" y="67"/>
                      <a:pt x="131" y="66"/>
                      <a:pt x="131" y="65"/>
                    </a:cubicBezTo>
                    <a:cubicBezTo>
                      <a:pt x="130" y="65"/>
                      <a:pt x="128" y="64"/>
                      <a:pt x="126" y="65"/>
                    </a:cubicBezTo>
                    <a:cubicBezTo>
                      <a:pt x="126" y="65"/>
                      <a:pt x="125" y="65"/>
                      <a:pt x="124" y="65"/>
                    </a:cubicBezTo>
                    <a:cubicBezTo>
                      <a:pt x="124" y="64"/>
                      <a:pt x="124" y="64"/>
                      <a:pt x="124" y="64"/>
                    </a:cubicBezTo>
                    <a:cubicBezTo>
                      <a:pt x="123" y="64"/>
                      <a:pt x="122" y="64"/>
                      <a:pt x="121" y="64"/>
                    </a:cubicBezTo>
                    <a:cubicBezTo>
                      <a:pt x="120" y="64"/>
                      <a:pt x="119" y="63"/>
                      <a:pt x="118" y="63"/>
                    </a:cubicBezTo>
                    <a:cubicBezTo>
                      <a:pt x="117" y="63"/>
                      <a:pt x="117" y="64"/>
                      <a:pt x="116" y="64"/>
                    </a:cubicBezTo>
                    <a:cubicBezTo>
                      <a:pt x="114" y="66"/>
                      <a:pt x="112" y="66"/>
                      <a:pt x="111" y="69"/>
                    </a:cubicBezTo>
                    <a:cubicBezTo>
                      <a:pt x="111" y="69"/>
                      <a:pt x="111" y="70"/>
                      <a:pt x="111" y="70"/>
                    </a:cubicBezTo>
                    <a:cubicBezTo>
                      <a:pt x="111" y="70"/>
                      <a:pt x="110" y="70"/>
                      <a:pt x="110" y="70"/>
                    </a:cubicBezTo>
                    <a:cubicBezTo>
                      <a:pt x="110" y="69"/>
                      <a:pt x="110" y="68"/>
                      <a:pt x="110" y="68"/>
                    </a:cubicBezTo>
                    <a:cubicBezTo>
                      <a:pt x="110" y="68"/>
                      <a:pt x="111" y="67"/>
                      <a:pt x="110" y="66"/>
                    </a:cubicBezTo>
                    <a:cubicBezTo>
                      <a:pt x="110" y="66"/>
                      <a:pt x="110" y="65"/>
                      <a:pt x="110" y="65"/>
                    </a:cubicBezTo>
                    <a:cubicBezTo>
                      <a:pt x="110" y="65"/>
                      <a:pt x="108" y="64"/>
                      <a:pt x="109" y="65"/>
                    </a:cubicBezTo>
                    <a:cubicBezTo>
                      <a:pt x="109" y="65"/>
                      <a:pt x="109" y="66"/>
                      <a:pt x="109" y="67"/>
                    </a:cubicBezTo>
                    <a:cubicBezTo>
                      <a:pt x="103" y="67"/>
                      <a:pt x="104" y="68"/>
                      <a:pt x="102" y="63"/>
                    </a:cubicBezTo>
                    <a:cubicBezTo>
                      <a:pt x="101" y="63"/>
                      <a:pt x="101" y="63"/>
                      <a:pt x="101" y="63"/>
                    </a:cubicBezTo>
                    <a:cubicBezTo>
                      <a:pt x="101" y="64"/>
                      <a:pt x="101" y="64"/>
                      <a:pt x="101" y="65"/>
                    </a:cubicBezTo>
                    <a:cubicBezTo>
                      <a:pt x="100" y="64"/>
                      <a:pt x="101" y="65"/>
                      <a:pt x="100" y="65"/>
                    </a:cubicBezTo>
                    <a:cubicBezTo>
                      <a:pt x="99" y="65"/>
                      <a:pt x="100" y="63"/>
                      <a:pt x="98" y="64"/>
                    </a:cubicBezTo>
                    <a:cubicBezTo>
                      <a:pt x="98" y="64"/>
                      <a:pt x="97" y="65"/>
                      <a:pt x="97" y="65"/>
                    </a:cubicBezTo>
                    <a:cubicBezTo>
                      <a:pt x="97" y="66"/>
                      <a:pt x="97" y="66"/>
                      <a:pt x="96" y="66"/>
                    </a:cubicBezTo>
                    <a:cubicBezTo>
                      <a:pt x="96" y="67"/>
                      <a:pt x="96" y="67"/>
                      <a:pt x="96" y="67"/>
                    </a:cubicBezTo>
                    <a:cubicBezTo>
                      <a:pt x="96" y="66"/>
                      <a:pt x="96" y="68"/>
                      <a:pt x="96" y="68"/>
                    </a:cubicBezTo>
                    <a:cubicBezTo>
                      <a:pt x="96" y="68"/>
                      <a:pt x="96" y="69"/>
                      <a:pt x="96" y="69"/>
                    </a:cubicBezTo>
                    <a:cubicBezTo>
                      <a:pt x="97" y="69"/>
                      <a:pt x="98" y="69"/>
                      <a:pt x="98" y="69"/>
                    </a:cubicBezTo>
                    <a:cubicBezTo>
                      <a:pt x="98" y="69"/>
                      <a:pt x="98" y="70"/>
                      <a:pt x="97" y="70"/>
                    </a:cubicBezTo>
                    <a:cubicBezTo>
                      <a:pt x="96" y="70"/>
                      <a:pt x="95" y="69"/>
                      <a:pt x="94" y="69"/>
                    </a:cubicBezTo>
                    <a:cubicBezTo>
                      <a:pt x="94" y="70"/>
                      <a:pt x="95" y="70"/>
                      <a:pt x="95" y="70"/>
                    </a:cubicBezTo>
                    <a:cubicBezTo>
                      <a:pt x="94" y="70"/>
                      <a:pt x="94" y="71"/>
                      <a:pt x="93" y="72"/>
                    </a:cubicBezTo>
                    <a:cubicBezTo>
                      <a:pt x="92" y="72"/>
                      <a:pt x="91" y="72"/>
                      <a:pt x="91" y="72"/>
                    </a:cubicBezTo>
                    <a:cubicBezTo>
                      <a:pt x="90" y="73"/>
                      <a:pt x="91" y="73"/>
                      <a:pt x="90" y="73"/>
                    </a:cubicBezTo>
                    <a:cubicBezTo>
                      <a:pt x="89" y="73"/>
                      <a:pt x="87" y="72"/>
                      <a:pt x="85" y="73"/>
                    </a:cubicBezTo>
                    <a:cubicBezTo>
                      <a:pt x="85" y="73"/>
                      <a:pt x="85" y="73"/>
                      <a:pt x="85" y="73"/>
                    </a:cubicBezTo>
                    <a:cubicBezTo>
                      <a:pt x="84" y="73"/>
                      <a:pt x="85" y="73"/>
                      <a:pt x="85" y="74"/>
                    </a:cubicBezTo>
                    <a:cubicBezTo>
                      <a:pt x="83" y="75"/>
                      <a:pt x="83" y="75"/>
                      <a:pt x="83" y="75"/>
                    </a:cubicBezTo>
                    <a:cubicBezTo>
                      <a:pt x="81" y="75"/>
                      <a:pt x="77" y="75"/>
                      <a:pt x="75" y="75"/>
                    </a:cubicBezTo>
                    <a:cubicBezTo>
                      <a:pt x="76" y="75"/>
                      <a:pt x="76" y="75"/>
                      <a:pt x="76" y="75"/>
                    </a:cubicBezTo>
                    <a:cubicBezTo>
                      <a:pt x="78" y="74"/>
                      <a:pt x="81" y="75"/>
                      <a:pt x="83" y="73"/>
                    </a:cubicBezTo>
                    <a:cubicBezTo>
                      <a:pt x="84" y="72"/>
                      <a:pt x="83" y="71"/>
                      <a:pt x="85" y="71"/>
                    </a:cubicBezTo>
                    <a:cubicBezTo>
                      <a:pt x="85" y="70"/>
                      <a:pt x="86" y="71"/>
                      <a:pt x="87" y="70"/>
                    </a:cubicBezTo>
                    <a:cubicBezTo>
                      <a:pt x="87" y="70"/>
                      <a:pt x="88" y="69"/>
                      <a:pt x="88" y="69"/>
                    </a:cubicBezTo>
                    <a:cubicBezTo>
                      <a:pt x="89" y="69"/>
                      <a:pt x="90" y="69"/>
                      <a:pt x="91" y="69"/>
                    </a:cubicBezTo>
                    <a:cubicBezTo>
                      <a:pt x="92" y="68"/>
                      <a:pt x="92" y="66"/>
                      <a:pt x="93" y="66"/>
                    </a:cubicBezTo>
                    <a:cubicBezTo>
                      <a:pt x="93" y="65"/>
                      <a:pt x="94" y="66"/>
                      <a:pt x="94" y="65"/>
                    </a:cubicBezTo>
                    <a:cubicBezTo>
                      <a:pt x="94" y="64"/>
                      <a:pt x="94" y="64"/>
                      <a:pt x="94" y="63"/>
                    </a:cubicBezTo>
                    <a:cubicBezTo>
                      <a:pt x="94" y="62"/>
                      <a:pt x="95" y="62"/>
                      <a:pt x="95" y="62"/>
                    </a:cubicBezTo>
                    <a:cubicBezTo>
                      <a:pt x="95" y="61"/>
                      <a:pt x="95" y="60"/>
                      <a:pt x="95" y="60"/>
                    </a:cubicBezTo>
                    <a:cubicBezTo>
                      <a:pt x="96" y="60"/>
                      <a:pt x="97" y="60"/>
                      <a:pt x="98" y="60"/>
                    </a:cubicBezTo>
                    <a:cubicBezTo>
                      <a:pt x="98" y="60"/>
                      <a:pt x="101" y="60"/>
                      <a:pt x="102" y="59"/>
                    </a:cubicBezTo>
                    <a:cubicBezTo>
                      <a:pt x="102" y="59"/>
                      <a:pt x="102" y="58"/>
                      <a:pt x="102" y="58"/>
                    </a:cubicBezTo>
                    <a:cubicBezTo>
                      <a:pt x="103" y="58"/>
                      <a:pt x="104" y="58"/>
                      <a:pt x="105" y="58"/>
                    </a:cubicBezTo>
                    <a:cubicBezTo>
                      <a:pt x="106" y="58"/>
                      <a:pt x="113" y="56"/>
                      <a:pt x="113" y="56"/>
                    </a:cubicBezTo>
                    <a:cubicBezTo>
                      <a:pt x="116" y="54"/>
                      <a:pt x="112" y="51"/>
                      <a:pt x="111" y="51"/>
                    </a:cubicBezTo>
                    <a:cubicBezTo>
                      <a:pt x="111" y="51"/>
                      <a:pt x="111" y="50"/>
                      <a:pt x="111" y="50"/>
                    </a:cubicBezTo>
                    <a:cubicBezTo>
                      <a:pt x="111" y="50"/>
                      <a:pt x="111" y="50"/>
                      <a:pt x="111" y="50"/>
                    </a:cubicBezTo>
                    <a:cubicBezTo>
                      <a:pt x="112" y="51"/>
                      <a:pt x="113" y="50"/>
                      <a:pt x="113" y="51"/>
                    </a:cubicBezTo>
                    <a:cubicBezTo>
                      <a:pt x="114" y="49"/>
                      <a:pt x="114" y="48"/>
                      <a:pt x="113" y="47"/>
                    </a:cubicBezTo>
                    <a:cubicBezTo>
                      <a:pt x="113" y="46"/>
                      <a:pt x="112" y="47"/>
                      <a:pt x="112" y="47"/>
                    </a:cubicBezTo>
                    <a:cubicBezTo>
                      <a:pt x="112" y="45"/>
                      <a:pt x="111" y="44"/>
                      <a:pt x="111" y="43"/>
                    </a:cubicBezTo>
                    <a:cubicBezTo>
                      <a:pt x="110" y="43"/>
                      <a:pt x="107" y="43"/>
                      <a:pt x="106" y="41"/>
                    </a:cubicBezTo>
                    <a:cubicBezTo>
                      <a:pt x="106" y="40"/>
                      <a:pt x="106" y="39"/>
                      <a:pt x="105" y="38"/>
                    </a:cubicBezTo>
                    <a:cubicBezTo>
                      <a:pt x="104" y="38"/>
                      <a:pt x="104" y="38"/>
                      <a:pt x="104" y="38"/>
                    </a:cubicBezTo>
                    <a:cubicBezTo>
                      <a:pt x="104" y="38"/>
                      <a:pt x="104" y="38"/>
                      <a:pt x="103" y="38"/>
                    </a:cubicBezTo>
                    <a:cubicBezTo>
                      <a:pt x="103" y="38"/>
                      <a:pt x="102" y="38"/>
                      <a:pt x="101" y="38"/>
                    </a:cubicBezTo>
                    <a:cubicBezTo>
                      <a:pt x="101" y="38"/>
                      <a:pt x="100" y="39"/>
                      <a:pt x="100" y="39"/>
                    </a:cubicBezTo>
                    <a:cubicBezTo>
                      <a:pt x="99" y="39"/>
                      <a:pt x="99" y="38"/>
                      <a:pt x="99" y="38"/>
                    </a:cubicBezTo>
                    <a:cubicBezTo>
                      <a:pt x="98" y="38"/>
                      <a:pt x="92" y="39"/>
                      <a:pt x="91" y="40"/>
                    </a:cubicBezTo>
                    <a:cubicBezTo>
                      <a:pt x="91" y="40"/>
                      <a:pt x="91" y="41"/>
                      <a:pt x="90" y="41"/>
                    </a:cubicBezTo>
                    <a:cubicBezTo>
                      <a:pt x="89" y="42"/>
                      <a:pt x="88" y="43"/>
                      <a:pt x="86" y="43"/>
                    </a:cubicBezTo>
                    <a:cubicBezTo>
                      <a:pt x="87" y="41"/>
                      <a:pt x="87" y="40"/>
                      <a:pt x="87" y="38"/>
                    </a:cubicBezTo>
                    <a:cubicBezTo>
                      <a:pt x="87" y="38"/>
                      <a:pt x="86" y="38"/>
                      <a:pt x="85" y="38"/>
                    </a:cubicBezTo>
                    <a:cubicBezTo>
                      <a:pt x="84" y="37"/>
                      <a:pt x="84" y="37"/>
                      <a:pt x="84" y="37"/>
                    </a:cubicBezTo>
                    <a:cubicBezTo>
                      <a:pt x="83" y="37"/>
                      <a:pt x="82" y="38"/>
                      <a:pt x="81" y="38"/>
                    </a:cubicBezTo>
                    <a:cubicBezTo>
                      <a:pt x="80" y="38"/>
                      <a:pt x="81" y="37"/>
                      <a:pt x="81" y="37"/>
                    </a:cubicBezTo>
                    <a:cubicBezTo>
                      <a:pt x="82" y="36"/>
                      <a:pt x="79" y="37"/>
                      <a:pt x="79" y="37"/>
                    </a:cubicBezTo>
                    <a:cubicBezTo>
                      <a:pt x="79" y="37"/>
                      <a:pt x="80" y="35"/>
                      <a:pt x="80" y="35"/>
                    </a:cubicBezTo>
                    <a:cubicBezTo>
                      <a:pt x="81" y="35"/>
                      <a:pt x="81" y="35"/>
                      <a:pt x="81" y="35"/>
                    </a:cubicBezTo>
                    <a:cubicBezTo>
                      <a:pt x="81" y="34"/>
                      <a:pt x="81" y="33"/>
                      <a:pt x="81" y="33"/>
                    </a:cubicBezTo>
                    <a:cubicBezTo>
                      <a:pt x="80" y="33"/>
                      <a:pt x="79" y="33"/>
                      <a:pt x="78" y="33"/>
                    </a:cubicBezTo>
                    <a:cubicBezTo>
                      <a:pt x="78" y="33"/>
                      <a:pt x="78" y="32"/>
                      <a:pt x="78" y="32"/>
                    </a:cubicBezTo>
                    <a:cubicBezTo>
                      <a:pt x="77" y="32"/>
                      <a:pt x="77" y="32"/>
                      <a:pt x="76" y="32"/>
                    </a:cubicBezTo>
                    <a:cubicBezTo>
                      <a:pt x="75" y="32"/>
                      <a:pt x="75" y="31"/>
                      <a:pt x="73" y="31"/>
                    </a:cubicBezTo>
                    <a:cubicBezTo>
                      <a:pt x="73" y="31"/>
                      <a:pt x="73" y="33"/>
                      <a:pt x="71" y="33"/>
                    </a:cubicBezTo>
                    <a:cubicBezTo>
                      <a:pt x="70" y="33"/>
                      <a:pt x="70" y="32"/>
                      <a:pt x="68" y="32"/>
                    </a:cubicBezTo>
                    <a:cubicBezTo>
                      <a:pt x="68" y="33"/>
                      <a:pt x="68" y="33"/>
                      <a:pt x="68" y="33"/>
                    </a:cubicBezTo>
                    <a:cubicBezTo>
                      <a:pt x="67" y="33"/>
                      <a:pt x="66" y="33"/>
                      <a:pt x="65" y="33"/>
                    </a:cubicBezTo>
                    <a:cubicBezTo>
                      <a:pt x="64" y="34"/>
                      <a:pt x="65" y="35"/>
                      <a:pt x="65" y="35"/>
                    </a:cubicBezTo>
                    <a:cubicBezTo>
                      <a:pt x="65" y="35"/>
                      <a:pt x="61" y="38"/>
                      <a:pt x="61" y="38"/>
                    </a:cubicBezTo>
                    <a:cubicBezTo>
                      <a:pt x="61" y="38"/>
                      <a:pt x="61" y="38"/>
                      <a:pt x="61" y="38"/>
                    </a:cubicBezTo>
                    <a:cubicBezTo>
                      <a:pt x="61" y="39"/>
                      <a:pt x="61" y="39"/>
                      <a:pt x="61" y="40"/>
                    </a:cubicBezTo>
                    <a:cubicBezTo>
                      <a:pt x="62" y="41"/>
                      <a:pt x="63" y="41"/>
                      <a:pt x="63" y="42"/>
                    </a:cubicBezTo>
                    <a:cubicBezTo>
                      <a:pt x="63" y="42"/>
                      <a:pt x="63" y="43"/>
                      <a:pt x="62" y="42"/>
                    </a:cubicBezTo>
                    <a:cubicBezTo>
                      <a:pt x="62" y="42"/>
                      <a:pt x="61" y="41"/>
                      <a:pt x="61" y="41"/>
                    </a:cubicBezTo>
                    <a:cubicBezTo>
                      <a:pt x="60" y="41"/>
                      <a:pt x="59" y="42"/>
                      <a:pt x="59" y="42"/>
                    </a:cubicBezTo>
                    <a:cubicBezTo>
                      <a:pt x="57" y="42"/>
                      <a:pt x="55" y="42"/>
                      <a:pt x="53" y="42"/>
                    </a:cubicBezTo>
                    <a:cubicBezTo>
                      <a:pt x="53" y="42"/>
                      <a:pt x="53" y="43"/>
                      <a:pt x="53" y="43"/>
                    </a:cubicBezTo>
                    <a:cubicBezTo>
                      <a:pt x="54" y="43"/>
                      <a:pt x="54" y="43"/>
                      <a:pt x="54" y="43"/>
                    </a:cubicBezTo>
                    <a:cubicBezTo>
                      <a:pt x="55" y="44"/>
                      <a:pt x="55" y="46"/>
                      <a:pt x="56" y="47"/>
                    </a:cubicBezTo>
                    <a:cubicBezTo>
                      <a:pt x="56" y="47"/>
                      <a:pt x="55" y="47"/>
                      <a:pt x="55" y="47"/>
                    </a:cubicBezTo>
                    <a:cubicBezTo>
                      <a:pt x="54" y="48"/>
                      <a:pt x="54" y="48"/>
                      <a:pt x="54" y="48"/>
                    </a:cubicBezTo>
                    <a:cubicBezTo>
                      <a:pt x="53" y="48"/>
                      <a:pt x="55" y="45"/>
                      <a:pt x="54" y="44"/>
                    </a:cubicBezTo>
                    <a:cubicBezTo>
                      <a:pt x="52" y="43"/>
                      <a:pt x="52" y="44"/>
                      <a:pt x="50" y="45"/>
                    </a:cubicBezTo>
                    <a:cubicBezTo>
                      <a:pt x="49" y="46"/>
                      <a:pt x="49" y="47"/>
                      <a:pt x="48" y="47"/>
                    </a:cubicBezTo>
                    <a:cubicBezTo>
                      <a:pt x="48" y="47"/>
                      <a:pt x="47" y="46"/>
                      <a:pt x="47" y="47"/>
                    </a:cubicBezTo>
                    <a:cubicBezTo>
                      <a:pt x="47" y="47"/>
                      <a:pt x="46" y="48"/>
                      <a:pt x="46" y="48"/>
                    </a:cubicBezTo>
                    <a:cubicBezTo>
                      <a:pt x="46" y="48"/>
                      <a:pt x="46" y="48"/>
                      <a:pt x="46" y="48"/>
                    </a:cubicBezTo>
                    <a:cubicBezTo>
                      <a:pt x="45" y="48"/>
                      <a:pt x="46" y="47"/>
                      <a:pt x="46" y="47"/>
                    </a:cubicBezTo>
                    <a:cubicBezTo>
                      <a:pt x="45" y="46"/>
                      <a:pt x="45" y="46"/>
                      <a:pt x="45" y="46"/>
                    </a:cubicBezTo>
                    <a:cubicBezTo>
                      <a:pt x="44" y="46"/>
                      <a:pt x="44" y="47"/>
                      <a:pt x="44" y="48"/>
                    </a:cubicBezTo>
                    <a:cubicBezTo>
                      <a:pt x="43" y="48"/>
                      <a:pt x="43" y="48"/>
                      <a:pt x="42" y="48"/>
                    </a:cubicBezTo>
                    <a:cubicBezTo>
                      <a:pt x="42" y="48"/>
                      <a:pt x="42" y="48"/>
                      <a:pt x="42" y="48"/>
                    </a:cubicBezTo>
                    <a:cubicBezTo>
                      <a:pt x="43" y="47"/>
                      <a:pt x="43" y="46"/>
                      <a:pt x="44" y="45"/>
                    </a:cubicBezTo>
                    <a:cubicBezTo>
                      <a:pt x="45" y="46"/>
                      <a:pt x="44" y="44"/>
                      <a:pt x="43" y="44"/>
                    </a:cubicBezTo>
                    <a:cubicBezTo>
                      <a:pt x="42" y="43"/>
                      <a:pt x="41" y="44"/>
                      <a:pt x="40" y="44"/>
                    </a:cubicBezTo>
                    <a:cubicBezTo>
                      <a:pt x="40" y="44"/>
                      <a:pt x="39" y="44"/>
                      <a:pt x="38" y="43"/>
                    </a:cubicBezTo>
                    <a:cubicBezTo>
                      <a:pt x="38" y="45"/>
                      <a:pt x="38" y="45"/>
                      <a:pt x="38" y="45"/>
                    </a:cubicBezTo>
                    <a:cubicBezTo>
                      <a:pt x="37" y="45"/>
                      <a:pt x="37" y="44"/>
                      <a:pt x="36" y="44"/>
                    </a:cubicBezTo>
                    <a:cubicBezTo>
                      <a:pt x="36" y="43"/>
                      <a:pt x="34" y="44"/>
                      <a:pt x="34" y="44"/>
                    </a:cubicBezTo>
                    <a:cubicBezTo>
                      <a:pt x="33" y="44"/>
                      <a:pt x="33" y="44"/>
                      <a:pt x="33" y="44"/>
                    </a:cubicBezTo>
                    <a:cubicBezTo>
                      <a:pt x="33" y="44"/>
                      <a:pt x="33" y="44"/>
                      <a:pt x="33" y="45"/>
                    </a:cubicBezTo>
                    <a:cubicBezTo>
                      <a:pt x="32" y="44"/>
                      <a:pt x="32" y="44"/>
                      <a:pt x="31" y="44"/>
                    </a:cubicBezTo>
                    <a:cubicBezTo>
                      <a:pt x="29" y="44"/>
                      <a:pt x="32" y="45"/>
                      <a:pt x="29" y="46"/>
                    </a:cubicBezTo>
                    <a:cubicBezTo>
                      <a:pt x="28" y="46"/>
                      <a:pt x="27" y="46"/>
                      <a:pt x="25" y="46"/>
                    </a:cubicBezTo>
                    <a:cubicBezTo>
                      <a:pt x="25" y="46"/>
                      <a:pt x="24" y="47"/>
                      <a:pt x="23" y="47"/>
                    </a:cubicBezTo>
                    <a:cubicBezTo>
                      <a:pt x="22" y="47"/>
                      <a:pt x="22" y="47"/>
                      <a:pt x="20" y="47"/>
                    </a:cubicBezTo>
                    <a:cubicBezTo>
                      <a:pt x="20" y="47"/>
                      <a:pt x="18" y="48"/>
                      <a:pt x="18" y="48"/>
                    </a:cubicBezTo>
                    <a:cubicBezTo>
                      <a:pt x="17" y="48"/>
                      <a:pt x="17" y="47"/>
                      <a:pt x="16" y="47"/>
                    </a:cubicBezTo>
                    <a:cubicBezTo>
                      <a:pt x="15" y="47"/>
                      <a:pt x="14" y="48"/>
                      <a:pt x="14" y="49"/>
                    </a:cubicBezTo>
                    <a:cubicBezTo>
                      <a:pt x="13" y="49"/>
                      <a:pt x="12" y="49"/>
                      <a:pt x="12" y="49"/>
                    </a:cubicBezTo>
                    <a:cubicBezTo>
                      <a:pt x="12" y="50"/>
                      <a:pt x="12" y="50"/>
                      <a:pt x="12" y="50"/>
                    </a:cubicBezTo>
                    <a:cubicBezTo>
                      <a:pt x="11" y="50"/>
                      <a:pt x="10" y="50"/>
                      <a:pt x="9" y="50"/>
                    </a:cubicBezTo>
                    <a:cubicBezTo>
                      <a:pt x="8" y="50"/>
                      <a:pt x="8" y="50"/>
                      <a:pt x="8" y="50"/>
                    </a:cubicBezTo>
                    <a:cubicBezTo>
                      <a:pt x="7" y="51"/>
                      <a:pt x="7" y="50"/>
                      <a:pt x="5" y="50"/>
                    </a:cubicBezTo>
                    <a:cubicBezTo>
                      <a:pt x="5" y="50"/>
                      <a:pt x="5" y="51"/>
                      <a:pt x="5" y="51"/>
                    </a:cubicBezTo>
                    <a:cubicBezTo>
                      <a:pt x="6" y="51"/>
                      <a:pt x="6" y="51"/>
                      <a:pt x="6" y="51"/>
                    </a:cubicBezTo>
                    <a:cubicBezTo>
                      <a:pt x="7" y="51"/>
                      <a:pt x="7" y="52"/>
                      <a:pt x="7" y="52"/>
                    </a:cubicBezTo>
                    <a:cubicBezTo>
                      <a:pt x="7" y="52"/>
                      <a:pt x="7" y="52"/>
                      <a:pt x="7" y="53"/>
                    </a:cubicBezTo>
                    <a:cubicBezTo>
                      <a:pt x="7" y="53"/>
                      <a:pt x="6" y="53"/>
                      <a:pt x="6" y="53"/>
                    </a:cubicBezTo>
                    <a:cubicBezTo>
                      <a:pt x="5" y="54"/>
                      <a:pt x="5" y="54"/>
                      <a:pt x="5" y="56"/>
                    </a:cubicBezTo>
                    <a:cubicBezTo>
                      <a:pt x="3" y="55"/>
                      <a:pt x="2" y="55"/>
                      <a:pt x="1" y="54"/>
                    </a:cubicBezTo>
                    <a:cubicBezTo>
                      <a:pt x="1" y="55"/>
                      <a:pt x="1" y="56"/>
                      <a:pt x="0" y="56"/>
                    </a:cubicBezTo>
                    <a:cubicBezTo>
                      <a:pt x="1" y="56"/>
                      <a:pt x="2" y="56"/>
                      <a:pt x="3" y="56"/>
                    </a:cubicBezTo>
                    <a:cubicBezTo>
                      <a:pt x="3" y="56"/>
                      <a:pt x="3" y="57"/>
                      <a:pt x="4" y="58"/>
                    </a:cubicBezTo>
                    <a:cubicBezTo>
                      <a:pt x="4" y="58"/>
                      <a:pt x="4" y="58"/>
                      <a:pt x="4" y="58"/>
                    </a:cubicBezTo>
                    <a:cubicBezTo>
                      <a:pt x="2" y="58"/>
                      <a:pt x="2" y="58"/>
                      <a:pt x="0" y="58"/>
                    </a:cubicBezTo>
                    <a:cubicBezTo>
                      <a:pt x="0" y="59"/>
                      <a:pt x="0" y="59"/>
                      <a:pt x="0" y="59"/>
                    </a:cubicBezTo>
                    <a:cubicBezTo>
                      <a:pt x="1" y="60"/>
                      <a:pt x="2" y="60"/>
                      <a:pt x="2" y="61"/>
                    </a:cubicBezTo>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182" name="Freeform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6546AF-8DA3-44CE-9F8F-6B9AA18BE49D}"/>
                  </a:ext>
                </a:extLst>
              </p:cNvPr>
              <p:cNvSpPr>
                <a:spLocks noEditPoints="1"/>
              </p:cNvSpPr>
              <p:nvPr/>
            </p:nvSpPr>
            <p:spPr bwMode="auto">
              <a:xfrm>
                <a:off x="4778375" y="1435327"/>
                <a:ext cx="1858963" cy="1714500"/>
              </a:xfrm>
              <a:custGeom>
                <a:avLst/>
                <a:gdLst>
                  <a:gd name="T0" fmla="*/ 267 w 327"/>
                  <a:gd name="T1" fmla="*/ 94 h 301"/>
                  <a:gd name="T2" fmla="*/ 262 w 327"/>
                  <a:gd name="T3" fmla="*/ 108 h 301"/>
                  <a:gd name="T4" fmla="*/ 237 w 327"/>
                  <a:gd name="T5" fmla="*/ 96 h 301"/>
                  <a:gd name="T6" fmla="*/ 231 w 327"/>
                  <a:gd name="T7" fmla="*/ 88 h 301"/>
                  <a:gd name="T8" fmla="*/ 234 w 327"/>
                  <a:gd name="T9" fmla="*/ 113 h 301"/>
                  <a:gd name="T10" fmla="*/ 238 w 327"/>
                  <a:gd name="T11" fmla="*/ 115 h 301"/>
                  <a:gd name="T12" fmla="*/ 219 w 327"/>
                  <a:gd name="T13" fmla="*/ 138 h 301"/>
                  <a:gd name="T14" fmla="*/ 222 w 327"/>
                  <a:gd name="T15" fmla="*/ 108 h 301"/>
                  <a:gd name="T16" fmla="*/ 203 w 327"/>
                  <a:gd name="T17" fmla="*/ 93 h 301"/>
                  <a:gd name="T18" fmla="*/ 199 w 327"/>
                  <a:gd name="T19" fmla="*/ 121 h 301"/>
                  <a:gd name="T20" fmla="*/ 171 w 327"/>
                  <a:gd name="T21" fmla="*/ 120 h 301"/>
                  <a:gd name="T22" fmla="*/ 144 w 327"/>
                  <a:gd name="T23" fmla="*/ 122 h 301"/>
                  <a:gd name="T24" fmla="*/ 127 w 327"/>
                  <a:gd name="T25" fmla="*/ 122 h 301"/>
                  <a:gd name="T26" fmla="*/ 109 w 327"/>
                  <a:gd name="T27" fmla="*/ 119 h 301"/>
                  <a:gd name="T28" fmla="*/ 94 w 327"/>
                  <a:gd name="T29" fmla="*/ 134 h 301"/>
                  <a:gd name="T30" fmla="*/ 79 w 327"/>
                  <a:gd name="T31" fmla="*/ 153 h 301"/>
                  <a:gd name="T32" fmla="*/ 57 w 327"/>
                  <a:gd name="T33" fmla="*/ 135 h 301"/>
                  <a:gd name="T34" fmla="*/ 68 w 327"/>
                  <a:gd name="T35" fmla="*/ 134 h 301"/>
                  <a:gd name="T36" fmla="*/ 72 w 327"/>
                  <a:gd name="T37" fmla="*/ 116 h 301"/>
                  <a:gd name="T38" fmla="*/ 46 w 327"/>
                  <a:gd name="T39" fmla="*/ 108 h 301"/>
                  <a:gd name="T40" fmla="*/ 48 w 327"/>
                  <a:gd name="T41" fmla="*/ 158 h 301"/>
                  <a:gd name="T42" fmla="*/ 37 w 327"/>
                  <a:gd name="T43" fmla="*/ 181 h 301"/>
                  <a:gd name="T44" fmla="*/ 48 w 327"/>
                  <a:gd name="T45" fmla="*/ 215 h 301"/>
                  <a:gd name="T46" fmla="*/ 75 w 327"/>
                  <a:gd name="T47" fmla="*/ 243 h 301"/>
                  <a:gd name="T48" fmla="*/ 79 w 327"/>
                  <a:gd name="T49" fmla="*/ 269 h 301"/>
                  <a:gd name="T50" fmla="*/ 85 w 327"/>
                  <a:gd name="T51" fmla="*/ 287 h 301"/>
                  <a:gd name="T52" fmla="*/ 119 w 327"/>
                  <a:gd name="T53" fmla="*/ 295 h 301"/>
                  <a:gd name="T54" fmla="*/ 118 w 327"/>
                  <a:gd name="T55" fmla="*/ 271 h 301"/>
                  <a:gd name="T56" fmla="*/ 117 w 327"/>
                  <a:gd name="T57" fmla="*/ 245 h 301"/>
                  <a:gd name="T58" fmla="*/ 149 w 327"/>
                  <a:gd name="T59" fmla="*/ 240 h 301"/>
                  <a:gd name="T60" fmla="*/ 169 w 327"/>
                  <a:gd name="T61" fmla="*/ 225 h 301"/>
                  <a:gd name="T62" fmla="*/ 207 w 327"/>
                  <a:gd name="T63" fmla="*/ 219 h 301"/>
                  <a:gd name="T64" fmla="*/ 252 w 327"/>
                  <a:gd name="T65" fmla="*/ 239 h 301"/>
                  <a:gd name="T66" fmla="*/ 292 w 327"/>
                  <a:gd name="T67" fmla="*/ 246 h 301"/>
                  <a:gd name="T68" fmla="*/ 325 w 327"/>
                  <a:gd name="T69" fmla="*/ 235 h 301"/>
                  <a:gd name="T70" fmla="*/ 0 w 327"/>
                  <a:gd name="T71" fmla="*/ 219 h 301"/>
                  <a:gd name="T72" fmla="*/ 243 w 327"/>
                  <a:gd name="T73" fmla="*/ 101 h 301"/>
                  <a:gd name="T74" fmla="*/ 247 w 327"/>
                  <a:gd name="T75" fmla="*/ 81 h 301"/>
                  <a:gd name="T76" fmla="*/ 78 w 327"/>
                  <a:gd name="T77" fmla="*/ 186 h 301"/>
                  <a:gd name="T78" fmla="*/ 75 w 327"/>
                  <a:gd name="T79" fmla="*/ 178 h 301"/>
                  <a:gd name="T80" fmla="*/ 123 w 327"/>
                  <a:gd name="T81" fmla="*/ 110 h 301"/>
                  <a:gd name="T82" fmla="*/ 45 w 327"/>
                  <a:gd name="T83" fmla="*/ 169 h 301"/>
                  <a:gd name="T84" fmla="*/ 64 w 327"/>
                  <a:gd name="T85" fmla="*/ 166 h 301"/>
                  <a:gd name="T86" fmla="*/ 183 w 327"/>
                  <a:gd name="T87" fmla="*/ 56 h 301"/>
                  <a:gd name="T88" fmla="*/ 150 w 327"/>
                  <a:gd name="T89" fmla="*/ 66 h 301"/>
                  <a:gd name="T90" fmla="*/ 137 w 327"/>
                  <a:gd name="T91" fmla="*/ 82 h 301"/>
                  <a:gd name="T92" fmla="*/ 141 w 327"/>
                  <a:gd name="T93" fmla="*/ 97 h 301"/>
                  <a:gd name="T94" fmla="*/ 156 w 327"/>
                  <a:gd name="T95" fmla="*/ 101 h 301"/>
                  <a:gd name="T96" fmla="*/ 146 w 327"/>
                  <a:gd name="T97" fmla="*/ 80 h 301"/>
                  <a:gd name="T98" fmla="*/ 162 w 327"/>
                  <a:gd name="T99" fmla="*/ 70 h 301"/>
                  <a:gd name="T100" fmla="*/ 195 w 327"/>
                  <a:gd name="T101" fmla="*/ 58 h 301"/>
                  <a:gd name="T102" fmla="*/ 166 w 327"/>
                  <a:gd name="T103" fmla="*/ 24 h 301"/>
                  <a:gd name="T104" fmla="*/ 137 w 327"/>
                  <a:gd name="T105" fmla="*/ 21 h 301"/>
                  <a:gd name="T106" fmla="*/ 142 w 327"/>
                  <a:gd name="T107" fmla="*/ 18 h 301"/>
                  <a:gd name="T108" fmla="*/ 132 w 327"/>
                  <a:gd name="T109" fmla="*/ 21 h 301"/>
                  <a:gd name="T110" fmla="*/ 109 w 327"/>
                  <a:gd name="T111" fmla="*/ 21 h 301"/>
                  <a:gd name="T112" fmla="*/ 154 w 327"/>
                  <a:gd name="T113" fmla="*/ 13 h 301"/>
                  <a:gd name="T114" fmla="*/ 150 w 327"/>
                  <a:gd name="T115" fmla="*/ 13 h 301"/>
                  <a:gd name="T116" fmla="*/ 154 w 327"/>
                  <a:gd name="T117" fmla="*/ 9 h 301"/>
                  <a:gd name="T118" fmla="*/ 157 w 327"/>
                  <a:gd name="T119" fmla="*/ 6 h 301"/>
                  <a:gd name="T120" fmla="*/ 162 w 327"/>
                  <a:gd name="T121"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301">
                    <a:moveTo>
                      <a:pt x="280" y="78"/>
                    </a:moveTo>
                    <a:cubicBezTo>
                      <a:pt x="282" y="78"/>
                      <a:pt x="280" y="76"/>
                      <a:pt x="279" y="76"/>
                    </a:cubicBezTo>
                    <a:cubicBezTo>
                      <a:pt x="278" y="76"/>
                      <a:pt x="277" y="77"/>
                      <a:pt x="275" y="77"/>
                    </a:cubicBezTo>
                    <a:cubicBezTo>
                      <a:pt x="275" y="77"/>
                      <a:pt x="274" y="76"/>
                      <a:pt x="274" y="77"/>
                    </a:cubicBezTo>
                    <a:cubicBezTo>
                      <a:pt x="273" y="77"/>
                      <a:pt x="273" y="77"/>
                      <a:pt x="273" y="77"/>
                    </a:cubicBezTo>
                    <a:cubicBezTo>
                      <a:pt x="272" y="77"/>
                      <a:pt x="272" y="76"/>
                      <a:pt x="271" y="76"/>
                    </a:cubicBezTo>
                    <a:cubicBezTo>
                      <a:pt x="269" y="76"/>
                      <a:pt x="268" y="77"/>
                      <a:pt x="267" y="77"/>
                    </a:cubicBezTo>
                    <a:cubicBezTo>
                      <a:pt x="265" y="77"/>
                      <a:pt x="265" y="77"/>
                      <a:pt x="264" y="77"/>
                    </a:cubicBezTo>
                    <a:cubicBezTo>
                      <a:pt x="263" y="77"/>
                      <a:pt x="263" y="77"/>
                      <a:pt x="263" y="77"/>
                    </a:cubicBezTo>
                    <a:cubicBezTo>
                      <a:pt x="262" y="78"/>
                      <a:pt x="261" y="77"/>
                      <a:pt x="260" y="77"/>
                    </a:cubicBezTo>
                    <a:cubicBezTo>
                      <a:pt x="259" y="78"/>
                      <a:pt x="259" y="78"/>
                      <a:pt x="259" y="78"/>
                    </a:cubicBezTo>
                    <a:cubicBezTo>
                      <a:pt x="259" y="78"/>
                      <a:pt x="258" y="78"/>
                      <a:pt x="258" y="78"/>
                    </a:cubicBezTo>
                    <a:cubicBezTo>
                      <a:pt x="257" y="78"/>
                      <a:pt x="256" y="80"/>
                      <a:pt x="256" y="80"/>
                    </a:cubicBezTo>
                    <a:cubicBezTo>
                      <a:pt x="256" y="81"/>
                      <a:pt x="257" y="81"/>
                      <a:pt x="257" y="82"/>
                    </a:cubicBezTo>
                    <a:cubicBezTo>
                      <a:pt x="257" y="82"/>
                      <a:pt x="256" y="84"/>
                      <a:pt x="256" y="85"/>
                    </a:cubicBezTo>
                    <a:cubicBezTo>
                      <a:pt x="255" y="88"/>
                      <a:pt x="256" y="89"/>
                      <a:pt x="259" y="90"/>
                    </a:cubicBezTo>
                    <a:cubicBezTo>
                      <a:pt x="259" y="91"/>
                      <a:pt x="259" y="91"/>
                      <a:pt x="259" y="91"/>
                    </a:cubicBezTo>
                    <a:cubicBezTo>
                      <a:pt x="260" y="91"/>
                      <a:pt x="262" y="91"/>
                      <a:pt x="262" y="91"/>
                    </a:cubicBezTo>
                    <a:cubicBezTo>
                      <a:pt x="263" y="91"/>
                      <a:pt x="263" y="92"/>
                      <a:pt x="264" y="93"/>
                    </a:cubicBezTo>
                    <a:cubicBezTo>
                      <a:pt x="264" y="93"/>
                      <a:pt x="266" y="94"/>
                      <a:pt x="267" y="94"/>
                    </a:cubicBezTo>
                    <a:cubicBezTo>
                      <a:pt x="267" y="95"/>
                      <a:pt x="267" y="95"/>
                      <a:pt x="267" y="96"/>
                    </a:cubicBezTo>
                    <a:cubicBezTo>
                      <a:pt x="267" y="97"/>
                      <a:pt x="266" y="98"/>
                      <a:pt x="266" y="99"/>
                    </a:cubicBezTo>
                    <a:cubicBezTo>
                      <a:pt x="265" y="101"/>
                      <a:pt x="267" y="102"/>
                      <a:pt x="267" y="103"/>
                    </a:cubicBezTo>
                    <a:cubicBezTo>
                      <a:pt x="267" y="104"/>
                      <a:pt x="267" y="105"/>
                      <a:pt x="267" y="105"/>
                    </a:cubicBezTo>
                    <a:cubicBezTo>
                      <a:pt x="266" y="105"/>
                      <a:pt x="265" y="106"/>
                      <a:pt x="264" y="106"/>
                    </a:cubicBezTo>
                    <a:cubicBezTo>
                      <a:pt x="264" y="108"/>
                      <a:pt x="264" y="108"/>
                      <a:pt x="264" y="108"/>
                    </a:cubicBezTo>
                    <a:cubicBezTo>
                      <a:pt x="265" y="108"/>
                      <a:pt x="268" y="110"/>
                      <a:pt x="268" y="110"/>
                    </a:cubicBezTo>
                    <a:cubicBezTo>
                      <a:pt x="269" y="110"/>
                      <a:pt x="271" y="109"/>
                      <a:pt x="271" y="109"/>
                    </a:cubicBezTo>
                    <a:cubicBezTo>
                      <a:pt x="271" y="109"/>
                      <a:pt x="272" y="109"/>
                      <a:pt x="272" y="109"/>
                    </a:cubicBezTo>
                    <a:cubicBezTo>
                      <a:pt x="273" y="109"/>
                      <a:pt x="273" y="110"/>
                      <a:pt x="273" y="110"/>
                    </a:cubicBezTo>
                    <a:cubicBezTo>
                      <a:pt x="273" y="110"/>
                      <a:pt x="273" y="110"/>
                      <a:pt x="274" y="110"/>
                    </a:cubicBezTo>
                    <a:cubicBezTo>
                      <a:pt x="275" y="111"/>
                      <a:pt x="276" y="113"/>
                      <a:pt x="276" y="114"/>
                    </a:cubicBezTo>
                    <a:cubicBezTo>
                      <a:pt x="275" y="114"/>
                      <a:pt x="274" y="114"/>
                      <a:pt x="274" y="113"/>
                    </a:cubicBezTo>
                    <a:cubicBezTo>
                      <a:pt x="274" y="113"/>
                      <a:pt x="274" y="111"/>
                      <a:pt x="274" y="111"/>
                    </a:cubicBezTo>
                    <a:cubicBezTo>
                      <a:pt x="273" y="111"/>
                      <a:pt x="273" y="111"/>
                      <a:pt x="273" y="111"/>
                    </a:cubicBezTo>
                    <a:cubicBezTo>
                      <a:pt x="273" y="111"/>
                      <a:pt x="272" y="110"/>
                      <a:pt x="272" y="110"/>
                    </a:cubicBezTo>
                    <a:cubicBezTo>
                      <a:pt x="271" y="110"/>
                      <a:pt x="271" y="111"/>
                      <a:pt x="270" y="111"/>
                    </a:cubicBezTo>
                    <a:cubicBezTo>
                      <a:pt x="269" y="112"/>
                      <a:pt x="265" y="111"/>
                      <a:pt x="264" y="110"/>
                    </a:cubicBezTo>
                    <a:cubicBezTo>
                      <a:pt x="264" y="110"/>
                      <a:pt x="264" y="109"/>
                      <a:pt x="264" y="109"/>
                    </a:cubicBezTo>
                    <a:cubicBezTo>
                      <a:pt x="262" y="108"/>
                      <a:pt x="262" y="108"/>
                      <a:pt x="262" y="108"/>
                    </a:cubicBezTo>
                    <a:cubicBezTo>
                      <a:pt x="262" y="108"/>
                      <a:pt x="262" y="107"/>
                      <a:pt x="262" y="107"/>
                    </a:cubicBezTo>
                    <a:cubicBezTo>
                      <a:pt x="262" y="107"/>
                      <a:pt x="262" y="107"/>
                      <a:pt x="261" y="107"/>
                    </a:cubicBezTo>
                    <a:cubicBezTo>
                      <a:pt x="261" y="107"/>
                      <a:pt x="261" y="108"/>
                      <a:pt x="260" y="108"/>
                    </a:cubicBezTo>
                    <a:cubicBezTo>
                      <a:pt x="259" y="109"/>
                      <a:pt x="259" y="109"/>
                      <a:pt x="258" y="109"/>
                    </a:cubicBezTo>
                    <a:cubicBezTo>
                      <a:pt x="260" y="107"/>
                      <a:pt x="260" y="107"/>
                      <a:pt x="261" y="104"/>
                    </a:cubicBezTo>
                    <a:cubicBezTo>
                      <a:pt x="261" y="103"/>
                      <a:pt x="261" y="103"/>
                      <a:pt x="261" y="103"/>
                    </a:cubicBezTo>
                    <a:cubicBezTo>
                      <a:pt x="262" y="100"/>
                      <a:pt x="261" y="100"/>
                      <a:pt x="263" y="98"/>
                    </a:cubicBezTo>
                    <a:cubicBezTo>
                      <a:pt x="263" y="97"/>
                      <a:pt x="266" y="95"/>
                      <a:pt x="264" y="94"/>
                    </a:cubicBezTo>
                    <a:cubicBezTo>
                      <a:pt x="262" y="94"/>
                      <a:pt x="259" y="95"/>
                      <a:pt x="257" y="94"/>
                    </a:cubicBezTo>
                    <a:cubicBezTo>
                      <a:pt x="256" y="94"/>
                      <a:pt x="256" y="92"/>
                      <a:pt x="255" y="92"/>
                    </a:cubicBezTo>
                    <a:cubicBezTo>
                      <a:pt x="255" y="91"/>
                      <a:pt x="254" y="92"/>
                      <a:pt x="254" y="92"/>
                    </a:cubicBezTo>
                    <a:cubicBezTo>
                      <a:pt x="254" y="91"/>
                      <a:pt x="253" y="90"/>
                      <a:pt x="253" y="90"/>
                    </a:cubicBezTo>
                    <a:cubicBezTo>
                      <a:pt x="253" y="90"/>
                      <a:pt x="250" y="89"/>
                      <a:pt x="250" y="89"/>
                    </a:cubicBezTo>
                    <a:cubicBezTo>
                      <a:pt x="246" y="89"/>
                      <a:pt x="245" y="91"/>
                      <a:pt x="243" y="92"/>
                    </a:cubicBezTo>
                    <a:cubicBezTo>
                      <a:pt x="244" y="92"/>
                      <a:pt x="244" y="92"/>
                      <a:pt x="244" y="92"/>
                    </a:cubicBezTo>
                    <a:cubicBezTo>
                      <a:pt x="245" y="92"/>
                      <a:pt x="246" y="92"/>
                      <a:pt x="246" y="93"/>
                    </a:cubicBezTo>
                    <a:cubicBezTo>
                      <a:pt x="246" y="93"/>
                      <a:pt x="245" y="95"/>
                      <a:pt x="244" y="95"/>
                    </a:cubicBezTo>
                    <a:cubicBezTo>
                      <a:pt x="244" y="95"/>
                      <a:pt x="243" y="95"/>
                      <a:pt x="243" y="95"/>
                    </a:cubicBezTo>
                    <a:cubicBezTo>
                      <a:pt x="241" y="94"/>
                      <a:pt x="240" y="93"/>
                      <a:pt x="238" y="93"/>
                    </a:cubicBezTo>
                    <a:cubicBezTo>
                      <a:pt x="237" y="94"/>
                      <a:pt x="237" y="95"/>
                      <a:pt x="237" y="96"/>
                    </a:cubicBezTo>
                    <a:cubicBezTo>
                      <a:pt x="237" y="97"/>
                      <a:pt x="238" y="96"/>
                      <a:pt x="239" y="97"/>
                    </a:cubicBezTo>
                    <a:cubicBezTo>
                      <a:pt x="239" y="97"/>
                      <a:pt x="239" y="98"/>
                      <a:pt x="239" y="98"/>
                    </a:cubicBezTo>
                    <a:cubicBezTo>
                      <a:pt x="240" y="98"/>
                      <a:pt x="240" y="98"/>
                      <a:pt x="241" y="98"/>
                    </a:cubicBezTo>
                    <a:cubicBezTo>
                      <a:pt x="241" y="98"/>
                      <a:pt x="241" y="99"/>
                      <a:pt x="242" y="99"/>
                    </a:cubicBezTo>
                    <a:cubicBezTo>
                      <a:pt x="242" y="99"/>
                      <a:pt x="242" y="99"/>
                      <a:pt x="243" y="99"/>
                    </a:cubicBezTo>
                    <a:cubicBezTo>
                      <a:pt x="243" y="99"/>
                      <a:pt x="243" y="100"/>
                      <a:pt x="243" y="101"/>
                    </a:cubicBezTo>
                    <a:cubicBezTo>
                      <a:pt x="243" y="100"/>
                      <a:pt x="243" y="101"/>
                      <a:pt x="243" y="101"/>
                    </a:cubicBezTo>
                    <a:cubicBezTo>
                      <a:pt x="242" y="101"/>
                      <a:pt x="242" y="101"/>
                      <a:pt x="242" y="101"/>
                    </a:cubicBezTo>
                    <a:cubicBezTo>
                      <a:pt x="241" y="101"/>
                      <a:pt x="240" y="101"/>
                      <a:pt x="238" y="101"/>
                    </a:cubicBezTo>
                    <a:cubicBezTo>
                      <a:pt x="238" y="101"/>
                      <a:pt x="238" y="101"/>
                      <a:pt x="238" y="101"/>
                    </a:cubicBezTo>
                    <a:cubicBezTo>
                      <a:pt x="237" y="101"/>
                      <a:pt x="236" y="100"/>
                      <a:pt x="236" y="101"/>
                    </a:cubicBezTo>
                    <a:cubicBezTo>
                      <a:pt x="235" y="101"/>
                      <a:pt x="235" y="102"/>
                      <a:pt x="234" y="101"/>
                    </a:cubicBezTo>
                    <a:cubicBezTo>
                      <a:pt x="234" y="101"/>
                      <a:pt x="232" y="100"/>
                      <a:pt x="232" y="100"/>
                    </a:cubicBezTo>
                    <a:cubicBezTo>
                      <a:pt x="232" y="100"/>
                      <a:pt x="232" y="100"/>
                      <a:pt x="232" y="100"/>
                    </a:cubicBezTo>
                    <a:cubicBezTo>
                      <a:pt x="234" y="99"/>
                      <a:pt x="231" y="96"/>
                      <a:pt x="231" y="95"/>
                    </a:cubicBezTo>
                    <a:cubicBezTo>
                      <a:pt x="231" y="95"/>
                      <a:pt x="231" y="94"/>
                      <a:pt x="231" y="93"/>
                    </a:cubicBezTo>
                    <a:cubicBezTo>
                      <a:pt x="231" y="93"/>
                      <a:pt x="231" y="93"/>
                      <a:pt x="231" y="93"/>
                    </a:cubicBezTo>
                    <a:cubicBezTo>
                      <a:pt x="230" y="93"/>
                      <a:pt x="231" y="92"/>
                      <a:pt x="231" y="92"/>
                    </a:cubicBezTo>
                    <a:cubicBezTo>
                      <a:pt x="231" y="92"/>
                      <a:pt x="232" y="91"/>
                      <a:pt x="232" y="91"/>
                    </a:cubicBezTo>
                    <a:cubicBezTo>
                      <a:pt x="231" y="90"/>
                      <a:pt x="230" y="89"/>
                      <a:pt x="231" y="88"/>
                    </a:cubicBezTo>
                    <a:cubicBezTo>
                      <a:pt x="231" y="87"/>
                      <a:pt x="231" y="88"/>
                      <a:pt x="231" y="87"/>
                    </a:cubicBezTo>
                    <a:cubicBezTo>
                      <a:pt x="231" y="87"/>
                      <a:pt x="230" y="85"/>
                      <a:pt x="230" y="85"/>
                    </a:cubicBezTo>
                    <a:cubicBezTo>
                      <a:pt x="229" y="85"/>
                      <a:pt x="229" y="85"/>
                      <a:pt x="229" y="85"/>
                    </a:cubicBezTo>
                    <a:cubicBezTo>
                      <a:pt x="229" y="87"/>
                      <a:pt x="230" y="90"/>
                      <a:pt x="229" y="93"/>
                    </a:cubicBezTo>
                    <a:cubicBezTo>
                      <a:pt x="229" y="94"/>
                      <a:pt x="228" y="96"/>
                      <a:pt x="227" y="96"/>
                    </a:cubicBezTo>
                    <a:cubicBezTo>
                      <a:pt x="227" y="96"/>
                      <a:pt x="226" y="96"/>
                      <a:pt x="226" y="97"/>
                    </a:cubicBezTo>
                    <a:cubicBezTo>
                      <a:pt x="226" y="97"/>
                      <a:pt x="226" y="98"/>
                      <a:pt x="226" y="99"/>
                    </a:cubicBezTo>
                    <a:cubicBezTo>
                      <a:pt x="226" y="99"/>
                      <a:pt x="225" y="100"/>
                      <a:pt x="225" y="101"/>
                    </a:cubicBezTo>
                    <a:cubicBezTo>
                      <a:pt x="225" y="101"/>
                      <a:pt x="224" y="101"/>
                      <a:pt x="225" y="101"/>
                    </a:cubicBezTo>
                    <a:cubicBezTo>
                      <a:pt x="225" y="102"/>
                      <a:pt x="226" y="102"/>
                      <a:pt x="226" y="103"/>
                    </a:cubicBezTo>
                    <a:cubicBezTo>
                      <a:pt x="227" y="104"/>
                      <a:pt x="228" y="106"/>
                      <a:pt x="227" y="107"/>
                    </a:cubicBezTo>
                    <a:cubicBezTo>
                      <a:pt x="227" y="107"/>
                      <a:pt x="226" y="108"/>
                      <a:pt x="226" y="109"/>
                    </a:cubicBezTo>
                    <a:cubicBezTo>
                      <a:pt x="226" y="109"/>
                      <a:pt x="226" y="111"/>
                      <a:pt x="227" y="112"/>
                    </a:cubicBezTo>
                    <a:cubicBezTo>
                      <a:pt x="227" y="112"/>
                      <a:pt x="227" y="112"/>
                      <a:pt x="227" y="112"/>
                    </a:cubicBezTo>
                    <a:cubicBezTo>
                      <a:pt x="227" y="113"/>
                      <a:pt x="227" y="114"/>
                      <a:pt x="227" y="115"/>
                    </a:cubicBezTo>
                    <a:cubicBezTo>
                      <a:pt x="227" y="114"/>
                      <a:pt x="228" y="115"/>
                      <a:pt x="228" y="115"/>
                    </a:cubicBezTo>
                    <a:cubicBezTo>
                      <a:pt x="228" y="114"/>
                      <a:pt x="228" y="114"/>
                      <a:pt x="228" y="114"/>
                    </a:cubicBezTo>
                    <a:cubicBezTo>
                      <a:pt x="229" y="114"/>
                      <a:pt x="229" y="114"/>
                      <a:pt x="229" y="114"/>
                    </a:cubicBezTo>
                    <a:cubicBezTo>
                      <a:pt x="230" y="114"/>
                      <a:pt x="231" y="114"/>
                      <a:pt x="232" y="114"/>
                    </a:cubicBezTo>
                    <a:cubicBezTo>
                      <a:pt x="233" y="114"/>
                      <a:pt x="233" y="113"/>
                      <a:pt x="234" y="113"/>
                    </a:cubicBezTo>
                    <a:cubicBezTo>
                      <a:pt x="236" y="112"/>
                      <a:pt x="241" y="114"/>
                      <a:pt x="242" y="115"/>
                    </a:cubicBezTo>
                    <a:cubicBezTo>
                      <a:pt x="243" y="115"/>
                      <a:pt x="242" y="117"/>
                      <a:pt x="243" y="118"/>
                    </a:cubicBezTo>
                    <a:cubicBezTo>
                      <a:pt x="243" y="118"/>
                      <a:pt x="244" y="118"/>
                      <a:pt x="244" y="119"/>
                    </a:cubicBezTo>
                    <a:cubicBezTo>
                      <a:pt x="244" y="119"/>
                      <a:pt x="244" y="120"/>
                      <a:pt x="244" y="121"/>
                    </a:cubicBezTo>
                    <a:cubicBezTo>
                      <a:pt x="245" y="121"/>
                      <a:pt x="245" y="121"/>
                      <a:pt x="245" y="122"/>
                    </a:cubicBezTo>
                    <a:cubicBezTo>
                      <a:pt x="244" y="123"/>
                      <a:pt x="242" y="123"/>
                      <a:pt x="243" y="126"/>
                    </a:cubicBezTo>
                    <a:cubicBezTo>
                      <a:pt x="243" y="126"/>
                      <a:pt x="243" y="126"/>
                      <a:pt x="244" y="126"/>
                    </a:cubicBezTo>
                    <a:cubicBezTo>
                      <a:pt x="244" y="126"/>
                      <a:pt x="245" y="127"/>
                      <a:pt x="245" y="127"/>
                    </a:cubicBezTo>
                    <a:cubicBezTo>
                      <a:pt x="247" y="128"/>
                      <a:pt x="249" y="128"/>
                      <a:pt x="250" y="129"/>
                    </a:cubicBezTo>
                    <a:cubicBezTo>
                      <a:pt x="251" y="129"/>
                      <a:pt x="251" y="129"/>
                      <a:pt x="251" y="130"/>
                    </a:cubicBezTo>
                    <a:cubicBezTo>
                      <a:pt x="250" y="130"/>
                      <a:pt x="247" y="130"/>
                      <a:pt x="246" y="129"/>
                    </a:cubicBezTo>
                    <a:cubicBezTo>
                      <a:pt x="246" y="129"/>
                      <a:pt x="246" y="128"/>
                      <a:pt x="245" y="128"/>
                    </a:cubicBezTo>
                    <a:cubicBezTo>
                      <a:pt x="245" y="128"/>
                      <a:pt x="244" y="128"/>
                      <a:pt x="243" y="129"/>
                    </a:cubicBezTo>
                    <a:cubicBezTo>
                      <a:pt x="244" y="129"/>
                      <a:pt x="243" y="130"/>
                      <a:pt x="243" y="130"/>
                    </a:cubicBezTo>
                    <a:cubicBezTo>
                      <a:pt x="244" y="130"/>
                      <a:pt x="244" y="131"/>
                      <a:pt x="243" y="131"/>
                    </a:cubicBezTo>
                    <a:cubicBezTo>
                      <a:pt x="243" y="131"/>
                      <a:pt x="242" y="130"/>
                      <a:pt x="242" y="129"/>
                    </a:cubicBezTo>
                    <a:cubicBezTo>
                      <a:pt x="241" y="129"/>
                      <a:pt x="241" y="128"/>
                      <a:pt x="240" y="128"/>
                    </a:cubicBezTo>
                    <a:cubicBezTo>
                      <a:pt x="240" y="125"/>
                      <a:pt x="241" y="123"/>
                      <a:pt x="241" y="119"/>
                    </a:cubicBezTo>
                    <a:cubicBezTo>
                      <a:pt x="240" y="119"/>
                      <a:pt x="240" y="119"/>
                      <a:pt x="240" y="118"/>
                    </a:cubicBezTo>
                    <a:cubicBezTo>
                      <a:pt x="239" y="118"/>
                      <a:pt x="239" y="116"/>
                      <a:pt x="238" y="115"/>
                    </a:cubicBezTo>
                    <a:cubicBezTo>
                      <a:pt x="238" y="115"/>
                      <a:pt x="237" y="115"/>
                      <a:pt x="236" y="115"/>
                    </a:cubicBezTo>
                    <a:cubicBezTo>
                      <a:pt x="236" y="115"/>
                      <a:pt x="235" y="116"/>
                      <a:pt x="235" y="116"/>
                    </a:cubicBezTo>
                    <a:cubicBezTo>
                      <a:pt x="234" y="117"/>
                      <a:pt x="231" y="116"/>
                      <a:pt x="230" y="117"/>
                    </a:cubicBezTo>
                    <a:cubicBezTo>
                      <a:pt x="229" y="118"/>
                      <a:pt x="230" y="119"/>
                      <a:pt x="229" y="120"/>
                    </a:cubicBezTo>
                    <a:cubicBezTo>
                      <a:pt x="229" y="120"/>
                      <a:pt x="229" y="121"/>
                      <a:pt x="229" y="121"/>
                    </a:cubicBezTo>
                    <a:cubicBezTo>
                      <a:pt x="229" y="121"/>
                      <a:pt x="230" y="122"/>
                      <a:pt x="230" y="122"/>
                    </a:cubicBezTo>
                    <a:cubicBezTo>
                      <a:pt x="230" y="123"/>
                      <a:pt x="230" y="125"/>
                      <a:pt x="229" y="125"/>
                    </a:cubicBezTo>
                    <a:cubicBezTo>
                      <a:pt x="229" y="126"/>
                      <a:pt x="228" y="127"/>
                      <a:pt x="228" y="127"/>
                    </a:cubicBezTo>
                    <a:cubicBezTo>
                      <a:pt x="228" y="127"/>
                      <a:pt x="229" y="128"/>
                      <a:pt x="229" y="128"/>
                    </a:cubicBezTo>
                    <a:cubicBezTo>
                      <a:pt x="229" y="128"/>
                      <a:pt x="229" y="129"/>
                      <a:pt x="229" y="129"/>
                    </a:cubicBezTo>
                    <a:cubicBezTo>
                      <a:pt x="226" y="133"/>
                      <a:pt x="226" y="133"/>
                      <a:pt x="226" y="133"/>
                    </a:cubicBezTo>
                    <a:cubicBezTo>
                      <a:pt x="225" y="133"/>
                      <a:pt x="224" y="133"/>
                      <a:pt x="223" y="133"/>
                    </a:cubicBezTo>
                    <a:cubicBezTo>
                      <a:pt x="222" y="133"/>
                      <a:pt x="220" y="134"/>
                      <a:pt x="220" y="134"/>
                    </a:cubicBezTo>
                    <a:cubicBezTo>
                      <a:pt x="220" y="134"/>
                      <a:pt x="219" y="135"/>
                      <a:pt x="219" y="135"/>
                    </a:cubicBezTo>
                    <a:cubicBezTo>
                      <a:pt x="220" y="136"/>
                      <a:pt x="221" y="136"/>
                      <a:pt x="221" y="136"/>
                    </a:cubicBezTo>
                    <a:cubicBezTo>
                      <a:pt x="222" y="138"/>
                      <a:pt x="222" y="140"/>
                      <a:pt x="223" y="141"/>
                    </a:cubicBezTo>
                    <a:cubicBezTo>
                      <a:pt x="222" y="141"/>
                      <a:pt x="222" y="141"/>
                      <a:pt x="222" y="141"/>
                    </a:cubicBezTo>
                    <a:cubicBezTo>
                      <a:pt x="222" y="140"/>
                      <a:pt x="221" y="141"/>
                      <a:pt x="221" y="141"/>
                    </a:cubicBezTo>
                    <a:cubicBezTo>
                      <a:pt x="221" y="140"/>
                      <a:pt x="220" y="139"/>
                      <a:pt x="220" y="139"/>
                    </a:cubicBezTo>
                    <a:cubicBezTo>
                      <a:pt x="220" y="138"/>
                      <a:pt x="219" y="138"/>
                      <a:pt x="219" y="138"/>
                    </a:cubicBezTo>
                    <a:cubicBezTo>
                      <a:pt x="219" y="138"/>
                      <a:pt x="219" y="137"/>
                      <a:pt x="219" y="137"/>
                    </a:cubicBezTo>
                    <a:cubicBezTo>
                      <a:pt x="218" y="136"/>
                      <a:pt x="216" y="136"/>
                      <a:pt x="215" y="136"/>
                    </a:cubicBezTo>
                    <a:cubicBezTo>
                      <a:pt x="214" y="137"/>
                      <a:pt x="214" y="137"/>
                      <a:pt x="214" y="137"/>
                    </a:cubicBezTo>
                    <a:cubicBezTo>
                      <a:pt x="212" y="137"/>
                      <a:pt x="210" y="135"/>
                      <a:pt x="209" y="134"/>
                    </a:cubicBezTo>
                    <a:cubicBezTo>
                      <a:pt x="209" y="134"/>
                      <a:pt x="209" y="133"/>
                      <a:pt x="209" y="133"/>
                    </a:cubicBezTo>
                    <a:cubicBezTo>
                      <a:pt x="211" y="133"/>
                      <a:pt x="215" y="134"/>
                      <a:pt x="217" y="133"/>
                    </a:cubicBezTo>
                    <a:cubicBezTo>
                      <a:pt x="217" y="133"/>
                      <a:pt x="218" y="131"/>
                      <a:pt x="218" y="131"/>
                    </a:cubicBezTo>
                    <a:cubicBezTo>
                      <a:pt x="219" y="131"/>
                      <a:pt x="220" y="131"/>
                      <a:pt x="221" y="132"/>
                    </a:cubicBezTo>
                    <a:cubicBezTo>
                      <a:pt x="221" y="131"/>
                      <a:pt x="221" y="131"/>
                      <a:pt x="222" y="131"/>
                    </a:cubicBezTo>
                    <a:cubicBezTo>
                      <a:pt x="221" y="130"/>
                      <a:pt x="221" y="130"/>
                      <a:pt x="221" y="130"/>
                    </a:cubicBezTo>
                    <a:cubicBezTo>
                      <a:pt x="221" y="129"/>
                      <a:pt x="223" y="129"/>
                      <a:pt x="223" y="129"/>
                    </a:cubicBezTo>
                    <a:cubicBezTo>
                      <a:pt x="223" y="129"/>
                      <a:pt x="223" y="127"/>
                      <a:pt x="223" y="127"/>
                    </a:cubicBezTo>
                    <a:cubicBezTo>
                      <a:pt x="224" y="127"/>
                      <a:pt x="224" y="127"/>
                      <a:pt x="225" y="127"/>
                    </a:cubicBezTo>
                    <a:cubicBezTo>
                      <a:pt x="223" y="123"/>
                      <a:pt x="224" y="123"/>
                      <a:pt x="225" y="119"/>
                    </a:cubicBezTo>
                    <a:cubicBezTo>
                      <a:pt x="223" y="118"/>
                      <a:pt x="222" y="117"/>
                      <a:pt x="221" y="115"/>
                    </a:cubicBezTo>
                    <a:cubicBezTo>
                      <a:pt x="221" y="114"/>
                      <a:pt x="221" y="114"/>
                      <a:pt x="221" y="114"/>
                    </a:cubicBezTo>
                    <a:cubicBezTo>
                      <a:pt x="221" y="114"/>
                      <a:pt x="221" y="113"/>
                      <a:pt x="221" y="113"/>
                    </a:cubicBezTo>
                    <a:cubicBezTo>
                      <a:pt x="221" y="112"/>
                      <a:pt x="221" y="112"/>
                      <a:pt x="221" y="112"/>
                    </a:cubicBezTo>
                    <a:cubicBezTo>
                      <a:pt x="221" y="112"/>
                      <a:pt x="221" y="110"/>
                      <a:pt x="221" y="110"/>
                    </a:cubicBezTo>
                    <a:cubicBezTo>
                      <a:pt x="221" y="109"/>
                      <a:pt x="222" y="108"/>
                      <a:pt x="222" y="108"/>
                    </a:cubicBezTo>
                    <a:cubicBezTo>
                      <a:pt x="222" y="108"/>
                      <a:pt x="222" y="106"/>
                      <a:pt x="222" y="105"/>
                    </a:cubicBezTo>
                    <a:cubicBezTo>
                      <a:pt x="222" y="105"/>
                      <a:pt x="221" y="105"/>
                      <a:pt x="221" y="105"/>
                    </a:cubicBezTo>
                    <a:cubicBezTo>
                      <a:pt x="221" y="104"/>
                      <a:pt x="221" y="103"/>
                      <a:pt x="221" y="102"/>
                    </a:cubicBezTo>
                    <a:cubicBezTo>
                      <a:pt x="220" y="102"/>
                      <a:pt x="219" y="101"/>
                      <a:pt x="219" y="100"/>
                    </a:cubicBezTo>
                    <a:cubicBezTo>
                      <a:pt x="218" y="97"/>
                      <a:pt x="220" y="97"/>
                      <a:pt x="221" y="95"/>
                    </a:cubicBezTo>
                    <a:cubicBezTo>
                      <a:pt x="222" y="93"/>
                      <a:pt x="221" y="93"/>
                      <a:pt x="221" y="91"/>
                    </a:cubicBezTo>
                    <a:cubicBezTo>
                      <a:pt x="221" y="90"/>
                      <a:pt x="222" y="90"/>
                      <a:pt x="222" y="89"/>
                    </a:cubicBezTo>
                    <a:cubicBezTo>
                      <a:pt x="222" y="89"/>
                      <a:pt x="221" y="88"/>
                      <a:pt x="222" y="87"/>
                    </a:cubicBezTo>
                    <a:cubicBezTo>
                      <a:pt x="222" y="87"/>
                      <a:pt x="222" y="87"/>
                      <a:pt x="222" y="87"/>
                    </a:cubicBezTo>
                    <a:cubicBezTo>
                      <a:pt x="222" y="87"/>
                      <a:pt x="221" y="86"/>
                      <a:pt x="221" y="85"/>
                    </a:cubicBezTo>
                    <a:cubicBezTo>
                      <a:pt x="221" y="85"/>
                      <a:pt x="221" y="84"/>
                      <a:pt x="221" y="84"/>
                    </a:cubicBezTo>
                    <a:cubicBezTo>
                      <a:pt x="221" y="84"/>
                      <a:pt x="220" y="84"/>
                      <a:pt x="220" y="84"/>
                    </a:cubicBezTo>
                    <a:cubicBezTo>
                      <a:pt x="220" y="84"/>
                      <a:pt x="218" y="83"/>
                      <a:pt x="218" y="83"/>
                    </a:cubicBezTo>
                    <a:cubicBezTo>
                      <a:pt x="217" y="82"/>
                      <a:pt x="216" y="83"/>
                      <a:pt x="216" y="83"/>
                    </a:cubicBezTo>
                    <a:cubicBezTo>
                      <a:pt x="214" y="83"/>
                      <a:pt x="212" y="83"/>
                      <a:pt x="211" y="83"/>
                    </a:cubicBezTo>
                    <a:cubicBezTo>
                      <a:pt x="211" y="83"/>
                      <a:pt x="211" y="82"/>
                      <a:pt x="211" y="83"/>
                    </a:cubicBezTo>
                    <a:cubicBezTo>
                      <a:pt x="210" y="84"/>
                      <a:pt x="210" y="84"/>
                      <a:pt x="210" y="84"/>
                    </a:cubicBezTo>
                    <a:cubicBezTo>
                      <a:pt x="209" y="84"/>
                      <a:pt x="208" y="84"/>
                      <a:pt x="208" y="85"/>
                    </a:cubicBezTo>
                    <a:cubicBezTo>
                      <a:pt x="207" y="86"/>
                      <a:pt x="207" y="88"/>
                      <a:pt x="206" y="89"/>
                    </a:cubicBezTo>
                    <a:cubicBezTo>
                      <a:pt x="205" y="91"/>
                      <a:pt x="204" y="92"/>
                      <a:pt x="203" y="93"/>
                    </a:cubicBezTo>
                    <a:cubicBezTo>
                      <a:pt x="202" y="94"/>
                      <a:pt x="202" y="95"/>
                      <a:pt x="201" y="96"/>
                    </a:cubicBezTo>
                    <a:cubicBezTo>
                      <a:pt x="201" y="96"/>
                      <a:pt x="199" y="97"/>
                      <a:pt x="198" y="97"/>
                    </a:cubicBezTo>
                    <a:cubicBezTo>
                      <a:pt x="198" y="98"/>
                      <a:pt x="198" y="99"/>
                      <a:pt x="198" y="101"/>
                    </a:cubicBezTo>
                    <a:cubicBezTo>
                      <a:pt x="198" y="101"/>
                      <a:pt x="200" y="102"/>
                      <a:pt x="200" y="103"/>
                    </a:cubicBezTo>
                    <a:cubicBezTo>
                      <a:pt x="200" y="104"/>
                      <a:pt x="199" y="105"/>
                      <a:pt x="200" y="106"/>
                    </a:cubicBezTo>
                    <a:cubicBezTo>
                      <a:pt x="198" y="107"/>
                      <a:pt x="198" y="107"/>
                      <a:pt x="198" y="111"/>
                    </a:cubicBezTo>
                    <a:cubicBezTo>
                      <a:pt x="198" y="111"/>
                      <a:pt x="198" y="110"/>
                      <a:pt x="199" y="110"/>
                    </a:cubicBezTo>
                    <a:cubicBezTo>
                      <a:pt x="200" y="111"/>
                      <a:pt x="201" y="112"/>
                      <a:pt x="201" y="112"/>
                    </a:cubicBezTo>
                    <a:cubicBezTo>
                      <a:pt x="202" y="112"/>
                      <a:pt x="201" y="111"/>
                      <a:pt x="202" y="112"/>
                    </a:cubicBezTo>
                    <a:cubicBezTo>
                      <a:pt x="201" y="111"/>
                      <a:pt x="203" y="112"/>
                      <a:pt x="203" y="112"/>
                    </a:cubicBezTo>
                    <a:cubicBezTo>
                      <a:pt x="203" y="112"/>
                      <a:pt x="203" y="113"/>
                      <a:pt x="203" y="113"/>
                    </a:cubicBezTo>
                    <a:cubicBezTo>
                      <a:pt x="202" y="113"/>
                      <a:pt x="201" y="113"/>
                      <a:pt x="202" y="115"/>
                    </a:cubicBezTo>
                    <a:cubicBezTo>
                      <a:pt x="202" y="115"/>
                      <a:pt x="202" y="115"/>
                      <a:pt x="202" y="116"/>
                    </a:cubicBezTo>
                    <a:cubicBezTo>
                      <a:pt x="202" y="116"/>
                      <a:pt x="203" y="117"/>
                      <a:pt x="203" y="118"/>
                    </a:cubicBezTo>
                    <a:cubicBezTo>
                      <a:pt x="203" y="118"/>
                      <a:pt x="204" y="117"/>
                      <a:pt x="203" y="117"/>
                    </a:cubicBezTo>
                    <a:cubicBezTo>
                      <a:pt x="204" y="117"/>
                      <a:pt x="204" y="117"/>
                      <a:pt x="204" y="117"/>
                    </a:cubicBezTo>
                    <a:cubicBezTo>
                      <a:pt x="204" y="119"/>
                      <a:pt x="204" y="121"/>
                      <a:pt x="203" y="122"/>
                    </a:cubicBezTo>
                    <a:cubicBezTo>
                      <a:pt x="202" y="123"/>
                      <a:pt x="202" y="122"/>
                      <a:pt x="201" y="123"/>
                    </a:cubicBezTo>
                    <a:cubicBezTo>
                      <a:pt x="201" y="122"/>
                      <a:pt x="201" y="121"/>
                      <a:pt x="201" y="121"/>
                    </a:cubicBezTo>
                    <a:cubicBezTo>
                      <a:pt x="200" y="121"/>
                      <a:pt x="200" y="121"/>
                      <a:pt x="199" y="121"/>
                    </a:cubicBezTo>
                    <a:cubicBezTo>
                      <a:pt x="199" y="121"/>
                      <a:pt x="199" y="120"/>
                      <a:pt x="199" y="120"/>
                    </a:cubicBezTo>
                    <a:cubicBezTo>
                      <a:pt x="198" y="118"/>
                      <a:pt x="196" y="117"/>
                      <a:pt x="193" y="116"/>
                    </a:cubicBezTo>
                    <a:cubicBezTo>
                      <a:pt x="193" y="115"/>
                      <a:pt x="193" y="115"/>
                      <a:pt x="193" y="115"/>
                    </a:cubicBezTo>
                    <a:cubicBezTo>
                      <a:pt x="193" y="115"/>
                      <a:pt x="194" y="115"/>
                      <a:pt x="194" y="115"/>
                    </a:cubicBezTo>
                    <a:cubicBezTo>
                      <a:pt x="192" y="114"/>
                      <a:pt x="191" y="114"/>
                      <a:pt x="190" y="113"/>
                    </a:cubicBezTo>
                    <a:cubicBezTo>
                      <a:pt x="189" y="116"/>
                      <a:pt x="189" y="116"/>
                      <a:pt x="189" y="116"/>
                    </a:cubicBezTo>
                    <a:cubicBezTo>
                      <a:pt x="188" y="116"/>
                      <a:pt x="188" y="116"/>
                      <a:pt x="188" y="116"/>
                    </a:cubicBezTo>
                    <a:cubicBezTo>
                      <a:pt x="188" y="115"/>
                      <a:pt x="188" y="114"/>
                      <a:pt x="189" y="112"/>
                    </a:cubicBezTo>
                    <a:cubicBezTo>
                      <a:pt x="187" y="112"/>
                      <a:pt x="186" y="112"/>
                      <a:pt x="184" y="111"/>
                    </a:cubicBezTo>
                    <a:cubicBezTo>
                      <a:pt x="184" y="111"/>
                      <a:pt x="184" y="110"/>
                      <a:pt x="184" y="110"/>
                    </a:cubicBezTo>
                    <a:cubicBezTo>
                      <a:pt x="183" y="110"/>
                      <a:pt x="183" y="111"/>
                      <a:pt x="182" y="110"/>
                    </a:cubicBezTo>
                    <a:cubicBezTo>
                      <a:pt x="182" y="110"/>
                      <a:pt x="182" y="108"/>
                      <a:pt x="180" y="109"/>
                    </a:cubicBezTo>
                    <a:cubicBezTo>
                      <a:pt x="179" y="109"/>
                      <a:pt x="180" y="111"/>
                      <a:pt x="176" y="110"/>
                    </a:cubicBezTo>
                    <a:cubicBezTo>
                      <a:pt x="176" y="110"/>
                      <a:pt x="174" y="109"/>
                      <a:pt x="173" y="109"/>
                    </a:cubicBezTo>
                    <a:cubicBezTo>
                      <a:pt x="173" y="110"/>
                      <a:pt x="173" y="111"/>
                      <a:pt x="173" y="111"/>
                    </a:cubicBezTo>
                    <a:cubicBezTo>
                      <a:pt x="172" y="111"/>
                      <a:pt x="171" y="111"/>
                      <a:pt x="171" y="111"/>
                    </a:cubicBezTo>
                    <a:cubicBezTo>
                      <a:pt x="171" y="112"/>
                      <a:pt x="170" y="112"/>
                      <a:pt x="171" y="112"/>
                    </a:cubicBezTo>
                    <a:cubicBezTo>
                      <a:pt x="171" y="113"/>
                      <a:pt x="171" y="113"/>
                      <a:pt x="171" y="113"/>
                    </a:cubicBezTo>
                    <a:cubicBezTo>
                      <a:pt x="172" y="115"/>
                      <a:pt x="172" y="117"/>
                      <a:pt x="172" y="119"/>
                    </a:cubicBezTo>
                    <a:cubicBezTo>
                      <a:pt x="172" y="119"/>
                      <a:pt x="172" y="120"/>
                      <a:pt x="171" y="120"/>
                    </a:cubicBezTo>
                    <a:cubicBezTo>
                      <a:pt x="170" y="120"/>
                      <a:pt x="169" y="119"/>
                      <a:pt x="169" y="119"/>
                    </a:cubicBezTo>
                    <a:cubicBezTo>
                      <a:pt x="168" y="119"/>
                      <a:pt x="168" y="119"/>
                      <a:pt x="168" y="119"/>
                    </a:cubicBezTo>
                    <a:cubicBezTo>
                      <a:pt x="168" y="120"/>
                      <a:pt x="167" y="122"/>
                      <a:pt x="167" y="123"/>
                    </a:cubicBezTo>
                    <a:cubicBezTo>
                      <a:pt x="167" y="122"/>
                      <a:pt x="165" y="121"/>
                      <a:pt x="165" y="121"/>
                    </a:cubicBezTo>
                    <a:cubicBezTo>
                      <a:pt x="165" y="120"/>
                      <a:pt x="165" y="117"/>
                      <a:pt x="165" y="117"/>
                    </a:cubicBezTo>
                    <a:cubicBezTo>
                      <a:pt x="165" y="117"/>
                      <a:pt x="164" y="117"/>
                      <a:pt x="163" y="117"/>
                    </a:cubicBezTo>
                    <a:cubicBezTo>
                      <a:pt x="162" y="117"/>
                      <a:pt x="161" y="119"/>
                      <a:pt x="159" y="118"/>
                    </a:cubicBezTo>
                    <a:cubicBezTo>
                      <a:pt x="159" y="118"/>
                      <a:pt x="160" y="118"/>
                      <a:pt x="160" y="118"/>
                    </a:cubicBezTo>
                    <a:cubicBezTo>
                      <a:pt x="159" y="118"/>
                      <a:pt x="159" y="118"/>
                      <a:pt x="159" y="118"/>
                    </a:cubicBezTo>
                    <a:cubicBezTo>
                      <a:pt x="159" y="118"/>
                      <a:pt x="159" y="118"/>
                      <a:pt x="159" y="118"/>
                    </a:cubicBezTo>
                    <a:cubicBezTo>
                      <a:pt x="159" y="118"/>
                      <a:pt x="159" y="119"/>
                      <a:pt x="159" y="119"/>
                    </a:cubicBezTo>
                    <a:cubicBezTo>
                      <a:pt x="159" y="119"/>
                      <a:pt x="159" y="120"/>
                      <a:pt x="159" y="120"/>
                    </a:cubicBezTo>
                    <a:cubicBezTo>
                      <a:pt x="158" y="120"/>
                      <a:pt x="158" y="120"/>
                      <a:pt x="157" y="120"/>
                    </a:cubicBezTo>
                    <a:cubicBezTo>
                      <a:pt x="156" y="119"/>
                      <a:pt x="155" y="118"/>
                      <a:pt x="153" y="118"/>
                    </a:cubicBezTo>
                    <a:cubicBezTo>
                      <a:pt x="151" y="118"/>
                      <a:pt x="149" y="119"/>
                      <a:pt x="147" y="120"/>
                    </a:cubicBezTo>
                    <a:cubicBezTo>
                      <a:pt x="148" y="121"/>
                      <a:pt x="148" y="121"/>
                      <a:pt x="148" y="121"/>
                    </a:cubicBezTo>
                    <a:cubicBezTo>
                      <a:pt x="148" y="122"/>
                      <a:pt x="148" y="122"/>
                      <a:pt x="148" y="122"/>
                    </a:cubicBezTo>
                    <a:cubicBezTo>
                      <a:pt x="148" y="122"/>
                      <a:pt x="147" y="122"/>
                      <a:pt x="147" y="122"/>
                    </a:cubicBezTo>
                    <a:cubicBezTo>
                      <a:pt x="147" y="122"/>
                      <a:pt x="146" y="121"/>
                      <a:pt x="146" y="121"/>
                    </a:cubicBezTo>
                    <a:cubicBezTo>
                      <a:pt x="146" y="121"/>
                      <a:pt x="144" y="122"/>
                      <a:pt x="144" y="122"/>
                    </a:cubicBezTo>
                    <a:cubicBezTo>
                      <a:pt x="143" y="122"/>
                      <a:pt x="141" y="122"/>
                      <a:pt x="140" y="122"/>
                    </a:cubicBezTo>
                    <a:cubicBezTo>
                      <a:pt x="140" y="122"/>
                      <a:pt x="140" y="121"/>
                      <a:pt x="140" y="121"/>
                    </a:cubicBezTo>
                    <a:cubicBezTo>
                      <a:pt x="140" y="121"/>
                      <a:pt x="141" y="121"/>
                      <a:pt x="141" y="121"/>
                    </a:cubicBezTo>
                    <a:cubicBezTo>
                      <a:pt x="141" y="121"/>
                      <a:pt x="143" y="121"/>
                      <a:pt x="143" y="121"/>
                    </a:cubicBezTo>
                    <a:cubicBezTo>
                      <a:pt x="143" y="121"/>
                      <a:pt x="143" y="120"/>
                      <a:pt x="143" y="120"/>
                    </a:cubicBezTo>
                    <a:cubicBezTo>
                      <a:pt x="143" y="120"/>
                      <a:pt x="142" y="119"/>
                      <a:pt x="142" y="119"/>
                    </a:cubicBezTo>
                    <a:cubicBezTo>
                      <a:pt x="142" y="119"/>
                      <a:pt x="142" y="118"/>
                      <a:pt x="142" y="118"/>
                    </a:cubicBezTo>
                    <a:cubicBezTo>
                      <a:pt x="142" y="117"/>
                      <a:pt x="139" y="118"/>
                      <a:pt x="141" y="117"/>
                    </a:cubicBezTo>
                    <a:cubicBezTo>
                      <a:pt x="141" y="117"/>
                      <a:pt x="140" y="117"/>
                      <a:pt x="141" y="117"/>
                    </a:cubicBezTo>
                    <a:cubicBezTo>
                      <a:pt x="141" y="117"/>
                      <a:pt x="142" y="115"/>
                      <a:pt x="140" y="116"/>
                    </a:cubicBezTo>
                    <a:cubicBezTo>
                      <a:pt x="140" y="116"/>
                      <a:pt x="140" y="117"/>
                      <a:pt x="139" y="117"/>
                    </a:cubicBezTo>
                    <a:cubicBezTo>
                      <a:pt x="139" y="118"/>
                      <a:pt x="137" y="118"/>
                      <a:pt x="137" y="118"/>
                    </a:cubicBezTo>
                    <a:cubicBezTo>
                      <a:pt x="136" y="119"/>
                      <a:pt x="137" y="120"/>
                      <a:pt x="136" y="120"/>
                    </a:cubicBezTo>
                    <a:cubicBezTo>
                      <a:pt x="136" y="121"/>
                      <a:pt x="136" y="121"/>
                      <a:pt x="136" y="121"/>
                    </a:cubicBezTo>
                    <a:cubicBezTo>
                      <a:pt x="136" y="120"/>
                      <a:pt x="136" y="120"/>
                      <a:pt x="136" y="119"/>
                    </a:cubicBezTo>
                    <a:cubicBezTo>
                      <a:pt x="135" y="120"/>
                      <a:pt x="134" y="119"/>
                      <a:pt x="133" y="120"/>
                    </a:cubicBezTo>
                    <a:cubicBezTo>
                      <a:pt x="133" y="120"/>
                      <a:pt x="132" y="121"/>
                      <a:pt x="132" y="121"/>
                    </a:cubicBezTo>
                    <a:cubicBezTo>
                      <a:pt x="132" y="121"/>
                      <a:pt x="131" y="120"/>
                      <a:pt x="130" y="121"/>
                    </a:cubicBezTo>
                    <a:cubicBezTo>
                      <a:pt x="130" y="121"/>
                      <a:pt x="129" y="122"/>
                      <a:pt x="129" y="122"/>
                    </a:cubicBezTo>
                    <a:cubicBezTo>
                      <a:pt x="128" y="122"/>
                      <a:pt x="128" y="122"/>
                      <a:pt x="127" y="122"/>
                    </a:cubicBezTo>
                    <a:cubicBezTo>
                      <a:pt x="127" y="122"/>
                      <a:pt x="127" y="123"/>
                      <a:pt x="126" y="123"/>
                    </a:cubicBezTo>
                    <a:cubicBezTo>
                      <a:pt x="125" y="124"/>
                      <a:pt x="123" y="124"/>
                      <a:pt x="121" y="124"/>
                    </a:cubicBezTo>
                    <a:cubicBezTo>
                      <a:pt x="121" y="124"/>
                      <a:pt x="121" y="125"/>
                      <a:pt x="121" y="125"/>
                    </a:cubicBezTo>
                    <a:cubicBezTo>
                      <a:pt x="120" y="126"/>
                      <a:pt x="120" y="126"/>
                      <a:pt x="119" y="126"/>
                    </a:cubicBezTo>
                    <a:cubicBezTo>
                      <a:pt x="118" y="127"/>
                      <a:pt x="119" y="126"/>
                      <a:pt x="118" y="126"/>
                    </a:cubicBezTo>
                    <a:cubicBezTo>
                      <a:pt x="117" y="128"/>
                      <a:pt x="117" y="130"/>
                      <a:pt x="117" y="133"/>
                    </a:cubicBezTo>
                    <a:cubicBezTo>
                      <a:pt x="117" y="133"/>
                      <a:pt x="116" y="132"/>
                      <a:pt x="115" y="133"/>
                    </a:cubicBezTo>
                    <a:cubicBezTo>
                      <a:pt x="115" y="133"/>
                      <a:pt x="115" y="133"/>
                      <a:pt x="115" y="133"/>
                    </a:cubicBezTo>
                    <a:cubicBezTo>
                      <a:pt x="115" y="134"/>
                      <a:pt x="113" y="134"/>
                      <a:pt x="113" y="134"/>
                    </a:cubicBezTo>
                    <a:cubicBezTo>
                      <a:pt x="111" y="135"/>
                      <a:pt x="111" y="134"/>
                      <a:pt x="109" y="135"/>
                    </a:cubicBezTo>
                    <a:cubicBezTo>
                      <a:pt x="109" y="134"/>
                      <a:pt x="109" y="132"/>
                      <a:pt x="109" y="131"/>
                    </a:cubicBezTo>
                    <a:cubicBezTo>
                      <a:pt x="109" y="131"/>
                      <a:pt x="108" y="131"/>
                      <a:pt x="108" y="129"/>
                    </a:cubicBezTo>
                    <a:cubicBezTo>
                      <a:pt x="108" y="129"/>
                      <a:pt x="109" y="128"/>
                      <a:pt x="109" y="128"/>
                    </a:cubicBezTo>
                    <a:cubicBezTo>
                      <a:pt x="109" y="128"/>
                      <a:pt x="109" y="127"/>
                      <a:pt x="109" y="127"/>
                    </a:cubicBezTo>
                    <a:cubicBezTo>
                      <a:pt x="111" y="127"/>
                      <a:pt x="112" y="127"/>
                      <a:pt x="114" y="126"/>
                    </a:cubicBezTo>
                    <a:cubicBezTo>
                      <a:pt x="114" y="125"/>
                      <a:pt x="114" y="125"/>
                      <a:pt x="114" y="125"/>
                    </a:cubicBezTo>
                    <a:cubicBezTo>
                      <a:pt x="114" y="125"/>
                      <a:pt x="113" y="125"/>
                      <a:pt x="113" y="125"/>
                    </a:cubicBezTo>
                    <a:cubicBezTo>
                      <a:pt x="113" y="124"/>
                      <a:pt x="113" y="124"/>
                      <a:pt x="113" y="124"/>
                    </a:cubicBezTo>
                    <a:cubicBezTo>
                      <a:pt x="113" y="123"/>
                      <a:pt x="112" y="123"/>
                      <a:pt x="112" y="123"/>
                    </a:cubicBezTo>
                    <a:cubicBezTo>
                      <a:pt x="111" y="122"/>
                      <a:pt x="111" y="119"/>
                      <a:pt x="109" y="119"/>
                    </a:cubicBezTo>
                    <a:cubicBezTo>
                      <a:pt x="108" y="118"/>
                      <a:pt x="107" y="119"/>
                      <a:pt x="106" y="118"/>
                    </a:cubicBezTo>
                    <a:cubicBezTo>
                      <a:pt x="105" y="118"/>
                      <a:pt x="105" y="118"/>
                      <a:pt x="105" y="118"/>
                    </a:cubicBezTo>
                    <a:cubicBezTo>
                      <a:pt x="103" y="117"/>
                      <a:pt x="102" y="117"/>
                      <a:pt x="101" y="116"/>
                    </a:cubicBezTo>
                    <a:cubicBezTo>
                      <a:pt x="101" y="117"/>
                      <a:pt x="101" y="117"/>
                      <a:pt x="101" y="117"/>
                    </a:cubicBezTo>
                    <a:cubicBezTo>
                      <a:pt x="101" y="118"/>
                      <a:pt x="103" y="119"/>
                      <a:pt x="104" y="120"/>
                    </a:cubicBezTo>
                    <a:cubicBezTo>
                      <a:pt x="104" y="122"/>
                      <a:pt x="104" y="122"/>
                      <a:pt x="103" y="123"/>
                    </a:cubicBezTo>
                    <a:cubicBezTo>
                      <a:pt x="103" y="123"/>
                      <a:pt x="103" y="123"/>
                      <a:pt x="103" y="124"/>
                    </a:cubicBezTo>
                    <a:cubicBezTo>
                      <a:pt x="103" y="124"/>
                      <a:pt x="103" y="124"/>
                      <a:pt x="103" y="125"/>
                    </a:cubicBezTo>
                    <a:cubicBezTo>
                      <a:pt x="102" y="125"/>
                      <a:pt x="102" y="125"/>
                      <a:pt x="102" y="125"/>
                    </a:cubicBezTo>
                    <a:cubicBezTo>
                      <a:pt x="101" y="126"/>
                      <a:pt x="102" y="126"/>
                      <a:pt x="101" y="127"/>
                    </a:cubicBezTo>
                    <a:cubicBezTo>
                      <a:pt x="100" y="127"/>
                      <a:pt x="103" y="130"/>
                      <a:pt x="103" y="130"/>
                    </a:cubicBezTo>
                    <a:cubicBezTo>
                      <a:pt x="103" y="130"/>
                      <a:pt x="102" y="131"/>
                      <a:pt x="102" y="131"/>
                    </a:cubicBezTo>
                    <a:cubicBezTo>
                      <a:pt x="103" y="131"/>
                      <a:pt x="103" y="131"/>
                      <a:pt x="103" y="131"/>
                    </a:cubicBezTo>
                    <a:cubicBezTo>
                      <a:pt x="103" y="132"/>
                      <a:pt x="101" y="132"/>
                      <a:pt x="101" y="133"/>
                    </a:cubicBezTo>
                    <a:cubicBezTo>
                      <a:pt x="100" y="134"/>
                      <a:pt x="100" y="136"/>
                      <a:pt x="100" y="138"/>
                    </a:cubicBezTo>
                    <a:cubicBezTo>
                      <a:pt x="99" y="138"/>
                      <a:pt x="98" y="138"/>
                      <a:pt x="98" y="138"/>
                    </a:cubicBezTo>
                    <a:cubicBezTo>
                      <a:pt x="98" y="137"/>
                      <a:pt x="98" y="137"/>
                      <a:pt x="98" y="137"/>
                    </a:cubicBezTo>
                    <a:cubicBezTo>
                      <a:pt x="99" y="137"/>
                      <a:pt x="97" y="135"/>
                      <a:pt x="97" y="135"/>
                    </a:cubicBezTo>
                    <a:cubicBezTo>
                      <a:pt x="96" y="135"/>
                      <a:pt x="96" y="135"/>
                      <a:pt x="95" y="135"/>
                    </a:cubicBezTo>
                    <a:cubicBezTo>
                      <a:pt x="95" y="135"/>
                      <a:pt x="95" y="134"/>
                      <a:pt x="94" y="134"/>
                    </a:cubicBezTo>
                    <a:cubicBezTo>
                      <a:pt x="92" y="133"/>
                      <a:pt x="92" y="135"/>
                      <a:pt x="91" y="136"/>
                    </a:cubicBezTo>
                    <a:cubicBezTo>
                      <a:pt x="90" y="136"/>
                      <a:pt x="90" y="136"/>
                      <a:pt x="89" y="136"/>
                    </a:cubicBezTo>
                    <a:cubicBezTo>
                      <a:pt x="89" y="136"/>
                      <a:pt x="89" y="137"/>
                      <a:pt x="89" y="138"/>
                    </a:cubicBezTo>
                    <a:cubicBezTo>
                      <a:pt x="88" y="138"/>
                      <a:pt x="85" y="140"/>
                      <a:pt x="85" y="140"/>
                    </a:cubicBezTo>
                    <a:cubicBezTo>
                      <a:pt x="85" y="140"/>
                      <a:pt x="85" y="141"/>
                      <a:pt x="85" y="141"/>
                    </a:cubicBezTo>
                    <a:cubicBezTo>
                      <a:pt x="85" y="143"/>
                      <a:pt x="87" y="143"/>
                      <a:pt x="88" y="144"/>
                    </a:cubicBezTo>
                    <a:cubicBezTo>
                      <a:pt x="88" y="145"/>
                      <a:pt x="88" y="146"/>
                      <a:pt x="89" y="147"/>
                    </a:cubicBezTo>
                    <a:cubicBezTo>
                      <a:pt x="88" y="147"/>
                      <a:pt x="86" y="147"/>
                      <a:pt x="85" y="147"/>
                    </a:cubicBezTo>
                    <a:cubicBezTo>
                      <a:pt x="85" y="147"/>
                      <a:pt x="84" y="146"/>
                      <a:pt x="83" y="146"/>
                    </a:cubicBezTo>
                    <a:cubicBezTo>
                      <a:pt x="83" y="145"/>
                      <a:pt x="82" y="146"/>
                      <a:pt x="81" y="145"/>
                    </a:cubicBezTo>
                    <a:cubicBezTo>
                      <a:pt x="81" y="145"/>
                      <a:pt x="81" y="145"/>
                      <a:pt x="82" y="144"/>
                    </a:cubicBezTo>
                    <a:cubicBezTo>
                      <a:pt x="81" y="144"/>
                      <a:pt x="80" y="144"/>
                      <a:pt x="79" y="143"/>
                    </a:cubicBezTo>
                    <a:cubicBezTo>
                      <a:pt x="78" y="143"/>
                      <a:pt x="78" y="142"/>
                      <a:pt x="77" y="142"/>
                    </a:cubicBezTo>
                    <a:cubicBezTo>
                      <a:pt x="75" y="141"/>
                      <a:pt x="75" y="143"/>
                      <a:pt x="76" y="143"/>
                    </a:cubicBezTo>
                    <a:cubicBezTo>
                      <a:pt x="76" y="143"/>
                      <a:pt x="76" y="144"/>
                      <a:pt x="76" y="144"/>
                    </a:cubicBezTo>
                    <a:cubicBezTo>
                      <a:pt x="76" y="144"/>
                      <a:pt x="75" y="145"/>
                      <a:pt x="75" y="145"/>
                    </a:cubicBezTo>
                    <a:cubicBezTo>
                      <a:pt x="75" y="146"/>
                      <a:pt x="76" y="148"/>
                      <a:pt x="77" y="148"/>
                    </a:cubicBezTo>
                    <a:cubicBezTo>
                      <a:pt x="77" y="148"/>
                      <a:pt x="79" y="149"/>
                      <a:pt x="79" y="149"/>
                    </a:cubicBezTo>
                    <a:cubicBezTo>
                      <a:pt x="79" y="152"/>
                      <a:pt x="79" y="152"/>
                      <a:pt x="79" y="152"/>
                    </a:cubicBezTo>
                    <a:cubicBezTo>
                      <a:pt x="79" y="152"/>
                      <a:pt x="79" y="153"/>
                      <a:pt x="79" y="153"/>
                    </a:cubicBezTo>
                    <a:cubicBezTo>
                      <a:pt x="79" y="153"/>
                      <a:pt x="78" y="153"/>
                      <a:pt x="77" y="153"/>
                    </a:cubicBezTo>
                    <a:cubicBezTo>
                      <a:pt x="77" y="154"/>
                      <a:pt x="78" y="154"/>
                      <a:pt x="76" y="154"/>
                    </a:cubicBezTo>
                    <a:cubicBezTo>
                      <a:pt x="76" y="154"/>
                      <a:pt x="76" y="154"/>
                      <a:pt x="76" y="154"/>
                    </a:cubicBezTo>
                    <a:cubicBezTo>
                      <a:pt x="76" y="153"/>
                      <a:pt x="75" y="153"/>
                      <a:pt x="75" y="153"/>
                    </a:cubicBezTo>
                    <a:cubicBezTo>
                      <a:pt x="74" y="152"/>
                      <a:pt x="72" y="153"/>
                      <a:pt x="71" y="153"/>
                    </a:cubicBezTo>
                    <a:cubicBezTo>
                      <a:pt x="71" y="153"/>
                      <a:pt x="71" y="151"/>
                      <a:pt x="71" y="151"/>
                    </a:cubicBezTo>
                    <a:cubicBezTo>
                      <a:pt x="71" y="151"/>
                      <a:pt x="70" y="150"/>
                      <a:pt x="70" y="150"/>
                    </a:cubicBezTo>
                    <a:cubicBezTo>
                      <a:pt x="70" y="150"/>
                      <a:pt x="68" y="150"/>
                      <a:pt x="69" y="150"/>
                    </a:cubicBezTo>
                    <a:cubicBezTo>
                      <a:pt x="68" y="150"/>
                      <a:pt x="68" y="150"/>
                      <a:pt x="68" y="150"/>
                    </a:cubicBezTo>
                    <a:cubicBezTo>
                      <a:pt x="68" y="150"/>
                      <a:pt x="68" y="150"/>
                      <a:pt x="67" y="150"/>
                    </a:cubicBezTo>
                    <a:cubicBezTo>
                      <a:pt x="67" y="148"/>
                      <a:pt x="67" y="147"/>
                      <a:pt x="67" y="144"/>
                    </a:cubicBezTo>
                    <a:cubicBezTo>
                      <a:pt x="66" y="144"/>
                      <a:pt x="66" y="143"/>
                      <a:pt x="66" y="142"/>
                    </a:cubicBezTo>
                    <a:cubicBezTo>
                      <a:pt x="66" y="142"/>
                      <a:pt x="66" y="140"/>
                      <a:pt x="67" y="140"/>
                    </a:cubicBezTo>
                    <a:cubicBezTo>
                      <a:pt x="67" y="139"/>
                      <a:pt x="66" y="140"/>
                      <a:pt x="66" y="139"/>
                    </a:cubicBezTo>
                    <a:cubicBezTo>
                      <a:pt x="66" y="139"/>
                      <a:pt x="66" y="139"/>
                      <a:pt x="65" y="139"/>
                    </a:cubicBezTo>
                    <a:cubicBezTo>
                      <a:pt x="65" y="139"/>
                      <a:pt x="65" y="137"/>
                      <a:pt x="64" y="137"/>
                    </a:cubicBezTo>
                    <a:cubicBezTo>
                      <a:pt x="64" y="137"/>
                      <a:pt x="63" y="137"/>
                      <a:pt x="62" y="137"/>
                    </a:cubicBezTo>
                    <a:cubicBezTo>
                      <a:pt x="61" y="137"/>
                      <a:pt x="61" y="137"/>
                      <a:pt x="61" y="137"/>
                    </a:cubicBezTo>
                    <a:cubicBezTo>
                      <a:pt x="60" y="136"/>
                      <a:pt x="60" y="136"/>
                      <a:pt x="58" y="136"/>
                    </a:cubicBezTo>
                    <a:cubicBezTo>
                      <a:pt x="58" y="136"/>
                      <a:pt x="57" y="135"/>
                      <a:pt x="57" y="135"/>
                    </a:cubicBezTo>
                    <a:cubicBezTo>
                      <a:pt x="58" y="135"/>
                      <a:pt x="58" y="135"/>
                      <a:pt x="59" y="135"/>
                    </a:cubicBezTo>
                    <a:cubicBezTo>
                      <a:pt x="59" y="134"/>
                      <a:pt x="59" y="134"/>
                      <a:pt x="59" y="134"/>
                    </a:cubicBezTo>
                    <a:cubicBezTo>
                      <a:pt x="59" y="134"/>
                      <a:pt x="58" y="135"/>
                      <a:pt x="57" y="134"/>
                    </a:cubicBezTo>
                    <a:cubicBezTo>
                      <a:pt x="57" y="134"/>
                      <a:pt x="57" y="134"/>
                      <a:pt x="57" y="133"/>
                    </a:cubicBezTo>
                    <a:cubicBezTo>
                      <a:pt x="57" y="133"/>
                      <a:pt x="57" y="133"/>
                      <a:pt x="57" y="133"/>
                    </a:cubicBezTo>
                    <a:cubicBezTo>
                      <a:pt x="59" y="131"/>
                      <a:pt x="56" y="131"/>
                      <a:pt x="55" y="132"/>
                    </a:cubicBezTo>
                    <a:cubicBezTo>
                      <a:pt x="57" y="131"/>
                      <a:pt x="55" y="129"/>
                      <a:pt x="54" y="128"/>
                    </a:cubicBezTo>
                    <a:cubicBezTo>
                      <a:pt x="53" y="128"/>
                      <a:pt x="53" y="128"/>
                      <a:pt x="53" y="128"/>
                    </a:cubicBezTo>
                    <a:cubicBezTo>
                      <a:pt x="53" y="128"/>
                      <a:pt x="54" y="127"/>
                      <a:pt x="54" y="127"/>
                    </a:cubicBezTo>
                    <a:cubicBezTo>
                      <a:pt x="55" y="127"/>
                      <a:pt x="56" y="128"/>
                      <a:pt x="56" y="128"/>
                    </a:cubicBezTo>
                    <a:cubicBezTo>
                      <a:pt x="56" y="128"/>
                      <a:pt x="56" y="129"/>
                      <a:pt x="57" y="130"/>
                    </a:cubicBezTo>
                    <a:cubicBezTo>
                      <a:pt x="59" y="131"/>
                      <a:pt x="59" y="130"/>
                      <a:pt x="60" y="130"/>
                    </a:cubicBezTo>
                    <a:cubicBezTo>
                      <a:pt x="60" y="130"/>
                      <a:pt x="61" y="131"/>
                      <a:pt x="61" y="132"/>
                    </a:cubicBezTo>
                    <a:cubicBezTo>
                      <a:pt x="62" y="132"/>
                      <a:pt x="62" y="132"/>
                      <a:pt x="62" y="132"/>
                    </a:cubicBezTo>
                    <a:cubicBezTo>
                      <a:pt x="62" y="132"/>
                      <a:pt x="62" y="133"/>
                      <a:pt x="62" y="133"/>
                    </a:cubicBezTo>
                    <a:cubicBezTo>
                      <a:pt x="63" y="133"/>
                      <a:pt x="63" y="133"/>
                      <a:pt x="63" y="133"/>
                    </a:cubicBezTo>
                    <a:cubicBezTo>
                      <a:pt x="63" y="132"/>
                      <a:pt x="63" y="132"/>
                      <a:pt x="63" y="131"/>
                    </a:cubicBezTo>
                    <a:cubicBezTo>
                      <a:pt x="64" y="131"/>
                      <a:pt x="64" y="131"/>
                      <a:pt x="64" y="131"/>
                    </a:cubicBezTo>
                    <a:cubicBezTo>
                      <a:pt x="64" y="132"/>
                      <a:pt x="65" y="133"/>
                      <a:pt x="65" y="133"/>
                    </a:cubicBezTo>
                    <a:cubicBezTo>
                      <a:pt x="66" y="134"/>
                      <a:pt x="67" y="133"/>
                      <a:pt x="68" y="134"/>
                    </a:cubicBezTo>
                    <a:cubicBezTo>
                      <a:pt x="68" y="134"/>
                      <a:pt x="68" y="134"/>
                      <a:pt x="68" y="134"/>
                    </a:cubicBezTo>
                    <a:cubicBezTo>
                      <a:pt x="69" y="135"/>
                      <a:pt x="70" y="134"/>
                      <a:pt x="71" y="134"/>
                    </a:cubicBezTo>
                    <a:cubicBezTo>
                      <a:pt x="71" y="135"/>
                      <a:pt x="72" y="136"/>
                      <a:pt x="73" y="136"/>
                    </a:cubicBezTo>
                    <a:cubicBezTo>
                      <a:pt x="75" y="136"/>
                      <a:pt x="77" y="136"/>
                      <a:pt x="80" y="136"/>
                    </a:cubicBezTo>
                    <a:cubicBezTo>
                      <a:pt x="80" y="136"/>
                      <a:pt x="81" y="137"/>
                      <a:pt x="82" y="137"/>
                    </a:cubicBezTo>
                    <a:cubicBezTo>
                      <a:pt x="82" y="137"/>
                      <a:pt x="83" y="136"/>
                      <a:pt x="83" y="136"/>
                    </a:cubicBezTo>
                    <a:cubicBezTo>
                      <a:pt x="83" y="135"/>
                      <a:pt x="84" y="135"/>
                      <a:pt x="85" y="135"/>
                    </a:cubicBezTo>
                    <a:cubicBezTo>
                      <a:pt x="86" y="135"/>
                      <a:pt x="86" y="134"/>
                      <a:pt x="86" y="133"/>
                    </a:cubicBezTo>
                    <a:cubicBezTo>
                      <a:pt x="87" y="133"/>
                      <a:pt x="87" y="133"/>
                      <a:pt x="87" y="133"/>
                    </a:cubicBezTo>
                    <a:cubicBezTo>
                      <a:pt x="87" y="133"/>
                      <a:pt x="87" y="133"/>
                      <a:pt x="87" y="133"/>
                    </a:cubicBezTo>
                    <a:cubicBezTo>
                      <a:pt x="88" y="132"/>
                      <a:pt x="89" y="132"/>
                      <a:pt x="89" y="132"/>
                    </a:cubicBezTo>
                    <a:cubicBezTo>
                      <a:pt x="90" y="131"/>
                      <a:pt x="90" y="128"/>
                      <a:pt x="90" y="126"/>
                    </a:cubicBezTo>
                    <a:cubicBezTo>
                      <a:pt x="86" y="123"/>
                      <a:pt x="86" y="123"/>
                      <a:pt x="86" y="123"/>
                    </a:cubicBezTo>
                    <a:cubicBezTo>
                      <a:pt x="86" y="123"/>
                      <a:pt x="85" y="123"/>
                      <a:pt x="84" y="123"/>
                    </a:cubicBezTo>
                    <a:cubicBezTo>
                      <a:pt x="84" y="123"/>
                      <a:pt x="84" y="121"/>
                      <a:pt x="83" y="121"/>
                    </a:cubicBezTo>
                    <a:cubicBezTo>
                      <a:pt x="83" y="121"/>
                      <a:pt x="82" y="121"/>
                      <a:pt x="82" y="121"/>
                    </a:cubicBezTo>
                    <a:cubicBezTo>
                      <a:pt x="81" y="120"/>
                      <a:pt x="79" y="118"/>
                      <a:pt x="77" y="117"/>
                    </a:cubicBezTo>
                    <a:cubicBezTo>
                      <a:pt x="77" y="117"/>
                      <a:pt x="76" y="118"/>
                      <a:pt x="75" y="117"/>
                    </a:cubicBezTo>
                    <a:cubicBezTo>
                      <a:pt x="75" y="117"/>
                      <a:pt x="75" y="116"/>
                      <a:pt x="75" y="116"/>
                    </a:cubicBezTo>
                    <a:cubicBezTo>
                      <a:pt x="74" y="116"/>
                      <a:pt x="73" y="116"/>
                      <a:pt x="72" y="116"/>
                    </a:cubicBezTo>
                    <a:cubicBezTo>
                      <a:pt x="72" y="115"/>
                      <a:pt x="70" y="114"/>
                      <a:pt x="69" y="114"/>
                    </a:cubicBezTo>
                    <a:cubicBezTo>
                      <a:pt x="69" y="114"/>
                      <a:pt x="69" y="114"/>
                      <a:pt x="68" y="114"/>
                    </a:cubicBezTo>
                    <a:cubicBezTo>
                      <a:pt x="68" y="114"/>
                      <a:pt x="67" y="113"/>
                      <a:pt x="67" y="113"/>
                    </a:cubicBezTo>
                    <a:cubicBezTo>
                      <a:pt x="66" y="112"/>
                      <a:pt x="66" y="113"/>
                      <a:pt x="65" y="113"/>
                    </a:cubicBezTo>
                    <a:cubicBezTo>
                      <a:pt x="65" y="113"/>
                      <a:pt x="64" y="112"/>
                      <a:pt x="64" y="112"/>
                    </a:cubicBezTo>
                    <a:cubicBezTo>
                      <a:pt x="62" y="111"/>
                      <a:pt x="61" y="111"/>
                      <a:pt x="59" y="111"/>
                    </a:cubicBezTo>
                    <a:cubicBezTo>
                      <a:pt x="59" y="111"/>
                      <a:pt x="60" y="110"/>
                      <a:pt x="59" y="110"/>
                    </a:cubicBezTo>
                    <a:cubicBezTo>
                      <a:pt x="59" y="110"/>
                      <a:pt x="59" y="110"/>
                      <a:pt x="58" y="110"/>
                    </a:cubicBezTo>
                    <a:cubicBezTo>
                      <a:pt x="58" y="110"/>
                      <a:pt x="57" y="110"/>
                      <a:pt x="57" y="110"/>
                    </a:cubicBezTo>
                    <a:cubicBezTo>
                      <a:pt x="56" y="110"/>
                      <a:pt x="56" y="110"/>
                      <a:pt x="54" y="110"/>
                    </a:cubicBezTo>
                    <a:cubicBezTo>
                      <a:pt x="54" y="110"/>
                      <a:pt x="54" y="109"/>
                      <a:pt x="54" y="109"/>
                    </a:cubicBezTo>
                    <a:cubicBezTo>
                      <a:pt x="55" y="108"/>
                      <a:pt x="55" y="108"/>
                      <a:pt x="57" y="108"/>
                    </a:cubicBezTo>
                    <a:cubicBezTo>
                      <a:pt x="56" y="108"/>
                      <a:pt x="53" y="106"/>
                      <a:pt x="53" y="106"/>
                    </a:cubicBezTo>
                    <a:cubicBezTo>
                      <a:pt x="53" y="106"/>
                      <a:pt x="53" y="106"/>
                      <a:pt x="52" y="106"/>
                    </a:cubicBezTo>
                    <a:cubicBezTo>
                      <a:pt x="52" y="106"/>
                      <a:pt x="53" y="107"/>
                      <a:pt x="53" y="107"/>
                    </a:cubicBezTo>
                    <a:cubicBezTo>
                      <a:pt x="52" y="107"/>
                      <a:pt x="52" y="107"/>
                      <a:pt x="51" y="107"/>
                    </a:cubicBezTo>
                    <a:cubicBezTo>
                      <a:pt x="51" y="108"/>
                      <a:pt x="51" y="108"/>
                      <a:pt x="51" y="108"/>
                    </a:cubicBezTo>
                    <a:cubicBezTo>
                      <a:pt x="50" y="108"/>
                      <a:pt x="51" y="107"/>
                      <a:pt x="50" y="107"/>
                    </a:cubicBezTo>
                    <a:cubicBezTo>
                      <a:pt x="50" y="107"/>
                      <a:pt x="49" y="107"/>
                      <a:pt x="49" y="107"/>
                    </a:cubicBezTo>
                    <a:cubicBezTo>
                      <a:pt x="49" y="107"/>
                      <a:pt x="46" y="108"/>
                      <a:pt x="46" y="108"/>
                    </a:cubicBezTo>
                    <a:cubicBezTo>
                      <a:pt x="46" y="109"/>
                      <a:pt x="45" y="109"/>
                      <a:pt x="45" y="109"/>
                    </a:cubicBezTo>
                    <a:cubicBezTo>
                      <a:pt x="45" y="109"/>
                      <a:pt x="45" y="110"/>
                      <a:pt x="45" y="111"/>
                    </a:cubicBezTo>
                    <a:cubicBezTo>
                      <a:pt x="45" y="112"/>
                      <a:pt x="45" y="113"/>
                      <a:pt x="45" y="114"/>
                    </a:cubicBezTo>
                    <a:cubicBezTo>
                      <a:pt x="44" y="115"/>
                      <a:pt x="44" y="114"/>
                      <a:pt x="44" y="114"/>
                    </a:cubicBezTo>
                    <a:cubicBezTo>
                      <a:pt x="44" y="113"/>
                      <a:pt x="44" y="113"/>
                      <a:pt x="44" y="113"/>
                    </a:cubicBezTo>
                    <a:cubicBezTo>
                      <a:pt x="42" y="114"/>
                      <a:pt x="42" y="114"/>
                      <a:pt x="42" y="114"/>
                    </a:cubicBezTo>
                    <a:cubicBezTo>
                      <a:pt x="42" y="114"/>
                      <a:pt x="41" y="118"/>
                      <a:pt x="42" y="119"/>
                    </a:cubicBezTo>
                    <a:cubicBezTo>
                      <a:pt x="43" y="120"/>
                      <a:pt x="43" y="120"/>
                      <a:pt x="43" y="120"/>
                    </a:cubicBezTo>
                    <a:cubicBezTo>
                      <a:pt x="43" y="120"/>
                      <a:pt x="45" y="122"/>
                      <a:pt x="44" y="123"/>
                    </a:cubicBezTo>
                    <a:cubicBezTo>
                      <a:pt x="44" y="124"/>
                      <a:pt x="42" y="126"/>
                      <a:pt x="42" y="127"/>
                    </a:cubicBezTo>
                    <a:cubicBezTo>
                      <a:pt x="42" y="128"/>
                      <a:pt x="44" y="135"/>
                      <a:pt x="44" y="135"/>
                    </a:cubicBezTo>
                    <a:cubicBezTo>
                      <a:pt x="44" y="135"/>
                      <a:pt x="45" y="137"/>
                      <a:pt x="45" y="138"/>
                    </a:cubicBezTo>
                    <a:cubicBezTo>
                      <a:pt x="44" y="139"/>
                      <a:pt x="45" y="139"/>
                      <a:pt x="45" y="140"/>
                    </a:cubicBezTo>
                    <a:cubicBezTo>
                      <a:pt x="44" y="141"/>
                      <a:pt x="44" y="142"/>
                      <a:pt x="45" y="143"/>
                    </a:cubicBezTo>
                    <a:cubicBezTo>
                      <a:pt x="45" y="143"/>
                      <a:pt x="45" y="145"/>
                      <a:pt x="45" y="145"/>
                    </a:cubicBezTo>
                    <a:cubicBezTo>
                      <a:pt x="45" y="145"/>
                      <a:pt x="45" y="147"/>
                      <a:pt x="46" y="148"/>
                    </a:cubicBezTo>
                    <a:cubicBezTo>
                      <a:pt x="47" y="149"/>
                      <a:pt x="47" y="148"/>
                      <a:pt x="48" y="150"/>
                    </a:cubicBezTo>
                    <a:cubicBezTo>
                      <a:pt x="48" y="151"/>
                      <a:pt x="49" y="152"/>
                      <a:pt x="48" y="153"/>
                    </a:cubicBezTo>
                    <a:cubicBezTo>
                      <a:pt x="48" y="154"/>
                      <a:pt x="47" y="154"/>
                      <a:pt x="47" y="155"/>
                    </a:cubicBezTo>
                    <a:cubicBezTo>
                      <a:pt x="47" y="156"/>
                      <a:pt x="47" y="157"/>
                      <a:pt x="48" y="158"/>
                    </a:cubicBezTo>
                    <a:cubicBezTo>
                      <a:pt x="49" y="159"/>
                      <a:pt x="50" y="158"/>
                      <a:pt x="50" y="160"/>
                    </a:cubicBezTo>
                    <a:cubicBezTo>
                      <a:pt x="50" y="161"/>
                      <a:pt x="51" y="162"/>
                      <a:pt x="51" y="163"/>
                    </a:cubicBezTo>
                    <a:cubicBezTo>
                      <a:pt x="51" y="164"/>
                      <a:pt x="37" y="172"/>
                      <a:pt x="37" y="172"/>
                    </a:cubicBezTo>
                    <a:cubicBezTo>
                      <a:pt x="34" y="174"/>
                      <a:pt x="34" y="174"/>
                      <a:pt x="34" y="174"/>
                    </a:cubicBezTo>
                    <a:cubicBezTo>
                      <a:pt x="34" y="174"/>
                      <a:pt x="34" y="174"/>
                      <a:pt x="34" y="174"/>
                    </a:cubicBezTo>
                    <a:cubicBezTo>
                      <a:pt x="35" y="174"/>
                      <a:pt x="35" y="175"/>
                      <a:pt x="35" y="174"/>
                    </a:cubicBezTo>
                    <a:cubicBezTo>
                      <a:pt x="35" y="174"/>
                      <a:pt x="35" y="174"/>
                      <a:pt x="35" y="174"/>
                    </a:cubicBezTo>
                    <a:cubicBezTo>
                      <a:pt x="36" y="174"/>
                      <a:pt x="36" y="173"/>
                      <a:pt x="37" y="173"/>
                    </a:cubicBezTo>
                    <a:cubicBezTo>
                      <a:pt x="37" y="174"/>
                      <a:pt x="37" y="174"/>
                      <a:pt x="37" y="174"/>
                    </a:cubicBezTo>
                    <a:cubicBezTo>
                      <a:pt x="37" y="174"/>
                      <a:pt x="37" y="174"/>
                      <a:pt x="36" y="174"/>
                    </a:cubicBezTo>
                    <a:cubicBezTo>
                      <a:pt x="38" y="176"/>
                      <a:pt x="39" y="176"/>
                      <a:pt x="40" y="178"/>
                    </a:cubicBezTo>
                    <a:cubicBezTo>
                      <a:pt x="41" y="177"/>
                      <a:pt x="43" y="177"/>
                      <a:pt x="43" y="177"/>
                    </a:cubicBezTo>
                    <a:cubicBezTo>
                      <a:pt x="44" y="177"/>
                      <a:pt x="45" y="179"/>
                      <a:pt x="45" y="179"/>
                    </a:cubicBezTo>
                    <a:cubicBezTo>
                      <a:pt x="46" y="179"/>
                      <a:pt x="46" y="179"/>
                      <a:pt x="47" y="180"/>
                    </a:cubicBezTo>
                    <a:cubicBezTo>
                      <a:pt x="47" y="180"/>
                      <a:pt x="46" y="180"/>
                      <a:pt x="45" y="180"/>
                    </a:cubicBezTo>
                    <a:cubicBezTo>
                      <a:pt x="44" y="180"/>
                      <a:pt x="44" y="179"/>
                      <a:pt x="43" y="180"/>
                    </a:cubicBezTo>
                    <a:cubicBezTo>
                      <a:pt x="42" y="180"/>
                      <a:pt x="41" y="181"/>
                      <a:pt x="41" y="181"/>
                    </a:cubicBezTo>
                    <a:cubicBezTo>
                      <a:pt x="39" y="181"/>
                      <a:pt x="39" y="181"/>
                      <a:pt x="38" y="181"/>
                    </a:cubicBezTo>
                    <a:cubicBezTo>
                      <a:pt x="38" y="181"/>
                      <a:pt x="38" y="181"/>
                      <a:pt x="38" y="181"/>
                    </a:cubicBezTo>
                    <a:cubicBezTo>
                      <a:pt x="38" y="181"/>
                      <a:pt x="37" y="181"/>
                      <a:pt x="37" y="181"/>
                    </a:cubicBezTo>
                    <a:cubicBezTo>
                      <a:pt x="37" y="181"/>
                      <a:pt x="36" y="183"/>
                      <a:pt x="36" y="183"/>
                    </a:cubicBezTo>
                    <a:cubicBezTo>
                      <a:pt x="36" y="183"/>
                      <a:pt x="37" y="184"/>
                      <a:pt x="37" y="185"/>
                    </a:cubicBezTo>
                    <a:cubicBezTo>
                      <a:pt x="37" y="186"/>
                      <a:pt x="36" y="187"/>
                      <a:pt x="36" y="187"/>
                    </a:cubicBezTo>
                    <a:cubicBezTo>
                      <a:pt x="35" y="188"/>
                      <a:pt x="35" y="188"/>
                      <a:pt x="35" y="188"/>
                    </a:cubicBezTo>
                    <a:cubicBezTo>
                      <a:pt x="36" y="189"/>
                      <a:pt x="36" y="191"/>
                      <a:pt x="35" y="193"/>
                    </a:cubicBezTo>
                    <a:cubicBezTo>
                      <a:pt x="35" y="193"/>
                      <a:pt x="35" y="193"/>
                      <a:pt x="35" y="193"/>
                    </a:cubicBezTo>
                    <a:cubicBezTo>
                      <a:pt x="34" y="193"/>
                      <a:pt x="34" y="194"/>
                      <a:pt x="33" y="195"/>
                    </a:cubicBezTo>
                    <a:cubicBezTo>
                      <a:pt x="32" y="195"/>
                      <a:pt x="32" y="197"/>
                      <a:pt x="32" y="197"/>
                    </a:cubicBezTo>
                    <a:cubicBezTo>
                      <a:pt x="32" y="197"/>
                      <a:pt x="32" y="198"/>
                      <a:pt x="32" y="199"/>
                    </a:cubicBezTo>
                    <a:cubicBezTo>
                      <a:pt x="33" y="200"/>
                      <a:pt x="35" y="199"/>
                      <a:pt x="35" y="199"/>
                    </a:cubicBezTo>
                    <a:cubicBezTo>
                      <a:pt x="35" y="199"/>
                      <a:pt x="35" y="201"/>
                      <a:pt x="35" y="202"/>
                    </a:cubicBezTo>
                    <a:cubicBezTo>
                      <a:pt x="35" y="203"/>
                      <a:pt x="36" y="202"/>
                      <a:pt x="37" y="203"/>
                    </a:cubicBezTo>
                    <a:cubicBezTo>
                      <a:pt x="37" y="204"/>
                      <a:pt x="38" y="205"/>
                      <a:pt x="38" y="205"/>
                    </a:cubicBezTo>
                    <a:cubicBezTo>
                      <a:pt x="38" y="207"/>
                      <a:pt x="38" y="207"/>
                      <a:pt x="38" y="207"/>
                    </a:cubicBezTo>
                    <a:cubicBezTo>
                      <a:pt x="39" y="205"/>
                      <a:pt x="39" y="209"/>
                      <a:pt x="40" y="208"/>
                    </a:cubicBezTo>
                    <a:cubicBezTo>
                      <a:pt x="41" y="207"/>
                      <a:pt x="41" y="207"/>
                      <a:pt x="41" y="207"/>
                    </a:cubicBezTo>
                    <a:cubicBezTo>
                      <a:pt x="41" y="207"/>
                      <a:pt x="42" y="207"/>
                      <a:pt x="43" y="208"/>
                    </a:cubicBezTo>
                    <a:cubicBezTo>
                      <a:pt x="44" y="208"/>
                      <a:pt x="46" y="208"/>
                      <a:pt x="46" y="209"/>
                    </a:cubicBezTo>
                    <a:cubicBezTo>
                      <a:pt x="46" y="211"/>
                      <a:pt x="47" y="210"/>
                      <a:pt x="47" y="211"/>
                    </a:cubicBezTo>
                    <a:cubicBezTo>
                      <a:pt x="47" y="213"/>
                      <a:pt x="48" y="213"/>
                      <a:pt x="48" y="215"/>
                    </a:cubicBezTo>
                    <a:cubicBezTo>
                      <a:pt x="48" y="217"/>
                      <a:pt x="48" y="218"/>
                      <a:pt x="49" y="218"/>
                    </a:cubicBezTo>
                    <a:cubicBezTo>
                      <a:pt x="50" y="219"/>
                      <a:pt x="51" y="219"/>
                      <a:pt x="51" y="221"/>
                    </a:cubicBezTo>
                    <a:cubicBezTo>
                      <a:pt x="52" y="222"/>
                      <a:pt x="53" y="224"/>
                      <a:pt x="51" y="224"/>
                    </a:cubicBezTo>
                    <a:cubicBezTo>
                      <a:pt x="50" y="224"/>
                      <a:pt x="49" y="222"/>
                      <a:pt x="49" y="224"/>
                    </a:cubicBezTo>
                    <a:cubicBezTo>
                      <a:pt x="48" y="226"/>
                      <a:pt x="50" y="226"/>
                      <a:pt x="50" y="227"/>
                    </a:cubicBezTo>
                    <a:cubicBezTo>
                      <a:pt x="50" y="232"/>
                      <a:pt x="50" y="232"/>
                      <a:pt x="50" y="232"/>
                    </a:cubicBezTo>
                    <a:cubicBezTo>
                      <a:pt x="50" y="232"/>
                      <a:pt x="51" y="234"/>
                      <a:pt x="53" y="232"/>
                    </a:cubicBezTo>
                    <a:cubicBezTo>
                      <a:pt x="53" y="231"/>
                      <a:pt x="54" y="232"/>
                      <a:pt x="55" y="232"/>
                    </a:cubicBezTo>
                    <a:cubicBezTo>
                      <a:pt x="56" y="233"/>
                      <a:pt x="57" y="232"/>
                      <a:pt x="57" y="233"/>
                    </a:cubicBezTo>
                    <a:cubicBezTo>
                      <a:pt x="57" y="234"/>
                      <a:pt x="57" y="235"/>
                      <a:pt x="57" y="235"/>
                    </a:cubicBezTo>
                    <a:cubicBezTo>
                      <a:pt x="57" y="235"/>
                      <a:pt x="57" y="237"/>
                      <a:pt x="58" y="237"/>
                    </a:cubicBezTo>
                    <a:cubicBezTo>
                      <a:pt x="59" y="237"/>
                      <a:pt x="58" y="238"/>
                      <a:pt x="59" y="238"/>
                    </a:cubicBezTo>
                    <a:cubicBezTo>
                      <a:pt x="60" y="238"/>
                      <a:pt x="61" y="238"/>
                      <a:pt x="62" y="239"/>
                    </a:cubicBezTo>
                    <a:cubicBezTo>
                      <a:pt x="63" y="240"/>
                      <a:pt x="64" y="239"/>
                      <a:pt x="65" y="239"/>
                    </a:cubicBezTo>
                    <a:cubicBezTo>
                      <a:pt x="66" y="239"/>
                      <a:pt x="66" y="240"/>
                      <a:pt x="66" y="241"/>
                    </a:cubicBezTo>
                    <a:cubicBezTo>
                      <a:pt x="68" y="242"/>
                      <a:pt x="67" y="241"/>
                      <a:pt x="68" y="242"/>
                    </a:cubicBezTo>
                    <a:cubicBezTo>
                      <a:pt x="69" y="242"/>
                      <a:pt x="69" y="244"/>
                      <a:pt x="69" y="244"/>
                    </a:cubicBezTo>
                    <a:cubicBezTo>
                      <a:pt x="69" y="244"/>
                      <a:pt x="71" y="244"/>
                      <a:pt x="72" y="244"/>
                    </a:cubicBezTo>
                    <a:cubicBezTo>
                      <a:pt x="73" y="243"/>
                      <a:pt x="73" y="243"/>
                      <a:pt x="73" y="243"/>
                    </a:cubicBezTo>
                    <a:cubicBezTo>
                      <a:pt x="73" y="243"/>
                      <a:pt x="75" y="243"/>
                      <a:pt x="75" y="243"/>
                    </a:cubicBezTo>
                    <a:cubicBezTo>
                      <a:pt x="76" y="244"/>
                      <a:pt x="75" y="244"/>
                      <a:pt x="76" y="244"/>
                    </a:cubicBezTo>
                    <a:cubicBezTo>
                      <a:pt x="78" y="244"/>
                      <a:pt x="78" y="245"/>
                      <a:pt x="79" y="246"/>
                    </a:cubicBezTo>
                    <a:cubicBezTo>
                      <a:pt x="80" y="246"/>
                      <a:pt x="83" y="247"/>
                      <a:pt x="84" y="248"/>
                    </a:cubicBezTo>
                    <a:cubicBezTo>
                      <a:pt x="86" y="249"/>
                      <a:pt x="84" y="250"/>
                      <a:pt x="84" y="250"/>
                    </a:cubicBezTo>
                    <a:cubicBezTo>
                      <a:pt x="85" y="251"/>
                      <a:pt x="87" y="250"/>
                      <a:pt x="86" y="251"/>
                    </a:cubicBezTo>
                    <a:cubicBezTo>
                      <a:pt x="86" y="252"/>
                      <a:pt x="84" y="253"/>
                      <a:pt x="85" y="253"/>
                    </a:cubicBezTo>
                    <a:cubicBezTo>
                      <a:pt x="87" y="253"/>
                      <a:pt x="85" y="255"/>
                      <a:pt x="86" y="256"/>
                    </a:cubicBezTo>
                    <a:cubicBezTo>
                      <a:pt x="87" y="257"/>
                      <a:pt x="87" y="257"/>
                      <a:pt x="87" y="258"/>
                    </a:cubicBezTo>
                    <a:cubicBezTo>
                      <a:pt x="86" y="259"/>
                      <a:pt x="86" y="260"/>
                      <a:pt x="86" y="261"/>
                    </a:cubicBezTo>
                    <a:cubicBezTo>
                      <a:pt x="86" y="262"/>
                      <a:pt x="84" y="262"/>
                      <a:pt x="83" y="262"/>
                    </a:cubicBezTo>
                    <a:cubicBezTo>
                      <a:pt x="82" y="264"/>
                      <a:pt x="82" y="264"/>
                      <a:pt x="82" y="264"/>
                    </a:cubicBezTo>
                    <a:cubicBezTo>
                      <a:pt x="81" y="265"/>
                      <a:pt x="81" y="265"/>
                      <a:pt x="81" y="265"/>
                    </a:cubicBezTo>
                    <a:cubicBezTo>
                      <a:pt x="82" y="265"/>
                      <a:pt x="82" y="265"/>
                      <a:pt x="83" y="265"/>
                    </a:cubicBezTo>
                    <a:cubicBezTo>
                      <a:pt x="83" y="264"/>
                      <a:pt x="83" y="264"/>
                      <a:pt x="83" y="264"/>
                    </a:cubicBezTo>
                    <a:cubicBezTo>
                      <a:pt x="83" y="264"/>
                      <a:pt x="83" y="265"/>
                      <a:pt x="84" y="265"/>
                    </a:cubicBezTo>
                    <a:cubicBezTo>
                      <a:pt x="84" y="265"/>
                      <a:pt x="84" y="265"/>
                      <a:pt x="84" y="265"/>
                    </a:cubicBezTo>
                    <a:cubicBezTo>
                      <a:pt x="83" y="266"/>
                      <a:pt x="82" y="266"/>
                      <a:pt x="81" y="266"/>
                    </a:cubicBezTo>
                    <a:cubicBezTo>
                      <a:pt x="81" y="266"/>
                      <a:pt x="80" y="267"/>
                      <a:pt x="80" y="268"/>
                    </a:cubicBezTo>
                    <a:cubicBezTo>
                      <a:pt x="79" y="268"/>
                      <a:pt x="80" y="267"/>
                      <a:pt x="79" y="267"/>
                    </a:cubicBezTo>
                    <a:cubicBezTo>
                      <a:pt x="79" y="268"/>
                      <a:pt x="79" y="269"/>
                      <a:pt x="79" y="269"/>
                    </a:cubicBezTo>
                    <a:cubicBezTo>
                      <a:pt x="78" y="269"/>
                      <a:pt x="76" y="269"/>
                      <a:pt x="75" y="269"/>
                    </a:cubicBezTo>
                    <a:cubicBezTo>
                      <a:pt x="76" y="270"/>
                      <a:pt x="76" y="271"/>
                      <a:pt x="76" y="271"/>
                    </a:cubicBezTo>
                    <a:cubicBezTo>
                      <a:pt x="77" y="271"/>
                      <a:pt x="78" y="271"/>
                      <a:pt x="78" y="271"/>
                    </a:cubicBezTo>
                    <a:cubicBezTo>
                      <a:pt x="78" y="272"/>
                      <a:pt x="78" y="272"/>
                      <a:pt x="78" y="273"/>
                    </a:cubicBezTo>
                    <a:cubicBezTo>
                      <a:pt x="78" y="273"/>
                      <a:pt x="77" y="273"/>
                      <a:pt x="76" y="274"/>
                    </a:cubicBezTo>
                    <a:cubicBezTo>
                      <a:pt x="76" y="274"/>
                      <a:pt x="77" y="275"/>
                      <a:pt x="76" y="275"/>
                    </a:cubicBezTo>
                    <a:cubicBezTo>
                      <a:pt x="76" y="275"/>
                      <a:pt x="74" y="275"/>
                      <a:pt x="74" y="275"/>
                    </a:cubicBezTo>
                    <a:cubicBezTo>
                      <a:pt x="74" y="275"/>
                      <a:pt x="74" y="276"/>
                      <a:pt x="74" y="277"/>
                    </a:cubicBezTo>
                    <a:cubicBezTo>
                      <a:pt x="73" y="277"/>
                      <a:pt x="73" y="277"/>
                      <a:pt x="72" y="277"/>
                    </a:cubicBezTo>
                    <a:cubicBezTo>
                      <a:pt x="72" y="277"/>
                      <a:pt x="72" y="278"/>
                      <a:pt x="72" y="278"/>
                    </a:cubicBezTo>
                    <a:cubicBezTo>
                      <a:pt x="73" y="277"/>
                      <a:pt x="74" y="277"/>
                      <a:pt x="75" y="277"/>
                    </a:cubicBezTo>
                    <a:cubicBezTo>
                      <a:pt x="75" y="277"/>
                      <a:pt x="75" y="278"/>
                      <a:pt x="75" y="278"/>
                    </a:cubicBezTo>
                    <a:cubicBezTo>
                      <a:pt x="75" y="278"/>
                      <a:pt x="76" y="280"/>
                      <a:pt x="76" y="280"/>
                    </a:cubicBezTo>
                    <a:cubicBezTo>
                      <a:pt x="77" y="280"/>
                      <a:pt x="77" y="280"/>
                      <a:pt x="77" y="280"/>
                    </a:cubicBezTo>
                    <a:cubicBezTo>
                      <a:pt x="78" y="280"/>
                      <a:pt x="78" y="281"/>
                      <a:pt x="78" y="281"/>
                    </a:cubicBezTo>
                    <a:cubicBezTo>
                      <a:pt x="78" y="282"/>
                      <a:pt x="79" y="282"/>
                      <a:pt x="80" y="282"/>
                    </a:cubicBezTo>
                    <a:cubicBezTo>
                      <a:pt x="80" y="282"/>
                      <a:pt x="80" y="283"/>
                      <a:pt x="80" y="284"/>
                    </a:cubicBezTo>
                    <a:cubicBezTo>
                      <a:pt x="81" y="284"/>
                      <a:pt x="81" y="284"/>
                      <a:pt x="82" y="284"/>
                    </a:cubicBezTo>
                    <a:cubicBezTo>
                      <a:pt x="83" y="285"/>
                      <a:pt x="83" y="286"/>
                      <a:pt x="84" y="287"/>
                    </a:cubicBezTo>
                    <a:cubicBezTo>
                      <a:pt x="84" y="287"/>
                      <a:pt x="84" y="287"/>
                      <a:pt x="85" y="287"/>
                    </a:cubicBezTo>
                    <a:cubicBezTo>
                      <a:pt x="85" y="288"/>
                      <a:pt x="85" y="285"/>
                      <a:pt x="86" y="285"/>
                    </a:cubicBezTo>
                    <a:cubicBezTo>
                      <a:pt x="87" y="284"/>
                      <a:pt x="89" y="284"/>
                      <a:pt x="89" y="285"/>
                    </a:cubicBezTo>
                    <a:cubicBezTo>
                      <a:pt x="90" y="285"/>
                      <a:pt x="90" y="285"/>
                      <a:pt x="92" y="286"/>
                    </a:cubicBezTo>
                    <a:cubicBezTo>
                      <a:pt x="93" y="286"/>
                      <a:pt x="94" y="286"/>
                      <a:pt x="95" y="286"/>
                    </a:cubicBezTo>
                    <a:cubicBezTo>
                      <a:pt x="96" y="286"/>
                      <a:pt x="96" y="286"/>
                      <a:pt x="97" y="287"/>
                    </a:cubicBezTo>
                    <a:cubicBezTo>
                      <a:pt x="98" y="288"/>
                      <a:pt x="99" y="289"/>
                      <a:pt x="101" y="289"/>
                    </a:cubicBezTo>
                    <a:cubicBezTo>
                      <a:pt x="102" y="289"/>
                      <a:pt x="103" y="288"/>
                      <a:pt x="104" y="289"/>
                    </a:cubicBezTo>
                    <a:cubicBezTo>
                      <a:pt x="104" y="290"/>
                      <a:pt x="105" y="289"/>
                      <a:pt x="106" y="288"/>
                    </a:cubicBezTo>
                    <a:cubicBezTo>
                      <a:pt x="107" y="288"/>
                      <a:pt x="107" y="288"/>
                      <a:pt x="108" y="289"/>
                    </a:cubicBezTo>
                    <a:cubicBezTo>
                      <a:pt x="108" y="290"/>
                      <a:pt x="108" y="290"/>
                      <a:pt x="109" y="291"/>
                    </a:cubicBezTo>
                    <a:cubicBezTo>
                      <a:pt x="110" y="291"/>
                      <a:pt x="110" y="292"/>
                      <a:pt x="111" y="292"/>
                    </a:cubicBezTo>
                    <a:cubicBezTo>
                      <a:pt x="112" y="292"/>
                      <a:pt x="110" y="293"/>
                      <a:pt x="111" y="294"/>
                    </a:cubicBezTo>
                    <a:cubicBezTo>
                      <a:pt x="112" y="294"/>
                      <a:pt x="113" y="293"/>
                      <a:pt x="114" y="294"/>
                    </a:cubicBezTo>
                    <a:cubicBezTo>
                      <a:pt x="114" y="295"/>
                      <a:pt x="115" y="296"/>
                      <a:pt x="115" y="296"/>
                    </a:cubicBezTo>
                    <a:cubicBezTo>
                      <a:pt x="115" y="296"/>
                      <a:pt x="116" y="296"/>
                      <a:pt x="117" y="297"/>
                    </a:cubicBezTo>
                    <a:cubicBezTo>
                      <a:pt x="117" y="298"/>
                      <a:pt x="118" y="298"/>
                      <a:pt x="118" y="299"/>
                    </a:cubicBezTo>
                    <a:cubicBezTo>
                      <a:pt x="119" y="300"/>
                      <a:pt x="119" y="301"/>
                      <a:pt x="120" y="301"/>
                    </a:cubicBezTo>
                    <a:cubicBezTo>
                      <a:pt x="121" y="301"/>
                      <a:pt x="122" y="298"/>
                      <a:pt x="122" y="298"/>
                    </a:cubicBezTo>
                    <a:cubicBezTo>
                      <a:pt x="122" y="298"/>
                      <a:pt x="122" y="297"/>
                      <a:pt x="122" y="297"/>
                    </a:cubicBezTo>
                    <a:cubicBezTo>
                      <a:pt x="121" y="296"/>
                      <a:pt x="119" y="295"/>
                      <a:pt x="119" y="295"/>
                    </a:cubicBezTo>
                    <a:cubicBezTo>
                      <a:pt x="119" y="294"/>
                      <a:pt x="119" y="293"/>
                      <a:pt x="118" y="293"/>
                    </a:cubicBezTo>
                    <a:cubicBezTo>
                      <a:pt x="118" y="292"/>
                      <a:pt x="116" y="291"/>
                      <a:pt x="116" y="290"/>
                    </a:cubicBezTo>
                    <a:cubicBezTo>
                      <a:pt x="116" y="289"/>
                      <a:pt x="116" y="286"/>
                      <a:pt x="116" y="286"/>
                    </a:cubicBezTo>
                    <a:cubicBezTo>
                      <a:pt x="115" y="285"/>
                      <a:pt x="115" y="285"/>
                      <a:pt x="115" y="285"/>
                    </a:cubicBezTo>
                    <a:cubicBezTo>
                      <a:pt x="116" y="284"/>
                      <a:pt x="115" y="283"/>
                      <a:pt x="115" y="282"/>
                    </a:cubicBezTo>
                    <a:cubicBezTo>
                      <a:pt x="115" y="282"/>
                      <a:pt x="113" y="282"/>
                      <a:pt x="112" y="282"/>
                    </a:cubicBezTo>
                    <a:cubicBezTo>
                      <a:pt x="113" y="281"/>
                      <a:pt x="112" y="281"/>
                      <a:pt x="112" y="279"/>
                    </a:cubicBezTo>
                    <a:cubicBezTo>
                      <a:pt x="112" y="279"/>
                      <a:pt x="113" y="279"/>
                      <a:pt x="113" y="279"/>
                    </a:cubicBezTo>
                    <a:cubicBezTo>
                      <a:pt x="113" y="278"/>
                      <a:pt x="113" y="278"/>
                      <a:pt x="113" y="277"/>
                    </a:cubicBezTo>
                    <a:cubicBezTo>
                      <a:pt x="113" y="276"/>
                      <a:pt x="114" y="275"/>
                      <a:pt x="115" y="274"/>
                    </a:cubicBezTo>
                    <a:cubicBezTo>
                      <a:pt x="115" y="274"/>
                      <a:pt x="115" y="273"/>
                      <a:pt x="115" y="272"/>
                    </a:cubicBezTo>
                    <a:cubicBezTo>
                      <a:pt x="115" y="272"/>
                      <a:pt x="115" y="272"/>
                      <a:pt x="115" y="272"/>
                    </a:cubicBezTo>
                    <a:cubicBezTo>
                      <a:pt x="115" y="271"/>
                      <a:pt x="115" y="271"/>
                      <a:pt x="115" y="271"/>
                    </a:cubicBezTo>
                    <a:cubicBezTo>
                      <a:pt x="115" y="271"/>
                      <a:pt x="115" y="271"/>
                      <a:pt x="115" y="271"/>
                    </a:cubicBezTo>
                    <a:cubicBezTo>
                      <a:pt x="114" y="271"/>
                      <a:pt x="115" y="270"/>
                      <a:pt x="115" y="270"/>
                    </a:cubicBezTo>
                    <a:cubicBezTo>
                      <a:pt x="115" y="270"/>
                      <a:pt x="115" y="271"/>
                      <a:pt x="116" y="271"/>
                    </a:cubicBezTo>
                    <a:cubicBezTo>
                      <a:pt x="116" y="271"/>
                      <a:pt x="117" y="270"/>
                      <a:pt x="117" y="270"/>
                    </a:cubicBezTo>
                    <a:cubicBezTo>
                      <a:pt x="117" y="270"/>
                      <a:pt x="117" y="269"/>
                      <a:pt x="117" y="269"/>
                    </a:cubicBezTo>
                    <a:cubicBezTo>
                      <a:pt x="118" y="269"/>
                      <a:pt x="118" y="269"/>
                      <a:pt x="118" y="269"/>
                    </a:cubicBezTo>
                    <a:cubicBezTo>
                      <a:pt x="118" y="269"/>
                      <a:pt x="118" y="270"/>
                      <a:pt x="118" y="271"/>
                    </a:cubicBezTo>
                    <a:cubicBezTo>
                      <a:pt x="118" y="271"/>
                      <a:pt x="119" y="271"/>
                      <a:pt x="119" y="271"/>
                    </a:cubicBezTo>
                    <a:cubicBezTo>
                      <a:pt x="119" y="271"/>
                      <a:pt x="119" y="271"/>
                      <a:pt x="119" y="272"/>
                    </a:cubicBezTo>
                    <a:cubicBezTo>
                      <a:pt x="119" y="272"/>
                      <a:pt x="120" y="271"/>
                      <a:pt x="121" y="270"/>
                    </a:cubicBezTo>
                    <a:cubicBezTo>
                      <a:pt x="121" y="270"/>
                      <a:pt x="120" y="270"/>
                      <a:pt x="121" y="269"/>
                    </a:cubicBezTo>
                    <a:cubicBezTo>
                      <a:pt x="120" y="269"/>
                      <a:pt x="120" y="269"/>
                      <a:pt x="119" y="269"/>
                    </a:cubicBezTo>
                    <a:cubicBezTo>
                      <a:pt x="119" y="269"/>
                      <a:pt x="119" y="269"/>
                      <a:pt x="119" y="269"/>
                    </a:cubicBezTo>
                    <a:cubicBezTo>
                      <a:pt x="120" y="269"/>
                      <a:pt x="119" y="268"/>
                      <a:pt x="119" y="268"/>
                    </a:cubicBezTo>
                    <a:cubicBezTo>
                      <a:pt x="120" y="268"/>
                      <a:pt x="120" y="268"/>
                      <a:pt x="120" y="269"/>
                    </a:cubicBezTo>
                    <a:cubicBezTo>
                      <a:pt x="120" y="269"/>
                      <a:pt x="121" y="269"/>
                      <a:pt x="121" y="269"/>
                    </a:cubicBezTo>
                    <a:cubicBezTo>
                      <a:pt x="121" y="269"/>
                      <a:pt x="121" y="268"/>
                      <a:pt x="121" y="268"/>
                    </a:cubicBezTo>
                    <a:cubicBezTo>
                      <a:pt x="121" y="268"/>
                      <a:pt x="120" y="267"/>
                      <a:pt x="121" y="266"/>
                    </a:cubicBezTo>
                    <a:cubicBezTo>
                      <a:pt x="121" y="265"/>
                      <a:pt x="121" y="264"/>
                      <a:pt x="121" y="264"/>
                    </a:cubicBezTo>
                    <a:cubicBezTo>
                      <a:pt x="119" y="260"/>
                      <a:pt x="119" y="260"/>
                      <a:pt x="119" y="260"/>
                    </a:cubicBezTo>
                    <a:cubicBezTo>
                      <a:pt x="119" y="260"/>
                      <a:pt x="117" y="261"/>
                      <a:pt x="117" y="260"/>
                    </a:cubicBezTo>
                    <a:cubicBezTo>
                      <a:pt x="117" y="259"/>
                      <a:pt x="117" y="257"/>
                      <a:pt x="116" y="257"/>
                    </a:cubicBezTo>
                    <a:cubicBezTo>
                      <a:pt x="115" y="256"/>
                      <a:pt x="114" y="256"/>
                      <a:pt x="115" y="255"/>
                    </a:cubicBezTo>
                    <a:cubicBezTo>
                      <a:pt x="115" y="254"/>
                      <a:pt x="116" y="252"/>
                      <a:pt x="116" y="252"/>
                    </a:cubicBezTo>
                    <a:cubicBezTo>
                      <a:pt x="116" y="252"/>
                      <a:pt x="118" y="251"/>
                      <a:pt x="117" y="250"/>
                    </a:cubicBezTo>
                    <a:cubicBezTo>
                      <a:pt x="117" y="249"/>
                      <a:pt x="116" y="249"/>
                      <a:pt x="116" y="249"/>
                    </a:cubicBezTo>
                    <a:cubicBezTo>
                      <a:pt x="116" y="249"/>
                      <a:pt x="118" y="247"/>
                      <a:pt x="117" y="245"/>
                    </a:cubicBezTo>
                    <a:cubicBezTo>
                      <a:pt x="117" y="245"/>
                      <a:pt x="119" y="245"/>
                      <a:pt x="119" y="244"/>
                    </a:cubicBezTo>
                    <a:cubicBezTo>
                      <a:pt x="119" y="243"/>
                      <a:pt x="121" y="242"/>
                      <a:pt x="121" y="243"/>
                    </a:cubicBezTo>
                    <a:cubicBezTo>
                      <a:pt x="122" y="244"/>
                      <a:pt x="123" y="246"/>
                      <a:pt x="123" y="246"/>
                    </a:cubicBezTo>
                    <a:cubicBezTo>
                      <a:pt x="125" y="244"/>
                      <a:pt x="125" y="244"/>
                      <a:pt x="125" y="244"/>
                    </a:cubicBezTo>
                    <a:cubicBezTo>
                      <a:pt x="125" y="244"/>
                      <a:pt x="123" y="243"/>
                      <a:pt x="123" y="242"/>
                    </a:cubicBezTo>
                    <a:cubicBezTo>
                      <a:pt x="124" y="241"/>
                      <a:pt x="124" y="239"/>
                      <a:pt x="125" y="239"/>
                    </a:cubicBezTo>
                    <a:cubicBezTo>
                      <a:pt x="125" y="239"/>
                      <a:pt x="126" y="237"/>
                      <a:pt x="127" y="237"/>
                    </a:cubicBezTo>
                    <a:cubicBezTo>
                      <a:pt x="127" y="238"/>
                      <a:pt x="130" y="238"/>
                      <a:pt x="130" y="238"/>
                    </a:cubicBezTo>
                    <a:cubicBezTo>
                      <a:pt x="130" y="238"/>
                      <a:pt x="132" y="235"/>
                      <a:pt x="133" y="234"/>
                    </a:cubicBezTo>
                    <a:cubicBezTo>
                      <a:pt x="133" y="233"/>
                      <a:pt x="132" y="233"/>
                      <a:pt x="132" y="233"/>
                    </a:cubicBezTo>
                    <a:cubicBezTo>
                      <a:pt x="136" y="232"/>
                      <a:pt x="136" y="232"/>
                      <a:pt x="136" y="232"/>
                    </a:cubicBezTo>
                    <a:cubicBezTo>
                      <a:pt x="136" y="233"/>
                      <a:pt x="136" y="233"/>
                      <a:pt x="136" y="233"/>
                    </a:cubicBezTo>
                    <a:cubicBezTo>
                      <a:pt x="138" y="233"/>
                      <a:pt x="138" y="233"/>
                      <a:pt x="138" y="233"/>
                    </a:cubicBezTo>
                    <a:cubicBezTo>
                      <a:pt x="138" y="233"/>
                      <a:pt x="137" y="232"/>
                      <a:pt x="138" y="232"/>
                    </a:cubicBezTo>
                    <a:cubicBezTo>
                      <a:pt x="139" y="232"/>
                      <a:pt x="140" y="232"/>
                      <a:pt x="140" y="233"/>
                    </a:cubicBezTo>
                    <a:cubicBezTo>
                      <a:pt x="141" y="234"/>
                      <a:pt x="140" y="235"/>
                      <a:pt x="140" y="235"/>
                    </a:cubicBezTo>
                    <a:cubicBezTo>
                      <a:pt x="140" y="235"/>
                      <a:pt x="142" y="235"/>
                      <a:pt x="143" y="236"/>
                    </a:cubicBezTo>
                    <a:cubicBezTo>
                      <a:pt x="144" y="236"/>
                      <a:pt x="145" y="237"/>
                      <a:pt x="145" y="238"/>
                    </a:cubicBezTo>
                    <a:cubicBezTo>
                      <a:pt x="146" y="239"/>
                      <a:pt x="146" y="239"/>
                      <a:pt x="147" y="239"/>
                    </a:cubicBezTo>
                    <a:cubicBezTo>
                      <a:pt x="148" y="239"/>
                      <a:pt x="149" y="239"/>
                      <a:pt x="149" y="240"/>
                    </a:cubicBezTo>
                    <a:cubicBezTo>
                      <a:pt x="150" y="241"/>
                      <a:pt x="148" y="242"/>
                      <a:pt x="148" y="242"/>
                    </a:cubicBezTo>
                    <a:cubicBezTo>
                      <a:pt x="151" y="243"/>
                      <a:pt x="151" y="243"/>
                      <a:pt x="151" y="243"/>
                    </a:cubicBezTo>
                    <a:cubicBezTo>
                      <a:pt x="151" y="243"/>
                      <a:pt x="150" y="240"/>
                      <a:pt x="151" y="240"/>
                    </a:cubicBezTo>
                    <a:cubicBezTo>
                      <a:pt x="152" y="240"/>
                      <a:pt x="151" y="239"/>
                      <a:pt x="153" y="240"/>
                    </a:cubicBezTo>
                    <a:cubicBezTo>
                      <a:pt x="155" y="240"/>
                      <a:pt x="156" y="241"/>
                      <a:pt x="157" y="241"/>
                    </a:cubicBezTo>
                    <a:cubicBezTo>
                      <a:pt x="158" y="240"/>
                      <a:pt x="159" y="239"/>
                      <a:pt x="160" y="239"/>
                    </a:cubicBezTo>
                    <a:cubicBezTo>
                      <a:pt x="162" y="238"/>
                      <a:pt x="162" y="240"/>
                      <a:pt x="163" y="240"/>
                    </a:cubicBezTo>
                    <a:cubicBezTo>
                      <a:pt x="164" y="239"/>
                      <a:pt x="163" y="239"/>
                      <a:pt x="164" y="239"/>
                    </a:cubicBezTo>
                    <a:cubicBezTo>
                      <a:pt x="165" y="240"/>
                      <a:pt x="166" y="243"/>
                      <a:pt x="166" y="243"/>
                    </a:cubicBezTo>
                    <a:cubicBezTo>
                      <a:pt x="169" y="243"/>
                      <a:pt x="169" y="243"/>
                      <a:pt x="169" y="243"/>
                    </a:cubicBezTo>
                    <a:cubicBezTo>
                      <a:pt x="171" y="243"/>
                      <a:pt x="171" y="243"/>
                      <a:pt x="171" y="243"/>
                    </a:cubicBezTo>
                    <a:cubicBezTo>
                      <a:pt x="171" y="243"/>
                      <a:pt x="173" y="243"/>
                      <a:pt x="173" y="241"/>
                    </a:cubicBezTo>
                    <a:cubicBezTo>
                      <a:pt x="172" y="239"/>
                      <a:pt x="170" y="239"/>
                      <a:pt x="170" y="239"/>
                    </a:cubicBezTo>
                    <a:cubicBezTo>
                      <a:pt x="168" y="237"/>
                      <a:pt x="168" y="237"/>
                      <a:pt x="168" y="237"/>
                    </a:cubicBezTo>
                    <a:cubicBezTo>
                      <a:pt x="170" y="235"/>
                      <a:pt x="170" y="235"/>
                      <a:pt x="170" y="235"/>
                    </a:cubicBezTo>
                    <a:cubicBezTo>
                      <a:pt x="170" y="233"/>
                      <a:pt x="170" y="233"/>
                      <a:pt x="170" y="233"/>
                    </a:cubicBezTo>
                    <a:cubicBezTo>
                      <a:pt x="168" y="231"/>
                      <a:pt x="168" y="231"/>
                      <a:pt x="168" y="231"/>
                    </a:cubicBezTo>
                    <a:cubicBezTo>
                      <a:pt x="168" y="229"/>
                      <a:pt x="168" y="229"/>
                      <a:pt x="168" y="229"/>
                    </a:cubicBezTo>
                    <a:cubicBezTo>
                      <a:pt x="169" y="227"/>
                      <a:pt x="169" y="227"/>
                      <a:pt x="169" y="227"/>
                    </a:cubicBezTo>
                    <a:cubicBezTo>
                      <a:pt x="169" y="225"/>
                      <a:pt x="169" y="225"/>
                      <a:pt x="169" y="225"/>
                    </a:cubicBezTo>
                    <a:cubicBezTo>
                      <a:pt x="171" y="223"/>
                      <a:pt x="171" y="223"/>
                      <a:pt x="171" y="223"/>
                    </a:cubicBezTo>
                    <a:cubicBezTo>
                      <a:pt x="171" y="221"/>
                      <a:pt x="171" y="221"/>
                      <a:pt x="171" y="221"/>
                    </a:cubicBezTo>
                    <a:cubicBezTo>
                      <a:pt x="170" y="219"/>
                      <a:pt x="170" y="219"/>
                      <a:pt x="170" y="219"/>
                    </a:cubicBezTo>
                    <a:cubicBezTo>
                      <a:pt x="172" y="218"/>
                      <a:pt x="172" y="218"/>
                      <a:pt x="172" y="218"/>
                    </a:cubicBezTo>
                    <a:cubicBezTo>
                      <a:pt x="174" y="219"/>
                      <a:pt x="174" y="219"/>
                      <a:pt x="174" y="219"/>
                    </a:cubicBezTo>
                    <a:cubicBezTo>
                      <a:pt x="177" y="219"/>
                      <a:pt x="177" y="219"/>
                      <a:pt x="177" y="219"/>
                    </a:cubicBezTo>
                    <a:cubicBezTo>
                      <a:pt x="179" y="220"/>
                      <a:pt x="179" y="220"/>
                      <a:pt x="179" y="220"/>
                    </a:cubicBezTo>
                    <a:cubicBezTo>
                      <a:pt x="183" y="220"/>
                      <a:pt x="183" y="220"/>
                      <a:pt x="183" y="220"/>
                    </a:cubicBezTo>
                    <a:cubicBezTo>
                      <a:pt x="185" y="219"/>
                      <a:pt x="185" y="219"/>
                      <a:pt x="185" y="219"/>
                    </a:cubicBezTo>
                    <a:cubicBezTo>
                      <a:pt x="189" y="219"/>
                      <a:pt x="189" y="219"/>
                      <a:pt x="189" y="219"/>
                    </a:cubicBezTo>
                    <a:cubicBezTo>
                      <a:pt x="193" y="218"/>
                      <a:pt x="193" y="218"/>
                      <a:pt x="193" y="218"/>
                    </a:cubicBezTo>
                    <a:cubicBezTo>
                      <a:pt x="195" y="218"/>
                      <a:pt x="195" y="218"/>
                      <a:pt x="195" y="218"/>
                    </a:cubicBezTo>
                    <a:cubicBezTo>
                      <a:pt x="199" y="216"/>
                      <a:pt x="199" y="216"/>
                      <a:pt x="199" y="216"/>
                    </a:cubicBezTo>
                    <a:cubicBezTo>
                      <a:pt x="202" y="215"/>
                      <a:pt x="202" y="215"/>
                      <a:pt x="202" y="215"/>
                    </a:cubicBezTo>
                    <a:cubicBezTo>
                      <a:pt x="204" y="214"/>
                      <a:pt x="204" y="214"/>
                      <a:pt x="204" y="214"/>
                    </a:cubicBezTo>
                    <a:cubicBezTo>
                      <a:pt x="204" y="215"/>
                      <a:pt x="204" y="215"/>
                      <a:pt x="204" y="215"/>
                    </a:cubicBezTo>
                    <a:cubicBezTo>
                      <a:pt x="206" y="216"/>
                      <a:pt x="206" y="216"/>
                      <a:pt x="206" y="216"/>
                    </a:cubicBezTo>
                    <a:cubicBezTo>
                      <a:pt x="206" y="217"/>
                      <a:pt x="206" y="217"/>
                      <a:pt x="206" y="217"/>
                    </a:cubicBezTo>
                    <a:cubicBezTo>
                      <a:pt x="206" y="219"/>
                      <a:pt x="206" y="219"/>
                      <a:pt x="206" y="219"/>
                    </a:cubicBezTo>
                    <a:cubicBezTo>
                      <a:pt x="207" y="219"/>
                      <a:pt x="207" y="219"/>
                      <a:pt x="207" y="219"/>
                    </a:cubicBezTo>
                    <a:cubicBezTo>
                      <a:pt x="209" y="222"/>
                      <a:pt x="209" y="222"/>
                      <a:pt x="209" y="222"/>
                    </a:cubicBezTo>
                    <a:cubicBezTo>
                      <a:pt x="210" y="221"/>
                      <a:pt x="210" y="221"/>
                      <a:pt x="210" y="221"/>
                    </a:cubicBezTo>
                    <a:cubicBezTo>
                      <a:pt x="212" y="219"/>
                      <a:pt x="212" y="219"/>
                      <a:pt x="212" y="219"/>
                    </a:cubicBezTo>
                    <a:cubicBezTo>
                      <a:pt x="215" y="220"/>
                      <a:pt x="215" y="220"/>
                      <a:pt x="215" y="220"/>
                    </a:cubicBezTo>
                    <a:cubicBezTo>
                      <a:pt x="215" y="221"/>
                      <a:pt x="215" y="221"/>
                      <a:pt x="215" y="221"/>
                    </a:cubicBezTo>
                    <a:cubicBezTo>
                      <a:pt x="217" y="220"/>
                      <a:pt x="217" y="220"/>
                      <a:pt x="217" y="220"/>
                    </a:cubicBezTo>
                    <a:cubicBezTo>
                      <a:pt x="217" y="220"/>
                      <a:pt x="218" y="220"/>
                      <a:pt x="218" y="221"/>
                    </a:cubicBezTo>
                    <a:cubicBezTo>
                      <a:pt x="219" y="222"/>
                      <a:pt x="218" y="223"/>
                      <a:pt x="218" y="223"/>
                    </a:cubicBezTo>
                    <a:cubicBezTo>
                      <a:pt x="222" y="223"/>
                      <a:pt x="222" y="223"/>
                      <a:pt x="222" y="223"/>
                    </a:cubicBezTo>
                    <a:cubicBezTo>
                      <a:pt x="226" y="221"/>
                      <a:pt x="226" y="221"/>
                      <a:pt x="226" y="221"/>
                    </a:cubicBezTo>
                    <a:cubicBezTo>
                      <a:pt x="230" y="220"/>
                      <a:pt x="230" y="220"/>
                      <a:pt x="230" y="220"/>
                    </a:cubicBezTo>
                    <a:cubicBezTo>
                      <a:pt x="233" y="218"/>
                      <a:pt x="233" y="218"/>
                      <a:pt x="233" y="218"/>
                    </a:cubicBezTo>
                    <a:cubicBezTo>
                      <a:pt x="236" y="218"/>
                      <a:pt x="236" y="218"/>
                      <a:pt x="236" y="218"/>
                    </a:cubicBezTo>
                    <a:cubicBezTo>
                      <a:pt x="237" y="218"/>
                      <a:pt x="237" y="218"/>
                      <a:pt x="237" y="218"/>
                    </a:cubicBezTo>
                    <a:cubicBezTo>
                      <a:pt x="237" y="221"/>
                      <a:pt x="237" y="221"/>
                      <a:pt x="237" y="221"/>
                    </a:cubicBezTo>
                    <a:cubicBezTo>
                      <a:pt x="239" y="225"/>
                      <a:pt x="239" y="225"/>
                      <a:pt x="239" y="225"/>
                    </a:cubicBezTo>
                    <a:cubicBezTo>
                      <a:pt x="243" y="232"/>
                      <a:pt x="243" y="232"/>
                      <a:pt x="243" y="232"/>
                    </a:cubicBezTo>
                    <a:cubicBezTo>
                      <a:pt x="245" y="237"/>
                      <a:pt x="245" y="237"/>
                      <a:pt x="245" y="237"/>
                    </a:cubicBezTo>
                    <a:cubicBezTo>
                      <a:pt x="245" y="237"/>
                      <a:pt x="247" y="240"/>
                      <a:pt x="248" y="240"/>
                    </a:cubicBezTo>
                    <a:cubicBezTo>
                      <a:pt x="249" y="240"/>
                      <a:pt x="252" y="239"/>
                      <a:pt x="252" y="239"/>
                    </a:cubicBezTo>
                    <a:cubicBezTo>
                      <a:pt x="256" y="239"/>
                      <a:pt x="256" y="239"/>
                      <a:pt x="256" y="239"/>
                    </a:cubicBezTo>
                    <a:cubicBezTo>
                      <a:pt x="257" y="239"/>
                      <a:pt x="260" y="243"/>
                      <a:pt x="260" y="243"/>
                    </a:cubicBezTo>
                    <a:cubicBezTo>
                      <a:pt x="261" y="245"/>
                      <a:pt x="261" y="245"/>
                      <a:pt x="261" y="245"/>
                    </a:cubicBezTo>
                    <a:cubicBezTo>
                      <a:pt x="262" y="248"/>
                      <a:pt x="262" y="248"/>
                      <a:pt x="262" y="248"/>
                    </a:cubicBezTo>
                    <a:cubicBezTo>
                      <a:pt x="262" y="249"/>
                      <a:pt x="262" y="249"/>
                      <a:pt x="262" y="249"/>
                    </a:cubicBezTo>
                    <a:cubicBezTo>
                      <a:pt x="265" y="251"/>
                      <a:pt x="265" y="251"/>
                      <a:pt x="265" y="251"/>
                    </a:cubicBezTo>
                    <a:cubicBezTo>
                      <a:pt x="268" y="250"/>
                      <a:pt x="268" y="250"/>
                      <a:pt x="268" y="250"/>
                    </a:cubicBezTo>
                    <a:cubicBezTo>
                      <a:pt x="273" y="248"/>
                      <a:pt x="273" y="248"/>
                      <a:pt x="273" y="248"/>
                    </a:cubicBezTo>
                    <a:cubicBezTo>
                      <a:pt x="276" y="247"/>
                      <a:pt x="276" y="247"/>
                      <a:pt x="276" y="247"/>
                    </a:cubicBezTo>
                    <a:cubicBezTo>
                      <a:pt x="278" y="247"/>
                      <a:pt x="278" y="247"/>
                      <a:pt x="278" y="247"/>
                    </a:cubicBezTo>
                    <a:cubicBezTo>
                      <a:pt x="279" y="249"/>
                      <a:pt x="279" y="249"/>
                      <a:pt x="279" y="249"/>
                    </a:cubicBezTo>
                    <a:cubicBezTo>
                      <a:pt x="280" y="251"/>
                      <a:pt x="280" y="251"/>
                      <a:pt x="280" y="251"/>
                    </a:cubicBezTo>
                    <a:cubicBezTo>
                      <a:pt x="282" y="252"/>
                      <a:pt x="282" y="252"/>
                      <a:pt x="282" y="252"/>
                    </a:cubicBezTo>
                    <a:cubicBezTo>
                      <a:pt x="285" y="253"/>
                      <a:pt x="285" y="253"/>
                      <a:pt x="285" y="253"/>
                    </a:cubicBezTo>
                    <a:cubicBezTo>
                      <a:pt x="286" y="252"/>
                      <a:pt x="286" y="252"/>
                      <a:pt x="286" y="252"/>
                    </a:cubicBezTo>
                    <a:cubicBezTo>
                      <a:pt x="288" y="251"/>
                      <a:pt x="288" y="251"/>
                      <a:pt x="288" y="251"/>
                    </a:cubicBezTo>
                    <a:cubicBezTo>
                      <a:pt x="290" y="250"/>
                      <a:pt x="290" y="250"/>
                      <a:pt x="290" y="250"/>
                    </a:cubicBezTo>
                    <a:cubicBezTo>
                      <a:pt x="291" y="249"/>
                      <a:pt x="291" y="249"/>
                      <a:pt x="291" y="249"/>
                    </a:cubicBezTo>
                    <a:cubicBezTo>
                      <a:pt x="291" y="248"/>
                      <a:pt x="291" y="248"/>
                      <a:pt x="291" y="248"/>
                    </a:cubicBezTo>
                    <a:cubicBezTo>
                      <a:pt x="292" y="246"/>
                      <a:pt x="292" y="246"/>
                      <a:pt x="292" y="246"/>
                    </a:cubicBezTo>
                    <a:cubicBezTo>
                      <a:pt x="293" y="245"/>
                      <a:pt x="293" y="245"/>
                      <a:pt x="293" y="245"/>
                    </a:cubicBezTo>
                    <a:cubicBezTo>
                      <a:pt x="295" y="244"/>
                      <a:pt x="295" y="244"/>
                      <a:pt x="295" y="244"/>
                    </a:cubicBezTo>
                    <a:cubicBezTo>
                      <a:pt x="298" y="243"/>
                      <a:pt x="298" y="243"/>
                      <a:pt x="298" y="243"/>
                    </a:cubicBezTo>
                    <a:cubicBezTo>
                      <a:pt x="300" y="242"/>
                      <a:pt x="300" y="242"/>
                      <a:pt x="300" y="242"/>
                    </a:cubicBezTo>
                    <a:cubicBezTo>
                      <a:pt x="302" y="242"/>
                      <a:pt x="302" y="242"/>
                      <a:pt x="302" y="242"/>
                    </a:cubicBezTo>
                    <a:cubicBezTo>
                      <a:pt x="305" y="242"/>
                      <a:pt x="305" y="242"/>
                      <a:pt x="305" y="242"/>
                    </a:cubicBezTo>
                    <a:cubicBezTo>
                      <a:pt x="306" y="244"/>
                      <a:pt x="306" y="244"/>
                      <a:pt x="306" y="244"/>
                    </a:cubicBezTo>
                    <a:cubicBezTo>
                      <a:pt x="308" y="243"/>
                      <a:pt x="308" y="243"/>
                      <a:pt x="308" y="243"/>
                    </a:cubicBezTo>
                    <a:cubicBezTo>
                      <a:pt x="311" y="244"/>
                      <a:pt x="311" y="244"/>
                      <a:pt x="311" y="244"/>
                    </a:cubicBezTo>
                    <a:cubicBezTo>
                      <a:pt x="313" y="245"/>
                      <a:pt x="313" y="245"/>
                      <a:pt x="313" y="245"/>
                    </a:cubicBezTo>
                    <a:cubicBezTo>
                      <a:pt x="316" y="246"/>
                      <a:pt x="316" y="246"/>
                      <a:pt x="316" y="246"/>
                    </a:cubicBezTo>
                    <a:cubicBezTo>
                      <a:pt x="319" y="246"/>
                      <a:pt x="319" y="246"/>
                      <a:pt x="319" y="246"/>
                    </a:cubicBezTo>
                    <a:cubicBezTo>
                      <a:pt x="323" y="246"/>
                      <a:pt x="323" y="246"/>
                      <a:pt x="323" y="246"/>
                    </a:cubicBezTo>
                    <a:cubicBezTo>
                      <a:pt x="326" y="246"/>
                      <a:pt x="326" y="246"/>
                      <a:pt x="326" y="246"/>
                    </a:cubicBezTo>
                    <a:cubicBezTo>
                      <a:pt x="327" y="245"/>
                      <a:pt x="327" y="245"/>
                      <a:pt x="327" y="245"/>
                    </a:cubicBezTo>
                    <a:cubicBezTo>
                      <a:pt x="327" y="242"/>
                      <a:pt x="327" y="242"/>
                      <a:pt x="327" y="242"/>
                    </a:cubicBezTo>
                    <a:cubicBezTo>
                      <a:pt x="326" y="240"/>
                      <a:pt x="326" y="240"/>
                      <a:pt x="326" y="240"/>
                    </a:cubicBezTo>
                    <a:cubicBezTo>
                      <a:pt x="324" y="239"/>
                      <a:pt x="324" y="239"/>
                      <a:pt x="324" y="239"/>
                    </a:cubicBezTo>
                    <a:cubicBezTo>
                      <a:pt x="324" y="237"/>
                      <a:pt x="324" y="237"/>
                      <a:pt x="324" y="237"/>
                    </a:cubicBezTo>
                    <a:cubicBezTo>
                      <a:pt x="325" y="235"/>
                      <a:pt x="325" y="235"/>
                      <a:pt x="325" y="235"/>
                    </a:cubicBezTo>
                    <a:cubicBezTo>
                      <a:pt x="326" y="234"/>
                      <a:pt x="326" y="234"/>
                      <a:pt x="326" y="234"/>
                    </a:cubicBezTo>
                    <a:moveTo>
                      <a:pt x="0" y="219"/>
                    </a:moveTo>
                    <a:cubicBezTo>
                      <a:pt x="0" y="219"/>
                      <a:pt x="2" y="221"/>
                      <a:pt x="5" y="222"/>
                    </a:cubicBezTo>
                    <a:cubicBezTo>
                      <a:pt x="8" y="222"/>
                      <a:pt x="9" y="222"/>
                      <a:pt x="11" y="222"/>
                    </a:cubicBezTo>
                    <a:cubicBezTo>
                      <a:pt x="12" y="222"/>
                      <a:pt x="13" y="222"/>
                      <a:pt x="13" y="222"/>
                    </a:cubicBezTo>
                    <a:cubicBezTo>
                      <a:pt x="15" y="222"/>
                      <a:pt x="15" y="222"/>
                      <a:pt x="15" y="222"/>
                    </a:cubicBezTo>
                    <a:cubicBezTo>
                      <a:pt x="14" y="218"/>
                      <a:pt x="14" y="218"/>
                      <a:pt x="14" y="218"/>
                    </a:cubicBezTo>
                    <a:cubicBezTo>
                      <a:pt x="14" y="218"/>
                      <a:pt x="10" y="218"/>
                      <a:pt x="9" y="217"/>
                    </a:cubicBezTo>
                    <a:cubicBezTo>
                      <a:pt x="8" y="216"/>
                      <a:pt x="6" y="213"/>
                      <a:pt x="6" y="213"/>
                    </a:cubicBezTo>
                    <a:cubicBezTo>
                      <a:pt x="5" y="213"/>
                      <a:pt x="5" y="214"/>
                      <a:pt x="4" y="214"/>
                    </a:cubicBezTo>
                    <a:cubicBezTo>
                      <a:pt x="4" y="214"/>
                      <a:pt x="5" y="211"/>
                      <a:pt x="4" y="212"/>
                    </a:cubicBezTo>
                    <a:cubicBezTo>
                      <a:pt x="4" y="212"/>
                      <a:pt x="3" y="212"/>
                      <a:pt x="4" y="213"/>
                    </a:cubicBezTo>
                    <a:cubicBezTo>
                      <a:pt x="4" y="213"/>
                      <a:pt x="3" y="213"/>
                      <a:pt x="3" y="213"/>
                    </a:cubicBezTo>
                    <a:cubicBezTo>
                      <a:pt x="2" y="213"/>
                      <a:pt x="2" y="213"/>
                      <a:pt x="2" y="213"/>
                    </a:cubicBezTo>
                    <a:cubicBezTo>
                      <a:pt x="2" y="214"/>
                      <a:pt x="2" y="215"/>
                      <a:pt x="2" y="216"/>
                    </a:cubicBezTo>
                    <a:cubicBezTo>
                      <a:pt x="2" y="216"/>
                      <a:pt x="2" y="216"/>
                      <a:pt x="3" y="216"/>
                    </a:cubicBezTo>
                    <a:cubicBezTo>
                      <a:pt x="2" y="216"/>
                      <a:pt x="2" y="216"/>
                      <a:pt x="2" y="216"/>
                    </a:cubicBezTo>
                    <a:cubicBezTo>
                      <a:pt x="1" y="217"/>
                      <a:pt x="2" y="217"/>
                      <a:pt x="2" y="218"/>
                    </a:cubicBezTo>
                    <a:cubicBezTo>
                      <a:pt x="1" y="218"/>
                      <a:pt x="1" y="218"/>
                      <a:pt x="1" y="218"/>
                    </a:cubicBezTo>
                    <a:cubicBezTo>
                      <a:pt x="0" y="219"/>
                      <a:pt x="0" y="219"/>
                      <a:pt x="0" y="219"/>
                    </a:cubicBezTo>
                    <a:close/>
                    <a:moveTo>
                      <a:pt x="163" y="104"/>
                    </a:moveTo>
                    <a:cubicBezTo>
                      <a:pt x="163" y="104"/>
                      <a:pt x="163" y="105"/>
                      <a:pt x="163" y="105"/>
                    </a:cubicBezTo>
                    <a:cubicBezTo>
                      <a:pt x="163" y="105"/>
                      <a:pt x="163" y="105"/>
                      <a:pt x="163" y="105"/>
                    </a:cubicBezTo>
                    <a:cubicBezTo>
                      <a:pt x="163" y="105"/>
                      <a:pt x="163" y="107"/>
                      <a:pt x="163" y="106"/>
                    </a:cubicBezTo>
                    <a:cubicBezTo>
                      <a:pt x="163" y="106"/>
                      <a:pt x="163" y="107"/>
                      <a:pt x="163" y="107"/>
                    </a:cubicBezTo>
                    <a:cubicBezTo>
                      <a:pt x="163" y="107"/>
                      <a:pt x="163" y="108"/>
                      <a:pt x="164" y="108"/>
                    </a:cubicBezTo>
                    <a:cubicBezTo>
                      <a:pt x="164" y="108"/>
                      <a:pt x="165" y="108"/>
                      <a:pt x="166" y="108"/>
                    </a:cubicBezTo>
                    <a:cubicBezTo>
                      <a:pt x="166" y="108"/>
                      <a:pt x="167" y="110"/>
                      <a:pt x="167" y="110"/>
                    </a:cubicBezTo>
                    <a:cubicBezTo>
                      <a:pt x="168" y="110"/>
                      <a:pt x="169" y="110"/>
                      <a:pt x="170" y="110"/>
                    </a:cubicBezTo>
                    <a:cubicBezTo>
                      <a:pt x="169" y="110"/>
                      <a:pt x="170" y="110"/>
                      <a:pt x="171" y="110"/>
                    </a:cubicBezTo>
                    <a:cubicBezTo>
                      <a:pt x="171" y="110"/>
                      <a:pt x="171" y="110"/>
                      <a:pt x="171" y="109"/>
                    </a:cubicBezTo>
                    <a:cubicBezTo>
                      <a:pt x="171" y="108"/>
                      <a:pt x="170" y="107"/>
                      <a:pt x="169" y="107"/>
                    </a:cubicBezTo>
                    <a:cubicBezTo>
                      <a:pt x="168" y="106"/>
                      <a:pt x="167" y="106"/>
                      <a:pt x="166" y="106"/>
                    </a:cubicBezTo>
                    <a:cubicBezTo>
                      <a:pt x="166" y="105"/>
                      <a:pt x="165" y="104"/>
                      <a:pt x="165" y="104"/>
                    </a:cubicBezTo>
                    <a:cubicBezTo>
                      <a:pt x="164" y="104"/>
                      <a:pt x="164" y="104"/>
                      <a:pt x="163" y="104"/>
                    </a:cubicBezTo>
                    <a:close/>
                    <a:moveTo>
                      <a:pt x="155" y="101"/>
                    </a:moveTo>
                    <a:cubicBezTo>
                      <a:pt x="155" y="102"/>
                      <a:pt x="155" y="102"/>
                      <a:pt x="155" y="102"/>
                    </a:cubicBezTo>
                    <a:cubicBezTo>
                      <a:pt x="156" y="103"/>
                      <a:pt x="157" y="103"/>
                      <a:pt x="156" y="102"/>
                    </a:cubicBezTo>
                    <a:cubicBezTo>
                      <a:pt x="156" y="102"/>
                      <a:pt x="156" y="102"/>
                      <a:pt x="155" y="101"/>
                    </a:cubicBezTo>
                    <a:close/>
                    <a:moveTo>
                      <a:pt x="243" y="101"/>
                    </a:moveTo>
                    <a:cubicBezTo>
                      <a:pt x="244" y="102"/>
                      <a:pt x="244" y="102"/>
                      <a:pt x="244" y="102"/>
                    </a:cubicBezTo>
                    <a:cubicBezTo>
                      <a:pt x="246" y="102"/>
                      <a:pt x="245" y="102"/>
                      <a:pt x="243" y="103"/>
                    </a:cubicBezTo>
                    <a:cubicBezTo>
                      <a:pt x="243" y="103"/>
                      <a:pt x="243" y="101"/>
                      <a:pt x="243" y="101"/>
                    </a:cubicBezTo>
                    <a:close/>
                    <a:moveTo>
                      <a:pt x="244" y="85"/>
                    </a:moveTo>
                    <a:cubicBezTo>
                      <a:pt x="243" y="85"/>
                      <a:pt x="243" y="87"/>
                      <a:pt x="242" y="87"/>
                    </a:cubicBezTo>
                    <a:cubicBezTo>
                      <a:pt x="242" y="87"/>
                      <a:pt x="241" y="87"/>
                      <a:pt x="241" y="87"/>
                    </a:cubicBezTo>
                    <a:cubicBezTo>
                      <a:pt x="241" y="88"/>
                      <a:pt x="241" y="88"/>
                      <a:pt x="241" y="89"/>
                    </a:cubicBezTo>
                    <a:cubicBezTo>
                      <a:pt x="242" y="89"/>
                      <a:pt x="242" y="89"/>
                      <a:pt x="242" y="89"/>
                    </a:cubicBezTo>
                    <a:cubicBezTo>
                      <a:pt x="242" y="89"/>
                      <a:pt x="243" y="88"/>
                      <a:pt x="243" y="88"/>
                    </a:cubicBezTo>
                    <a:cubicBezTo>
                      <a:pt x="244" y="87"/>
                      <a:pt x="245" y="88"/>
                      <a:pt x="245" y="88"/>
                    </a:cubicBezTo>
                    <a:cubicBezTo>
                      <a:pt x="246" y="88"/>
                      <a:pt x="246" y="87"/>
                      <a:pt x="247" y="87"/>
                    </a:cubicBezTo>
                    <a:cubicBezTo>
                      <a:pt x="247" y="87"/>
                      <a:pt x="247" y="86"/>
                      <a:pt x="247" y="86"/>
                    </a:cubicBezTo>
                    <a:cubicBezTo>
                      <a:pt x="246" y="85"/>
                      <a:pt x="245" y="85"/>
                      <a:pt x="244" y="85"/>
                    </a:cubicBezTo>
                    <a:close/>
                    <a:moveTo>
                      <a:pt x="227" y="82"/>
                    </a:moveTo>
                    <a:cubicBezTo>
                      <a:pt x="227" y="82"/>
                      <a:pt x="227" y="83"/>
                      <a:pt x="227" y="84"/>
                    </a:cubicBezTo>
                    <a:cubicBezTo>
                      <a:pt x="228" y="84"/>
                      <a:pt x="227" y="83"/>
                      <a:pt x="227" y="83"/>
                    </a:cubicBezTo>
                    <a:cubicBezTo>
                      <a:pt x="228" y="83"/>
                      <a:pt x="227" y="82"/>
                      <a:pt x="227" y="82"/>
                    </a:cubicBezTo>
                    <a:cubicBezTo>
                      <a:pt x="227" y="82"/>
                      <a:pt x="227" y="82"/>
                      <a:pt x="227" y="82"/>
                    </a:cubicBezTo>
                    <a:close/>
                    <a:moveTo>
                      <a:pt x="249" y="80"/>
                    </a:moveTo>
                    <a:cubicBezTo>
                      <a:pt x="248" y="80"/>
                      <a:pt x="247" y="81"/>
                      <a:pt x="247" y="81"/>
                    </a:cubicBezTo>
                    <a:cubicBezTo>
                      <a:pt x="247" y="82"/>
                      <a:pt x="247" y="82"/>
                      <a:pt x="247" y="82"/>
                    </a:cubicBezTo>
                    <a:cubicBezTo>
                      <a:pt x="247" y="83"/>
                      <a:pt x="248" y="83"/>
                      <a:pt x="248" y="83"/>
                    </a:cubicBezTo>
                    <a:cubicBezTo>
                      <a:pt x="248" y="83"/>
                      <a:pt x="248" y="83"/>
                      <a:pt x="248" y="84"/>
                    </a:cubicBezTo>
                    <a:cubicBezTo>
                      <a:pt x="249" y="83"/>
                      <a:pt x="249" y="84"/>
                      <a:pt x="250" y="84"/>
                    </a:cubicBezTo>
                    <a:cubicBezTo>
                      <a:pt x="250" y="83"/>
                      <a:pt x="251" y="81"/>
                      <a:pt x="250" y="80"/>
                    </a:cubicBezTo>
                    <a:cubicBezTo>
                      <a:pt x="250" y="80"/>
                      <a:pt x="249" y="80"/>
                      <a:pt x="249" y="80"/>
                    </a:cubicBezTo>
                    <a:close/>
                    <a:moveTo>
                      <a:pt x="213" y="77"/>
                    </a:moveTo>
                    <a:cubicBezTo>
                      <a:pt x="213" y="77"/>
                      <a:pt x="212" y="77"/>
                      <a:pt x="212" y="77"/>
                    </a:cubicBezTo>
                    <a:cubicBezTo>
                      <a:pt x="212" y="78"/>
                      <a:pt x="213" y="79"/>
                      <a:pt x="212" y="79"/>
                    </a:cubicBezTo>
                    <a:cubicBezTo>
                      <a:pt x="212" y="79"/>
                      <a:pt x="211" y="80"/>
                      <a:pt x="211" y="80"/>
                    </a:cubicBezTo>
                    <a:cubicBezTo>
                      <a:pt x="211" y="80"/>
                      <a:pt x="212" y="81"/>
                      <a:pt x="211" y="81"/>
                    </a:cubicBezTo>
                    <a:cubicBezTo>
                      <a:pt x="212" y="81"/>
                      <a:pt x="213" y="81"/>
                      <a:pt x="213" y="81"/>
                    </a:cubicBezTo>
                    <a:cubicBezTo>
                      <a:pt x="216" y="80"/>
                      <a:pt x="215" y="80"/>
                      <a:pt x="215" y="77"/>
                    </a:cubicBezTo>
                    <a:cubicBezTo>
                      <a:pt x="214" y="77"/>
                      <a:pt x="214" y="77"/>
                      <a:pt x="213" y="77"/>
                    </a:cubicBezTo>
                    <a:close/>
                    <a:moveTo>
                      <a:pt x="277" y="79"/>
                    </a:moveTo>
                    <a:cubicBezTo>
                      <a:pt x="278" y="78"/>
                      <a:pt x="278" y="80"/>
                      <a:pt x="278" y="80"/>
                    </a:cubicBezTo>
                    <a:cubicBezTo>
                      <a:pt x="278" y="80"/>
                      <a:pt x="277" y="80"/>
                      <a:pt x="277" y="80"/>
                    </a:cubicBezTo>
                    <a:cubicBezTo>
                      <a:pt x="277" y="80"/>
                      <a:pt x="277" y="81"/>
                      <a:pt x="276" y="81"/>
                    </a:cubicBezTo>
                    <a:cubicBezTo>
                      <a:pt x="275" y="82"/>
                      <a:pt x="277" y="79"/>
                      <a:pt x="277" y="79"/>
                    </a:cubicBezTo>
                    <a:close/>
                    <a:moveTo>
                      <a:pt x="78" y="186"/>
                    </a:moveTo>
                    <a:cubicBezTo>
                      <a:pt x="79" y="187"/>
                      <a:pt x="79" y="187"/>
                      <a:pt x="82" y="188"/>
                    </a:cubicBezTo>
                    <a:cubicBezTo>
                      <a:pt x="82" y="189"/>
                      <a:pt x="82" y="189"/>
                      <a:pt x="81" y="189"/>
                    </a:cubicBezTo>
                    <a:cubicBezTo>
                      <a:pt x="81" y="190"/>
                      <a:pt x="81" y="191"/>
                      <a:pt x="81" y="191"/>
                    </a:cubicBezTo>
                    <a:cubicBezTo>
                      <a:pt x="81" y="191"/>
                      <a:pt x="80" y="191"/>
                      <a:pt x="80" y="191"/>
                    </a:cubicBezTo>
                    <a:cubicBezTo>
                      <a:pt x="80" y="191"/>
                      <a:pt x="80" y="192"/>
                      <a:pt x="80" y="192"/>
                    </a:cubicBezTo>
                    <a:cubicBezTo>
                      <a:pt x="79" y="192"/>
                      <a:pt x="79" y="192"/>
                      <a:pt x="78" y="192"/>
                    </a:cubicBezTo>
                    <a:cubicBezTo>
                      <a:pt x="78" y="192"/>
                      <a:pt x="76" y="190"/>
                      <a:pt x="75" y="190"/>
                    </a:cubicBezTo>
                    <a:cubicBezTo>
                      <a:pt x="75" y="189"/>
                      <a:pt x="74" y="189"/>
                      <a:pt x="74" y="188"/>
                    </a:cubicBezTo>
                    <a:cubicBezTo>
                      <a:pt x="72" y="186"/>
                      <a:pt x="76" y="189"/>
                      <a:pt x="76" y="189"/>
                    </a:cubicBezTo>
                    <a:cubicBezTo>
                      <a:pt x="76" y="189"/>
                      <a:pt x="77" y="188"/>
                      <a:pt x="77" y="188"/>
                    </a:cubicBezTo>
                    <a:cubicBezTo>
                      <a:pt x="77" y="187"/>
                      <a:pt x="78" y="186"/>
                      <a:pt x="78" y="186"/>
                    </a:cubicBezTo>
                    <a:close/>
                    <a:moveTo>
                      <a:pt x="76" y="184"/>
                    </a:moveTo>
                    <a:cubicBezTo>
                      <a:pt x="76" y="184"/>
                      <a:pt x="78" y="186"/>
                      <a:pt x="77" y="186"/>
                    </a:cubicBezTo>
                    <a:cubicBezTo>
                      <a:pt x="77" y="186"/>
                      <a:pt x="76" y="185"/>
                      <a:pt x="76" y="185"/>
                    </a:cubicBezTo>
                    <a:cubicBezTo>
                      <a:pt x="75" y="185"/>
                      <a:pt x="75" y="185"/>
                      <a:pt x="75" y="185"/>
                    </a:cubicBezTo>
                    <a:cubicBezTo>
                      <a:pt x="75" y="185"/>
                      <a:pt x="75" y="185"/>
                      <a:pt x="75" y="185"/>
                    </a:cubicBezTo>
                    <a:cubicBezTo>
                      <a:pt x="75" y="185"/>
                      <a:pt x="76" y="185"/>
                      <a:pt x="76" y="185"/>
                    </a:cubicBezTo>
                    <a:cubicBezTo>
                      <a:pt x="76" y="185"/>
                      <a:pt x="76" y="184"/>
                      <a:pt x="76" y="184"/>
                    </a:cubicBezTo>
                    <a:close/>
                    <a:moveTo>
                      <a:pt x="75" y="176"/>
                    </a:moveTo>
                    <a:cubicBezTo>
                      <a:pt x="77" y="176"/>
                      <a:pt x="77" y="178"/>
                      <a:pt x="75" y="178"/>
                    </a:cubicBezTo>
                    <a:cubicBezTo>
                      <a:pt x="73" y="177"/>
                      <a:pt x="73" y="176"/>
                      <a:pt x="75" y="176"/>
                    </a:cubicBezTo>
                    <a:close/>
                    <a:moveTo>
                      <a:pt x="62" y="153"/>
                    </a:moveTo>
                    <a:cubicBezTo>
                      <a:pt x="63" y="153"/>
                      <a:pt x="64" y="154"/>
                      <a:pt x="65" y="155"/>
                    </a:cubicBezTo>
                    <a:cubicBezTo>
                      <a:pt x="66" y="155"/>
                      <a:pt x="65" y="155"/>
                      <a:pt x="66" y="156"/>
                    </a:cubicBezTo>
                    <a:cubicBezTo>
                      <a:pt x="67" y="155"/>
                      <a:pt x="67" y="157"/>
                      <a:pt x="67" y="157"/>
                    </a:cubicBezTo>
                    <a:cubicBezTo>
                      <a:pt x="63" y="157"/>
                      <a:pt x="63" y="157"/>
                      <a:pt x="63" y="157"/>
                    </a:cubicBezTo>
                    <a:cubicBezTo>
                      <a:pt x="63" y="156"/>
                      <a:pt x="63" y="155"/>
                      <a:pt x="63" y="155"/>
                    </a:cubicBezTo>
                    <a:cubicBezTo>
                      <a:pt x="63" y="155"/>
                      <a:pt x="61" y="153"/>
                      <a:pt x="62" y="153"/>
                    </a:cubicBezTo>
                    <a:close/>
                    <a:moveTo>
                      <a:pt x="81" y="145"/>
                    </a:moveTo>
                    <a:cubicBezTo>
                      <a:pt x="81" y="145"/>
                      <a:pt x="81" y="146"/>
                      <a:pt x="81" y="146"/>
                    </a:cubicBezTo>
                    <a:cubicBezTo>
                      <a:pt x="80" y="147"/>
                      <a:pt x="80" y="145"/>
                      <a:pt x="81" y="145"/>
                    </a:cubicBezTo>
                    <a:close/>
                    <a:moveTo>
                      <a:pt x="123" y="110"/>
                    </a:moveTo>
                    <a:cubicBezTo>
                      <a:pt x="123" y="110"/>
                      <a:pt x="122" y="111"/>
                      <a:pt x="122" y="111"/>
                    </a:cubicBezTo>
                    <a:cubicBezTo>
                      <a:pt x="122" y="111"/>
                      <a:pt x="122" y="112"/>
                      <a:pt x="122" y="112"/>
                    </a:cubicBezTo>
                    <a:cubicBezTo>
                      <a:pt x="121" y="112"/>
                      <a:pt x="122" y="113"/>
                      <a:pt x="122" y="113"/>
                    </a:cubicBezTo>
                    <a:cubicBezTo>
                      <a:pt x="122" y="114"/>
                      <a:pt x="122" y="114"/>
                      <a:pt x="122" y="115"/>
                    </a:cubicBezTo>
                    <a:cubicBezTo>
                      <a:pt x="122" y="115"/>
                      <a:pt x="123" y="115"/>
                      <a:pt x="123" y="115"/>
                    </a:cubicBezTo>
                    <a:cubicBezTo>
                      <a:pt x="124" y="115"/>
                      <a:pt x="124" y="116"/>
                      <a:pt x="125" y="116"/>
                    </a:cubicBezTo>
                    <a:cubicBezTo>
                      <a:pt x="126" y="115"/>
                      <a:pt x="128" y="112"/>
                      <a:pt x="127" y="111"/>
                    </a:cubicBezTo>
                    <a:cubicBezTo>
                      <a:pt x="126" y="110"/>
                      <a:pt x="124" y="110"/>
                      <a:pt x="123" y="110"/>
                    </a:cubicBezTo>
                    <a:close/>
                    <a:moveTo>
                      <a:pt x="36" y="194"/>
                    </a:moveTo>
                    <a:cubicBezTo>
                      <a:pt x="37" y="194"/>
                      <a:pt x="37" y="195"/>
                      <a:pt x="36" y="195"/>
                    </a:cubicBezTo>
                    <a:cubicBezTo>
                      <a:pt x="36" y="195"/>
                      <a:pt x="36" y="194"/>
                      <a:pt x="36" y="194"/>
                    </a:cubicBezTo>
                    <a:close/>
                    <a:moveTo>
                      <a:pt x="48" y="167"/>
                    </a:moveTo>
                    <a:cubicBezTo>
                      <a:pt x="49" y="167"/>
                      <a:pt x="48" y="167"/>
                      <a:pt x="49" y="167"/>
                    </a:cubicBezTo>
                    <a:cubicBezTo>
                      <a:pt x="49" y="168"/>
                      <a:pt x="50" y="167"/>
                      <a:pt x="51" y="167"/>
                    </a:cubicBezTo>
                    <a:cubicBezTo>
                      <a:pt x="51" y="168"/>
                      <a:pt x="51" y="169"/>
                      <a:pt x="51" y="169"/>
                    </a:cubicBezTo>
                    <a:cubicBezTo>
                      <a:pt x="52" y="169"/>
                      <a:pt x="52" y="169"/>
                      <a:pt x="52" y="169"/>
                    </a:cubicBezTo>
                    <a:cubicBezTo>
                      <a:pt x="55" y="171"/>
                      <a:pt x="55" y="173"/>
                      <a:pt x="57" y="176"/>
                    </a:cubicBezTo>
                    <a:cubicBezTo>
                      <a:pt x="56" y="176"/>
                      <a:pt x="56" y="175"/>
                      <a:pt x="55" y="175"/>
                    </a:cubicBezTo>
                    <a:cubicBezTo>
                      <a:pt x="55" y="176"/>
                      <a:pt x="55" y="177"/>
                      <a:pt x="55" y="177"/>
                    </a:cubicBezTo>
                    <a:cubicBezTo>
                      <a:pt x="55" y="178"/>
                      <a:pt x="54" y="177"/>
                      <a:pt x="54" y="177"/>
                    </a:cubicBezTo>
                    <a:cubicBezTo>
                      <a:pt x="52" y="177"/>
                      <a:pt x="52" y="178"/>
                      <a:pt x="51" y="179"/>
                    </a:cubicBezTo>
                    <a:cubicBezTo>
                      <a:pt x="51" y="178"/>
                      <a:pt x="50" y="178"/>
                      <a:pt x="49" y="178"/>
                    </a:cubicBezTo>
                    <a:cubicBezTo>
                      <a:pt x="49" y="178"/>
                      <a:pt x="49" y="177"/>
                      <a:pt x="49" y="176"/>
                    </a:cubicBezTo>
                    <a:cubicBezTo>
                      <a:pt x="49" y="176"/>
                      <a:pt x="47" y="175"/>
                      <a:pt x="47" y="174"/>
                    </a:cubicBezTo>
                    <a:cubicBezTo>
                      <a:pt x="47" y="173"/>
                      <a:pt x="47" y="172"/>
                      <a:pt x="47" y="172"/>
                    </a:cubicBezTo>
                    <a:cubicBezTo>
                      <a:pt x="46" y="171"/>
                      <a:pt x="45" y="171"/>
                      <a:pt x="45" y="171"/>
                    </a:cubicBezTo>
                    <a:cubicBezTo>
                      <a:pt x="45" y="170"/>
                      <a:pt x="45" y="169"/>
                      <a:pt x="44" y="169"/>
                    </a:cubicBezTo>
                    <a:cubicBezTo>
                      <a:pt x="45" y="169"/>
                      <a:pt x="45" y="169"/>
                      <a:pt x="45" y="169"/>
                    </a:cubicBezTo>
                    <a:cubicBezTo>
                      <a:pt x="45" y="169"/>
                      <a:pt x="46" y="168"/>
                      <a:pt x="46" y="168"/>
                    </a:cubicBezTo>
                    <a:cubicBezTo>
                      <a:pt x="46" y="168"/>
                      <a:pt x="46" y="168"/>
                      <a:pt x="46" y="168"/>
                    </a:cubicBezTo>
                    <a:cubicBezTo>
                      <a:pt x="46" y="168"/>
                      <a:pt x="47" y="168"/>
                      <a:pt x="47" y="168"/>
                    </a:cubicBezTo>
                    <a:cubicBezTo>
                      <a:pt x="48" y="167"/>
                      <a:pt x="47" y="167"/>
                      <a:pt x="48" y="167"/>
                    </a:cubicBezTo>
                    <a:close/>
                    <a:moveTo>
                      <a:pt x="65" y="161"/>
                    </a:moveTo>
                    <a:cubicBezTo>
                      <a:pt x="65" y="161"/>
                      <a:pt x="66" y="162"/>
                      <a:pt x="66" y="162"/>
                    </a:cubicBezTo>
                    <a:cubicBezTo>
                      <a:pt x="67" y="162"/>
                      <a:pt x="67" y="162"/>
                      <a:pt x="68" y="162"/>
                    </a:cubicBezTo>
                    <a:cubicBezTo>
                      <a:pt x="68" y="162"/>
                      <a:pt x="69" y="162"/>
                      <a:pt x="69" y="163"/>
                    </a:cubicBezTo>
                    <a:cubicBezTo>
                      <a:pt x="69" y="164"/>
                      <a:pt x="68" y="165"/>
                      <a:pt x="69" y="167"/>
                    </a:cubicBezTo>
                    <a:cubicBezTo>
                      <a:pt x="69" y="167"/>
                      <a:pt x="70" y="168"/>
                      <a:pt x="71" y="168"/>
                    </a:cubicBezTo>
                    <a:cubicBezTo>
                      <a:pt x="71" y="168"/>
                      <a:pt x="72" y="170"/>
                      <a:pt x="72" y="170"/>
                    </a:cubicBezTo>
                    <a:cubicBezTo>
                      <a:pt x="71" y="171"/>
                      <a:pt x="71" y="171"/>
                      <a:pt x="71" y="172"/>
                    </a:cubicBezTo>
                    <a:cubicBezTo>
                      <a:pt x="71" y="172"/>
                      <a:pt x="70" y="173"/>
                      <a:pt x="70" y="173"/>
                    </a:cubicBezTo>
                    <a:cubicBezTo>
                      <a:pt x="70" y="173"/>
                      <a:pt x="70" y="173"/>
                      <a:pt x="70" y="173"/>
                    </a:cubicBezTo>
                    <a:cubicBezTo>
                      <a:pt x="70" y="173"/>
                      <a:pt x="69" y="172"/>
                      <a:pt x="68" y="172"/>
                    </a:cubicBezTo>
                    <a:cubicBezTo>
                      <a:pt x="68" y="171"/>
                      <a:pt x="67" y="170"/>
                      <a:pt x="67" y="170"/>
                    </a:cubicBezTo>
                    <a:cubicBezTo>
                      <a:pt x="67" y="170"/>
                      <a:pt x="66" y="170"/>
                      <a:pt x="66" y="170"/>
                    </a:cubicBezTo>
                    <a:cubicBezTo>
                      <a:pt x="66" y="169"/>
                      <a:pt x="66" y="169"/>
                      <a:pt x="66" y="168"/>
                    </a:cubicBezTo>
                    <a:cubicBezTo>
                      <a:pt x="65" y="168"/>
                      <a:pt x="64" y="168"/>
                      <a:pt x="64" y="167"/>
                    </a:cubicBezTo>
                    <a:cubicBezTo>
                      <a:pt x="64" y="167"/>
                      <a:pt x="64" y="166"/>
                      <a:pt x="64" y="166"/>
                    </a:cubicBezTo>
                    <a:cubicBezTo>
                      <a:pt x="64" y="167"/>
                      <a:pt x="65" y="166"/>
                      <a:pt x="65" y="166"/>
                    </a:cubicBezTo>
                    <a:cubicBezTo>
                      <a:pt x="65" y="167"/>
                      <a:pt x="65" y="167"/>
                      <a:pt x="65" y="167"/>
                    </a:cubicBezTo>
                    <a:cubicBezTo>
                      <a:pt x="66" y="170"/>
                      <a:pt x="66" y="167"/>
                      <a:pt x="65" y="166"/>
                    </a:cubicBezTo>
                    <a:cubicBezTo>
                      <a:pt x="65" y="166"/>
                      <a:pt x="65" y="166"/>
                      <a:pt x="65" y="166"/>
                    </a:cubicBezTo>
                    <a:cubicBezTo>
                      <a:pt x="65" y="166"/>
                      <a:pt x="65" y="166"/>
                      <a:pt x="65" y="166"/>
                    </a:cubicBezTo>
                    <a:cubicBezTo>
                      <a:pt x="68" y="165"/>
                      <a:pt x="67" y="168"/>
                      <a:pt x="67" y="163"/>
                    </a:cubicBezTo>
                    <a:cubicBezTo>
                      <a:pt x="67" y="163"/>
                      <a:pt x="66" y="163"/>
                      <a:pt x="66" y="163"/>
                    </a:cubicBezTo>
                    <a:cubicBezTo>
                      <a:pt x="65" y="163"/>
                      <a:pt x="65" y="163"/>
                      <a:pt x="65" y="163"/>
                    </a:cubicBezTo>
                    <a:cubicBezTo>
                      <a:pt x="65" y="163"/>
                      <a:pt x="65" y="163"/>
                      <a:pt x="65" y="163"/>
                    </a:cubicBezTo>
                    <a:cubicBezTo>
                      <a:pt x="65" y="162"/>
                      <a:pt x="65" y="162"/>
                      <a:pt x="65" y="161"/>
                    </a:cubicBezTo>
                    <a:cubicBezTo>
                      <a:pt x="64" y="161"/>
                      <a:pt x="64" y="161"/>
                      <a:pt x="65" y="161"/>
                    </a:cubicBezTo>
                    <a:close/>
                    <a:moveTo>
                      <a:pt x="198" y="50"/>
                    </a:moveTo>
                    <a:cubicBezTo>
                      <a:pt x="198" y="50"/>
                      <a:pt x="197" y="51"/>
                      <a:pt x="196" y="51"/>
                    </a:cubicBezTo>
                    <a:cubicBezTo>
                      <a:pt x="196" y="51"/>
                      <a:pt x="195" y="51"/>
                      <a:pt x="195" y="51"/>
                    </a:cubicBezTo>
                    <a:cubicBezTo>
                      <a:pt x="194" y="51"/>
                      <a:pt x="194" y="53"/>
                      <a:pt x="194" y="53"/>
                    </a:cubicBezTo>
                    <a:cubicBezTo>
                      <a:pt x="193" y="53"/>
                      <a:pt x="193" y="53"/>
                      <a:pt x="193" y="53"/>
                    </a:cubicBezTo>
                    <a:cubicBezTo>
                      <a:pt x="191" y="53"/>
                      <a:pt x="190" y="54"/>
                      <a:pt x="189" y="54"/>
                    </a:cubicBezTo>
                    <a:cubicBezTo>
                      <a:pt x="189" y="54"/>
                      <a:pt x="189" y="54"/>
                      <a:pt x="188" y="54"/>
                    </a:cubicBezTo>
                    <a:cubicBezTo>
                      <a:pt x="188" y="54"/>
                      <a:pt x="186" y="56"/>
                      <a:pt x="185" y="56"/>
                    </a:cubicBezTo>
                    <a:cubicBezTo>
                      <a:pt x="184" y="56"/>
                      <a:pt x="184" y="56"/>
                      <a:pt x="183" y="56"/>
                    </a:cubicBezTo>
                    <a:cubicBezTo>
                      <a:pt x="183" y="56"/>
                      <a:pt x="182" y="57"/>
                      <a:pt x="182" y="57"/>
                    </a:cubicBezTo>
                    <a:cubicBezTo>
                      <a:pt x="182" y="57"/>
                      <a:pt x="179" y="57"/>
                      <a:pt x="179" y="57"/>
                    </a:cubicBezTo>
                    <a:cubicBezTo>
                      <a:pt x="179" y="56"/>
                      <a:pt x="179" y="56"/>
                      <a:pt x="179" y="56"/>
                    </a:cubicBezTo>
                    <a:cubicBezTo>
                      <a:pt x="177" y="55"/>
                      <a:pt x="176" y="55"/>
                      <a:pt x="174" y="55"/>
                    </a:cubicBezTo>
                    <a:cubicBezTo>
                      <a:pt x="174" y="56"/>
                      <a:pt x="174" y="57"/>
                      <a:pt x="174" y="58"/>
                    </a:cubicBezTo>
                    <a:cubicBezTo>
                      <a:pt x="173" y="58"/>
                      <a:pt x="171" y="58"/>
                      <a:pt x="171" y="58"/>
                    </a:cubicBezTo>
                    <a:cubicBezTo>
                      <a:pt x="171" y="58"/>
                      <a:pt x="170" y="58"/>
                      <a:pt x="170" y="58"/>
                    </a:cubicBezTo>
                    <a:cubicBezTo>
                      <a:pt x="170" y="58"/>
                      <a:pt x="169" y="58"/>
                      <a:pt x="169" y="58"/>
                    </a:cubicBezTo>
                    <a:cubicBezTo>
                      <a:pt x="168" y="58"/>
                      <a:pt x="168" y="59"/>
                      <a:pt x="167" y="59"/>
                    </a:cubicBezTo>
                    <a:cubicBezTo>
                      <a:pt x="166" y="60"/>
                      <a:pt x="165" y="59"/>
                      <a:pt x="165" y="60"/>
                    </a:cubicBezTo>
                    <a:cubicBezTo>
                      <a:pt x="164" y="60"/>
                      <a:pt x="164" y="61"/>
                      <a:pt x="164" y="61"/>
                    </a:cubicBezTo>
                    <a:cubicBezTo>
                      <a:pt x="163" y="61"/>
                      <a:pt x="162" y="61"/>
                      <a:pt x="161" y="61"/>
                    </a:cubicBezTo>
                    <a:cubicBezTo>
                      <a:pt x="161" y="62"/>
                      <a:pt x="161" y="62"/>
                      <a:pt x="161" y="62"/>
                    </a:cubicBezTo>
                    <a:cubicBezTo>
                      <a:pt x="160" y="63"/>
                      <a:pt x="159" y="63"/>
                      <a:pt x="159" y="63"/>
                    </a:cubicBezTo>
                    <a:cubicBezTo>
                      <a:pt x="159" y="63"/>
                      <a:pt x="159" y="63"/>
                      <a:pt x="159" y="63"/>
                    </a:cubicBezTo>
                    <a:cubicBezTo>
                      <a:pt x="158" y="64"/>
                      <a:pt x="156" y="62"/>
                      <a:pt x="154" y="63"/>
                    </a:cubicBezTo>
                    <a:cubicBezTo>
                      <a:pt x="154" y="63"/>
                      <a:pt x="154" y="64"/>
                      <a:pt x="154" y="64"/>
                    </a:cubicBezTo>
                    <a:cubicBezTo>
                      <a:pt x="152" y="65"/>
                      <a:pt x="151" y="65"/>
                      <a:pt x="150" y="64"/>
                    </a:cubicBezTo>
                    <a:cubicBezTo>
                      <a:pt x="149" y="66"/>
                      <a:pt x="149" y="66"/>
                      <a:pt x="149" y="66"/>
                    </a:cubicBezTo>
                    <a:cubicBezTo>
                      <a:pt x="149" y="66"/>
                      <a:pt x="149" y="66"/>
                      <a:pt x="150" y="66"/>
                    </a:cubicBezTo>
                    <a:cubicBezTo>
                      <a:pt x="149" y="67"/>
                      <a:pt x="148" y="67"/>
                      <a:pt x="150" y="68"/>
                    </a:cubicBezTo>
                    <a:cubicBezTo>
                      <a:pt x="149" y="68"/>
                      <a:pt x="148" y="68"/>
                      <a:pt x="148" y="68"/>
                    </a:cubicBezTo>
                    <a:cubicBezTo>
                      <a:pt x="148" y="67"/>
                      <a:pt x="147" y="68"/>
                      <a:pt x="147" y="68"/>
                    </a:cubicBezTo>
                    <a:cubicBezTo>
                      <a:pt x="147" y="69"/>
                      <a:pt x="147" y="70"/>
                      <a:pt x="147" y="70"/>
                    </a:cubicBezTo>
                    <a:cubicBezTo>
                      <a:pt x="147" y="70"/>
                      <a:pt x="146" y="69"/>
                      <a:pt x="146" y="69"/>
                    </a:cubicBezTo>
                    <a:cubicBezTo>
                      <a:pt x="145" y="70"/>
                      <a:pt x="145" y="72"/>
                      <a:pt x="145" y="71"/>
                    </a:cubicBezTo>
                    <a:cubicBezTo>
                      <a:pt x="145" y="71"/>
                      <a:pt x="145" y="71"/>
                      <a:pt x="145" y="70"/>
                    </a:cubicBezTo>
                    <a:cubicBezTo>
                      <a:pt x="144" y="70"/>
                      <a:pt x="144" y="71"/>
                      <a:pt x="145" y="71"/>
                    </a:cubicBezTo>
                    <a:cubicBezTo>
                      <a:pt x="145" y="72"/>
                      <a:pt x="145" y="72"/>
                      <a:pt x="145" y="72"/>
                    </a:cubicBezTo>
                    <a:cubicBezTo>
                      <a:pt x="144" y="72"/>
                      <a:pt x="145" y="71"/>
                      <a:pt x="144" y="71"/>
                    </a:cubicBezTo>
                    <a:cubicBezTo>
                      <a:pt x="143" y="72"/>
                      <a:pt x="142" y="74"/>
                      <a:pt x="141" y="74"/>
                    </a:cubicBezTo>
                    <a:cubicBezTo>
                      <a:pt x="140" y="74"/>
                      <a:pt x="139" y="74"/>
                      <a:pt x="139" y="74"/>
                    </a:cubicBezTo>
                    <a:cubicBezTo>
                      <a:pt x="139" y="74"/>
                      <a:pt x="139" y="75"/>
                      <a:pt x="139" y="75"/>
                    </a:cubicBezTo>
                    <a:cubicBezTo>
                      <a:pt x="141" y="76"/>
                      <a:pt x="142" y="75"/>
                      <a:pt x="144" y="76"/>
                    </a:cubicBezTo>
                    <a:cubicBezTo>
                      <a:pt x="142" y="76"/>
                      <a:pt x="142" y="76"/>
                      <a:pt x="141" y="79"/>
                    </a:cubicBezTo>
                    <a:cubicBezTo>
                      <a:pt x="141" y="79"/>
                      <a:pt x="141" y="79"/>
                      <a:pt x="141" y="79"/>
                    </a:cubicBezTo>
                    <a:cubicBezTo>
                      <a:pt x="142" y="79"/>
                      <a:pt x="142" y="79"/>
                      <a:pt x="143" y="79"/>
                    </a:cubicBezTo>
                    <a:cubicBezTo>
                      <a:pt x="142" y="79"/>
                      <a:pt x="142" y="81"/>
                      <a:pt x="141" y="81"/>
                    </a:cubicBezTo>
                    <a:cubicBezTo>
                      <a:pt x="141" y="81"/>
                      <a:pt x="140" y="81"/>
                      <a:pt x="140" y="81"/>
                    </a:cubicBezTo>
                    <a:cubicBezTo>
                      <a:pt x="139" y="81"/>
                      <a:pt x="138" y="81"/>
                      <a:pt x="137" y="82"/>
                    </a:cubicBezTo>
                    <a:cubicBezTo>
                      <a:pt x="137" y="84"/>
                      <a:pt x="137" y="84"/>
                      <a:pt x="138" y="85"/>
                    </a:cubicBezTo>
                    <a:cubicBezTo>
                      <a:pt x="138" y="85"/>
                      <a:pt x="137" y="85"/>
                      <a:pt x="137" y="85"/>
                    </a:cubicBezTo>
                    <a:cubicBezTo>
                      <a:pt x="136" y="86"/>
                      <a:pt x="137" y="87"/>
                      <a:pt x="137" y="87"/>
                    </a:cubicBezTo>
                    <a:cubicBezTo>
                      <a:pt x="136" y="88"/>
                      <a:pt x="136" y="87"/>
                      <a:pt x="136" y="88"/>
                    </a:cubicBezTo>
                    <a:cubicBezTo>
                      <a:pt x="135" y="88"/>
                      <a:pt x="136" y="88"/>
                      <a:pt x="136" y="88"/>
                    </a:cubicBezTo>
                    <a:cubicBezTo>
                      <a:pt x="136" y="88"/>
                      <a:pt x="136" y="89"/>
                      <a:pt x="137" y="89"/>
                    </a:cubicBezTo>
                    <a:cubicBezTo>
                      <a:pt x="136" y="89"/>
                      <a:pt x="136" y="90"/>
                      <a:pt x="136" y="90"/>
                    </a:cubicBezTo>
                    <a:cubicBezTo>
                      <a:pt x="135" y="90"/>
                      <a:pt x="135" y="90"/>
                      <a:pt x="133" y="90"/>
                    </a:cubicBezTo>
                    <a:cubicBezTo>
                      <a:pt x="132" y="92"/>
                      <a:pt x="132" y="93"/>
                      <a:pt x="133" y="96"/>
                    </a:cubicBezTo>
                    <a:cubicBezTo>
                      <a:pt x="134" y="96"/>
                      <a:pt x="134" y="96"/>
                      <a:pt x="135" y="96"/>
                    </a:cubicBezTo>
                    <a:cubicBezTo>
                      <a:pt x="135" y="96"/>
                      <a:pt x="135" y="95"/>
                      <a:pt x="135" y="95"/>
                    </a:cubicBezTo>
                    <a:cubicBezTo>
                      <a:pt x="135" y="95"/>
                      <a:pt x="136" y="95"/>
                      <a:pt x="136" y="95"/>
                    </a:cubicBezTo>
                    <a:cubicBezTo>
                      <a:pt x="136" y="95"/>
                      <a:pt x="136" y="94"/>
                      <a:pt x="136" y="94"/>
                    </a:cubicBezTo>
                    <a:cubicBezTo>
                      <a:pt x="136" y="94"/>
                      <a:pt x="137" y="94"/>
                      <a:pt x="137" y="94"/>
                    </a:cubicBezTo>
                    <a:cubicBezTo>
                      <a:pt x="137" y="95"/>
                      <a:pt x="137" y="95"/>
                      <a:pt x="137" y="95"/>
                    </a:cubicBezTo>
                    <a:cubicBezTo>
                      <a:pt x="138" y="95"/>
                      <a:pt x="139" y="94"/>
                      <a:pt x="139" y="94"/>
                    </a:cubicBezTo>
                    <a:cubicBezTo>
                      <a:pt x="139" y="94"/>
                      <a:pt x="140" y="94"/>
                      <a:pt x="141" y="94"/>
                    </a:cubicBezTo>
                    <a:cubicBezTo>
                      <a:pt x="141" y="94"/>
                      <a:pt x="140" y="95"/>
                      <a:pt x="140" y="95"/>
                    </a:cubicBezTo>
                    <a:cubicBezTo>
                      <a:pt x="140" y="95"/>
                      <a:pt x="140" y="95"/>
                      <a:pt x="140" y="95"/>
                    </a:cubicBezTo>
                    <a:cubicBezTo>
                      <a:pt x="140" y="95"/>
                      <a:pt x="141" y="97"/>
                      <a:pt x="141" y="97"/>
                    </a:cubicBezTo>
                    <a:cubicBezTo>
                      <a:pt x="143" y="97"/>
                      <a:pt x="142" y="97"/>
                      <a:pt x="144" y="97"/>
                    </a:cubicBezTo>
                    <a:cubicBezTo>
                      <a:pt x="144" y="97"/>
                      <a:pt x="144" y="98"/>
                      <a:pt x="144" y="99"/>
                    </a:cubicBezTo>
                    <a:cubicBezTo>
                      <a:pt x="143" y="99"/>
                      <a:pt x="144" y="98"/>
                      <a:pt x="143" y="98"/>
                    </a:cubicBezTo>
                    <a:cubicBezTo>
                      <a:pt x="142" y="99"/>
                      <a:pt x="142" y="99"/>
                      <a:pt x="142" y="99"/>
                    </a:cubicBezTo>
                    <a:cubicBezTo>
                      <a:pt x="141" y="99"/>
                      <a:pt x="142" y="99"/>
                      <a:pt x="141" y="99"/>
                    </a:cubicBezTo>
                    <a:cubicBezTo>
                      <a:pt x="139" y="100"/>
                      <a:pt x="142" y="100"/>
                      <a:pt x="142" y="101"/>
                    </a:cubicBezTo>
                    <a:cubicBezTo>
                      <a:pt x="142" y="101"/>
                      <a:pt x="142" y="102"/>
                      <a:pt x="142" y="101"/>
                    </a:cubicBezTo>
                    <a:cubicBezTo>
                      <a:pt x="141" y="102"/>
                      <a:pt x="141" y="102"/>
                      <a:pt x="140" y="102"/>
                    </a:cubicBezTo>
                    <a:cubicBezTo>
                      <a:pt x="141" y="103"/>
                      <a:pt x="141" y="103"/>
                      <a:pt x="141" y="103"/>
                    </a:cubicBezTo>
                    <a:cubicBezTo>
                      <a:pt x="142" y="103"/>
                      <a:pt x="144" y="102"/>
                      <a:pt x="145" y="102"/>
                    </a:cubicBezTo>
                    <a:cubicBezTo>
                      <a:pt x="145" y="102"/>
                      <a:pt x="146" y="104"/>
                      <a:pt x="147" y="104"/>
                    </a:cubicBezTo>
                    <a:cubicBezTo>
                      <a:pt x="147" y="104"/>
                      <a:pt x="147" y="104"/>
                      <a:pt x="147" y="104"/>
                    </a:cubicBezTo>
                    <a:cubicBezTo>
                      <a:pt x="148" y="104"/>
                      <a:pt x="147" y="103"/>
                      <a:pt x="147" y="103"/>
                    </a:cubicBezTo>
                    <a:cubicBezTo>
                      <a:pt x="147" y="103"/>
                      <a:pt x="148" y="102"/>
                      <a:pt x="148" y="102"/>
                    </a:cubicBezTo>
                    <a:cubicBezTo>
                      <a:pt x="150" y="103"/>
                      <a:pt x="151" y="103"/>
                      <a:pt x="154" y="102"/>
                    </a:cubicBezTo>
                    <a:cubicBezTo>
                      <a:pt x="154" y="103"/>
                      <a:pt x="153" y="103"/>
                      <a:pt x="154" y="103"/>
                    </a:cubicBezTo>
                    <a:cubicBezTo>
                      <a:pt x="154" y="103"/>
                      <a:pt x="154" y="103"/>
                      <a:pt x="154" y="102"/>
                    </a:cubicBezTo>
                    <a:cubicBezTo>
                      <a:pt x="154" y="102"/>
                      <a:pt x="153" y="102"/>
                      <a:pt x="153" y="102"/>
                    </a:cubicBezTo>
                    <a:cubicBezTo>
                      <a:pt x="153" y="102"/>
                      <a:pt x="153" y="101"/>
                      <a:pt x="153" y="101"/>
                    </a:cubicBezTo>
                    <a:cubicBezTo>
                      <a:pt x="154" y="101"/>
                      <a:pt x="155" y="100"/>
                      <a:pt x="156" y="101"/>
                    </a:cubicBezTo>
                    <a:cubicBezTo>
                      <a:pt x="156" y="101"/>
                      <a:pt x="156" y="102"/>
                      <a:pt x="158" y="102"/>
                    </a:cubicBezTo>
                    <a:cubicBezTo>
                      <a:pt x="158" y="102"/>
                      <a:pt x="159" y="101"/>
                      <a:pt x="160" y="101"/>
                    </a:cubicBezTo>
                    <a:cubicBezTo>
                      <a:pt x="156" y="99"/>
                      <a:pt x="153" y="98"/>
                      <a:pt x="151" y="95"/>
                    </a:cubicBezTo>
                    <a:cubicBezTo>
                      <a:pt x="151" y="94"/>
                      <a:pt x="151" y="94"/>
                      <a:pt x="151" y="93"/>
                    </a:cubicBezTo>
                    <a:cubicBezTo>
                      <a:pt x="150" y="93"/>
                      <a:pt x="150" y="93"/>
                      <a:pt x="150" y="93"/>
                    </a:cubicBezTo>
                    <a:cubicBezTo>
                      <a:pt x="149" y="92"/>
                      <a:pt x="151" y="91"/>
                      <a:pt x="149" y="90"/>
                    </a:cubicBezTo>
                    <a:cubicBezTo>
                      <a:pt x="149" y="90"/>
                      <a:pt x="149" y="90"/>
                      <a:pt x="149" y="90"/>
                    </a:cubicBezTo>
                    <a:cubicBezTo>
                      <a:pt x="149" y="89"/>
                      <a:pt x="150" y="89"/>
                      <a:pt x="150" y="89"/>
                    </a:cubicBezTo>
                    <a:cubicBezTo>
                      <a:pt x="150" y="89"/>
                      <a:pt x="150" y="89"/>
                      <a:pt x="150" y="89"/>
                    </a:cubicBezTo>
                    <a:cubicBezTo>
                      <a:pt x="150" y="89"/>
                      <a:pt x="151" y="87"/>
                      <a:pt x="151" y="87"/>
                    </a:cubicBezTo>
                    <a:cubicBezTo>
                      <a:pt x="151" y="87"/>
                      <a:pt x="150" y="87"/>
                      <a:pt x="150" y="87"/>
                    </a:cubicBezTo>
                    <a:cubicBezTo>
                      <a:pt x="150" y="86"/>
                      <a:pt x="150" y="86"/>
                      <a:pt x="150" y="86"/>
                    </a:cubicBezTo>
                    <a:cubicBezTo>
                      <a:pt x="150" y="86"/>
                      <a:pt x="151" y="86"/>
                      <a:pt x="151" y="86"/>
                    </a:cubicBezTo>
                    <a:cubicBezTo>
                      <a:pt x="152" y="85"/>
                      <a:pt x="151" y="83"/>
                      <a:pt x="151" y="83"/>
                    </a:cubicBezTo>
                    <a:cubicBezTo>
                      <a:pt x="151" y="83"/>
                      <a:pt x="152" y="83"/>
                      <a:pt x="153" y="82"/>
                    </a:cubicBezTo>
                    <a:cubicBezTo>
                      <a:pt x="153" y="82"/>
                      <a:pt x="152" y="81"/>
                      <a:pt x="153" y="81"/>
                    </a:cubicBezTo>
                    <a:cubicBezTo>
                      <a:pt x="153" y="81"/>
                      <a:pt x="152" y="81"/>
                      <a:pt x="152" y="81"/>
                    </a:cubicBezTo>
                    <a:cubicBezTo>
                      <a:pt x="151" y="80"/>
                      <a:pt x="151" y="81"/>
                      <a:pt x="150" y="81"/>
                    </a:cubicBezTo>
                    <a:cubicBezTo>
                      <a:pt x="150" y="81"/>
                      <a:pt x="149" y="80"/>
                      <a:pt x="149" y="80"/>
                    </a:cubicBezTo>
                    <a:cubicBezTo>
                      <a:pt x="148" y="79"/>
                      <a:pt x="146" y="80"/>
                      <a:pt x="146" y="80"/>
                    </a:cubicBezTo>
                    <a:cubicBezTo>
                      <a:pt x="145" y="78"/>
                      <a:pt x="145" y="78"/>
                      <a:pt x="145" y="78"/>
                    </a:cubicBezTo>
                    <a:cubicBezTo>
                      <a:pt x="146" y="79"/>
                      <a:pt x="148" y="80"/>
                      <a:pt x="149" y="79"/>
                    </a:cubicBezTo>
                    <a:cubicBezTo>
                      <a:pt x="149" y="79"/>
                      <a:pt x="149" y="79"/>
                      <a:pt x="150" y="79"/>
                    </a:cubicBezTo>
                    <a:cubicBezTo>
                      <a:pt x="150" y="79"/>
                      <a:pt x="150" y="80"/>
                      <a:pt x="150" y="80"/>
                    </a:cubicBezTo>
                    <a:cubicBezTo>
                      <a:pt x="151" y="80"/>
                      <a:pt x="153" y="80"/>
                      <a:pt x="153" y="80"/>
                    </a:cubicBezTo>
                    <a:cubicBezTo>
                      <a:pt x="153" y="79"/>
                      <a:pt x="154" y="79"/>
                      <a:pt x="154" y="78"/>
                    </a:cubicBezTo>
                    <a:cubicBezTo>
                      <a:pt x="154" y="78"/>
                      <a:pt x="154" y="78"/>
                      <a:pt x="154" y="77"/>
                    </a:cubicBezTo>
                    <a:cubicBezTo>
                      <a:pt x="154" y="78"/>
                      <a:pt x="154" y="77"/>
                      <a:pt x="154" y="76"/>
                    </a:cubicBezTo>
                    <a:cubicBezTo>
                      <a:pt x="154" y="76"/>
                      <a:pt x="155" y="77"/>
                      <a:pt x="155" y="77"/>
                    </a:cubicBezTo>
                    <a:cubicBezTo>
                      <a:pt x="155" y="77"/>
                      <a:pt x="155" y="77"/>
                      <a:pt x="156" y="77"/>
                    </a:cubicBezTo>
                    <a:cubicBezTo>
                      <a:pt x="157" y="76"/>
                      <a:pt x="156" y="76"/>
                      <a:pt x="156" y="75"/>
                    </a:cubicBezTo>
                    <a:cubicBezTo>
                      <a:pt x="156" y="75"/>
                      <a:pt x="158" y="75"/>
                      <a:pt x="158" y="75"/>
                    </a:cubicBezTo>
                    <a:cubicBezTo>
                      <a:pt x="158" y="75"/>
                      <a:pt x="158" y="75"/>
                      <a:pt x="158" y="75"/>
                    </a:cubicBezTo>
                    <a:cubicBezTo>
                      <a:pt x="158" y="74"/>
                      <a:pt x="157" y="73"/>
                      <a:pt x="157" y="72"/>
                    </a:cubicBezTo>
                    <a:cubicBezTo>
                      <a:pt x="157" y="73"/>
                      <a:pt x="158" y="72"/>
                      <a:pt x="158" y="72"/>
                    </a:cubicBezTo>
                    <a:cubicBezTo>
                      <a:pt x="159" y="74"/>
                      <a:pt x="159" y="74"/>
                      <a:pt x="159" y="74"/>
                    </a:cubicBezTo>
                    <a:cubicBezTo>
                      <a:pt x="160" y="73"/>
                      <a:pt x="160" y="73"/>
                      <a:pt x="160" y="73"/>
                    </a:cubicBezTo>
                    <a:cubicBezTo>
                      <a:pt x="161" y="72"/>
                      <a:pt x="160" y="71"/>
                      <a:pt x="161" y="71"/>
                    </a:cubicBezTo>
                    <a:cubicBezTo>
                      <a:pt x="161" y="71"/>
                      <a:pt x="161" y="71"/>
                      <a:pt x="162" y="71"/>
                    </a:cubicBezTo>
                    <a:cubicBezTo>
                      <a:pt x="162" y="71"/>
                      <a:pt x="162" y="70"/>
                      <a:pt x="162" y="70"/>
                    </a:cubicBezTo>
                    <a:cubicBezTo>
                      <a:pt x="161" y="70"/>
                      <a:pt x="161" y="69"/>
                      <a:pt x="161" y="69"/>
                    </a:cubicBezTo>
                    <a:cubicBezTo>
                      <a:pt x="162" y="69"/>
                      <a:pt x="163" y="69"/>
                      <a:pt x="163" y="69"/>
                    </a:cubicBezTo>
                    <a:cubicBezTo>
                      <a:pt x="164" y="68"/>
                      <a:pt x="163" y="68"/>
                      <a:pt x="164" y="68"/>
                    </a:cubicBezTo>
                    <a:cubicBezTo>
                      <a:pt x="164" y="67"/>
                      <a:pt x="166" y="68"/>
                      <a:pt x="166" y="68"/>
                    </a:cubicBezTo>
                    <a:cubicBezTo>
                      <a:pt x="167" y="67"/>
                      <a:pt x="166" y="67"/>
                      <a:pt x="167" y="67"/>
                    </a:cubicBezTo>
                    <a:cubicBezTo>
                      <a:pt x="167" y="67"/>
                      <a:pt x="168" y="68"/>
                      <a:pt x="169" y="67"/>
                    </a:cubicBezTo>
                    <a:cubicBezTo>
                      <a:pt x="170" y="67"/>
                      <a:pt x="169" y="66"/>
                      <a:pt x="170" y="66"/>
                    </a:cubicBezTo>
                    <a:cubicBezTo>
                      <a:pt x="170" y="65"/>
                      <a:pt x="171" y="66"/>
                      <a:pt x="171" y="66"/>
                    </a:cubicBezTo>
                    <a:cubicBezTo>
                      <a:pt x="171" y="65"/>
                      <a:pt x="171" y="64"/>
                      <a:pt x="172" y="64"/>
                    </a:cubicBezTo>
                    <a:cubicBezTo>
                      <a:pt x="172" y="64"/>
                      <a:pt x="173" y="64"/>
                      <a:pt x="173" y="64"/>
                    </a:cubicBezTo>
                    <a:cubicBezTo>
                      <a:pt x="174" y="63"/>
                      <a:pt x="174" y="63"/>
                      <a:pt x="174" y="63"/>
                    </a:cubicBezTo>
                    <a:cubicBezTo>
                      <a:pt x="174" y="63"/>
                      <a:pt x="177" y="62"/>
                      <a:pt x="177" y="62"/>
                    </a:cubicBezTo>
                    <a:cubicBezTo>
                      <a:pt x="178" y="62"/>
                      <a:pt x="178" y="63"/>
                      <a:pt x="179" y="62"/>
                    </a:cubicBezTo>
                    <a:cubicBezTo>
                      <a:pt x="181" y="62"/>
                      <a:pt x="182" y="61"/>
                      <a:pt x="183" y="61"/>
                    </a:cubicBezTo>
                    <a:cubicBezTo>
                      <a:pt x="184" y="60"/>
                      <a:pt x="184" y="61"/>
                      <a:pt x="185" y="61"/>
                    </a:cubicBezTo>
                    <a:cubicBezTo>
                      <a:pt x="185" y="61"/>
                      <a:pt x="185" y="61"/>
                      <a:pt x="185" y="61"/>
                    </a:cubicBezTo>
                    <a:cubicBezTo>
                      <a:pt x="186" y="60"/>
                      <a:pt x="186" y="61"/>
                      <a:pt x="187" y="61"/>
                    </a:cubicBezTo>
                    <a:cubicBezTo>
                      <a:pt x="187" y="60"/>
                      <a:pt x="188" y="60"/>
                      <a:pt x="188" y="60"/>
                    </a:cubicBezTo>
                    <a:cubicBezTo>
                      <a:pt x="190" y="59"/>
                      <a:pt x="191" y="59"/>
                      <a:pt x="193" y="59"/>
                    </a:cubicBezTo>
                    <a:cubicBezTo>
                      <a:pt x="194" y="59"/>
                      <a:pt x="195" y="58"/>
                      <a:pt x="195" y="58"/>
                    </a:cubicBezTo>
                    <a:cubicBezTo>
                      <a:pt x="195" y="58"/>
                      <a:pt x="196" y="58"/>
                      <a:pt x="197" y="58"/>
                    </a:cubicBezTo>
                    <a:cubicBezTo>
                      <a:pt x="197" y="58"/>
                      <a:pt x="197" y="57"/>
                      <a:pt x="198" y="57"/>
                    </a:cubicBezTo>
                    <a:cubicBezTo>
                      <a:pt x="198" y="57"/>
                      <a:pt x="199" y="57"/>
                      <a:pt x="199" y="57"/>
                    </a:cubicBezTo>
                    <a:cubicBezTo>
                      <a:pt x="199" y="57"/>
                      <a:pt x="199" y="56"/>
                      <a:pt x="199" y="56"/>
                    </a:cubicBezTo>
                    <a:cubicBezTo>
                      <a:pt x="200" y="56"/>
                      <a:pt x="200" y="56"/>
                      <a:pt x="201" y="55"/>
                    </a:cubicBezTo>
                    <a:cubicBezTo>
                      <a:pt x="201" y="55"/>
                      <a:pt x="202" y="53"/>
                      <a:pt x="202" y="52"/>
                    </a:cubicBezTo>
                    <a:cubicBezTo>
                      <a:pt x="201" y="52"/>
                      <a:pt x="200" y="52"/>
                      <a:pt x="200" y="52"/>
                    </a:cubicBezTo>
                    <a:cubicBezTo>
                      <a:pt x="200" y="51"/>
                      <a:pt x="200" y="50"/>
                      <a:pt x="200" y="50"/>
                    </a:cubicBezTo>
                    <a:cubicBezTo>
                      <a:pt x="200" y="50"/>
                      <a:pt x="199" y="50"/>
                      <a:pt x="198" y="50"/>
                    </a:cubicBezTo>
                    <a:close/>
                    <a:moveTo>
                      <a:pt x="133" y="25"/>
                    </a:moveTo>
                    <a:cubicBezTo>
                      <a:pt x="132" y="25"/>
                      <a:pt x="132" y="26"/>
                      <a:pt x="131" y="27"/>
                    </a:cubicBezTo>
                    <a:cubicBezTo>
                      <a:pt x="129" y="28"/>
                      <a:pt x="133" y="27"/>
                      <a:pt x="134" y="27"/>
                    </a:cubicBezTo>
                    <a:cubicBezTo>
                      <a:pt x="134" y="26"/>
                      <a:pt x="134" y="26"/>
                      <a:pt x="134" y="25"/>
                    </a:cubicBezTo>
                    <a:cubicBezTo>
                      <a:pt x="134" y="25"/>
                      <a:pt x="133" y="25"/>
                      <a:pt x="133" y="25"/>
                    </a:cubicBezTo>
                    <a:close/>
                    <a:moveTo>
                      <a:pt x="166" y="24"/>
                    </a:moveTo>
                    <a:cubicBezTo>
                      <a:pt x="165" y="24"/>
                      <a:pt x="164" y="25"/>
                      <a:pt x="164" y="26"/>
                    </a:cubicBezTo>
                    <a:cubicBezTo>
                      <a:pt x="165" y="26"/>
                      <a:pt x="166" y="28"/>
                      <a:pt x="168" y="27"/>
                    </a:cubicBezTo>
                    <a:cubicBezTo>
                      <a:pt x="168" y="27"/>
                      <a:pt x="168" y="25"/>
                      <a:pt x="168" y="25"/>
                    </a:cubicBezTo>
                    <a:cubicBezTo>
                      <a:pt x="167" y="25"/>
                      <a:pt x="167" y="25"/>
                      <a:pt x="167" y="24"/>
                    </a:cubicBezTo>
                    <a:cubicBezTo>
                      <a:pt x="167" y="24"/>
                      <a:pt x="166" y="24"/>
                      <a:pt x="166" y="24"/>
                    </a:cubicBezTo>
                    <a:close/>
                    <a:moveTo>
                      <a:pt x="129" y="23"/>
                    </a:moveTo>
                    <a:cubicBezTo>
                      <a:pt x="125" y="25"/>
                      <a:pt x="127" y="25"/>
                      <a:pt x="130" y="25"/>
                    </a:cubicBezTo>
                    <a:cubicBezTo>
                      <a:pt x="130" y="23"/>
                      <a:pt x="130" y="23"/>
                      <a:pt x="130" y="23"/>
                    </a:cubicBezTo>
                    <a:cubicBezTo>
                      <a:pt x="130" y="23"/>
                      <a:pt x="129" y="23"/>
                      <a:pt x="129" y="23"/>
                    </a:cubicBezTo>
                    <a:close/>
                    <a:moveTo>
                      <a:pt x="144" y="22"/>
                    </a:moveTo>
                    <a:cubicBezTo>
                      <a:pt x="144" y="23"/>
                      <a:pt x="144" y="23"/>
                      <a:pt x="144" y="23"/>
                    </a:cubicBezTo>
                    <a:cubicBezTo>
                      <a:pt x="144" y="22"/>
                      <a:pt x="144" y="22"/>
                      <a:pt x="144" y="22"/>
                    </a:cubicBezTo>
                    <a:close/>
                    <a:moveTo>
                      <a:pt x="148" y="21"/>
                    </a:moveTo>
                    <a:cubicBezTo>
                      <a:pt x="148" y="22"/>
                      <a:pt x="148" y="23"/>
                      <a:pt x="148" y="23"/>
                    </a:cubicBezTo>
                    <a:cubicBezTo>
                      <a:pt x="149" y="23"/>
                      <a:pt x="149" y="22"/>
                      <a:pt x="149" y="21"/>
                    </a:cubicBezTo>
                    <a:cubicBezTo>
                      <a:pt x="149" y="21"/>
                      <a:pt x="148" y="22"/>
                      <a:pt x="148" y="21"/>
                    </a:cubicBezTo>
                    <a:close/>
                    <a:moveTo>
                      <a:pt x="156" y="21"/>
                    </a:moveTo>
                    <a:cubicBezTo>
                      <a:pt x="156" y="21"/>
                      <a:pt x="154" y="22"/>
                      <a:pt x="154" y="22"/>
                    </a:cubicBezTo>
                    <a:cubicBezTo>
                      <a:pt x="151" y="24"/>
                      <a:pt x="156" y="24"/>
                      <a:pt x="158" y="24"/>
                    </a:cubicBezTo>
                    <a:cubicBezTo>
                      <a:pt x="158" y="24"/>
                      <a:pt x="158" y="24"/>
                      <a:pt x="158" y="24"/>
                    </a:cubicBezTo>
                    <a:cubicBezTo>
                      <a:pt x="157" y="23"/>
                      <a:pt x="157" y="23"/>
                      <a:pt x="157" y="23"/>
                    </a:cubicBezTo>
                    <a:cubicBezTo>
                      <a:pt x="158" y="22"/>
                      <a:pt x="160" y="20"/>
                      <a:pt x="156" y="21"/>
                    </a:cubicBezTo>
                    <a:close/>
                    <a:moveTo>
                      <a:pt x="139" y="20"/>
                    </a:moveTo>
                    <a:cubicBezTo>
                      <a:pt x="139" y="20"/>
                      <a:pt x="139" y="21"/>
                      <a:pt x="139" y="21"/>
                    </a:cubicBezTo>
                    <a:cubicBezTo>
                      <a:pt x="138" y="21"/>
                      <a:pt x="138" y="21"/>
                      <a:pt x="137" y="21"/>
                    </a:cubicBezTo>
                    <a:cubicBezTo>
                      <a:pt x="137" y="21"/>
                      <a:pt x="137" y="22"/>
                      <a:pt x="138" y="22"/>
                    </a:cubicBezTo>
                    <a:cubicBezTo>
                      <a:pt x="139" y="23"/>
                      <a:pt x="141" y="23"/>
                      <a:pt x="142" y="23"/>
                    </a:cubicBezTo>
                    <a:cubicBezTo>
                      <a:pt x="142" y="23"/>
                      <a:pt x="142" y="22"/>
                      <a:pt x="143" y="21"/>
                    </a:cubicBezTo>
                    <a:cubicBezTo>
                      <a:pt x="142" y="21"/>
                      <a:pt x="141" y="20"/>
                      <a:pt x="139" y="20"/>
                    </a:cubicBezTo>
                    <a:close/>
                    <a:moveTo>
                      <a:pt x="160" y="19"/>
                    </a:moveTo>
                    <a:cubicBezTo>
                      <a:pt x="159" y="19"/>
                      <a:pt x="159" y="22"/>
                      <a:pt x="159" y="23"/>
                    </a:cubicBezTo>
                    <a:cubicBezTo>
                      <a:pt x="160" y="23"/>
                      <a:pt x="160" y="23"/>
                      <a:pt x="161" y="23"/>
                    </a:cubicBezTo>
                    <a:cubicBezTo>
                      <a:pt x="161" y="23"/>
                      <a:pt x="161" y="24"/>
                      <a:pt x="162" y="24"/>
                    </a:cubicBezTo>
                    <a:cubicBezTo>
                      <a:pt x="163" y="22"/>
                      <a:pt x="163" y="22"/>
                      <a:pt x="165" y="21"/>
                    </a:cubicBezTo>
                    <a:cubicBezTo>
                      <a:pt x="165" y="21"/>
                      <a:pt x="165" y="20"/>
                      <a:pt x="165" y="20"/>
                    </a:cubicBezTo>
                    <a:cubicBezTo>
                      <a:pt x="164" y="20"/>
                      <a:pt x="163" y="20"/>
                      <a:pt x="162" y="20"/>
                    </a:cubicBezTo>
                    <a:cubicBezTo>
                      <a:pt x="162" y="20"/>
                      <a:pt x="160" y="19"/>
                      <a:pt x="160" y="19"/>
                    </a:cubicBezTo>
                    <a:close/>
                    <a:moveTo>
                      <a:pt x="143" y="19"/>
                    </a:moveTo>
                    <a:cubicBezTo>
                      <a:pt x="143" y="19"/>
                      <a:pt x="143" y="20"/>
                      <a:pt x="143" y="20"/>
                    </a:cubicBezTo>
                    <a:cubicBezTo>
                      <a:pt x="144" y="20"/>
                      <a:pt x="145" y="20"/>
                      <a:pt x="144" y="20"/>
                    </a:cubicBezTo>
                    <a:cubicBezTo>
                      <a:pt x="145" y="20"/>
                      <a:pt x="145" y="19"/>
                      <a:pt x="145" y="19"/>
                    </a:cubicBezTo>
                    <a:cubicBezTo>
                      <a:pt x="144" y="19"/>
                      <a:pt x="144" y="19"/>
                      <a:pt x="143" y="19"/>
                    </a:cubicBezTo>
                    <a:close/>
                    <a:moveTo>
                      <a:pt x="142" y="18"/>
                    </a:moveTo>
                    <a:cubicBezTo>
                      <a:pt x="141" y="18"/>
                      <a:pt x="142" y="19"/>
                      <a:pt x="142" y="19"/>
                    </a:cubicBezTo>
                    <a:cubicBezTo>
                      <a:pt x="142" y="19"/>
                      <a:pt x="143" y="18"/>
                      <a:pt x="142" y="18"/>
                    </a:cubicBezTo>
                    <a:close/>
                    <a:moveTo>
                      <a:pt x="127" y="17"/>
                    </a:moveTo>
                    <a:cubicBezTo>
                      <a:pt x="128" y="18"/>
                      <a:pt x="127" y="18"/>
                      <a:pt x="127" y="18"/>
                    </a:cubicBezTo>
                    <a:cubicBezTo>
                      <a:pt x="127" y="18"/>
                      <a:pt x="128" y="20"/>
                      <a:pt x="127" y="19"/>
                    </a:cubicBezTo>
                    <a:cubicBezTo>
                      <a:pt x="126" y="20"/>
                      <a:pt x="125" y="21"/>
                      <a:pt x="123" y="21"/>
                    </a:cubicBezTo>
                    <a:cubicBezTo>
                      <a:pt x="121" y="21"/>
                      <a:pt x="119" y="20"/>
                      <a:pt x="118" y="20"/>
                    </a:cubicBezTo>
                    <a:cubicBezTo>
                      <a:pt x="117" y="20"/>
                      <a:pt x="116" y="20"/>
                      <a:pt x="114" y="20"/>
                    </a:cubicBezTo>
                    <a:cubicBezTo>
                      <a:pt x="114" y="21"/>
                      <a:pt x="114" y="21"/>
                      <a:pt x="114" y="21"/>
                    </a:cubicBezTo>
                    <a:cubicBezTo>
                      <a:pt x="115" y="21"/>
                      <a:pt x="115" y="21"/>
                      <a:pt x="116" y="21"/>
                    </a:cubicBezTo>
                    <a:cubicBezTo>
                      <a:pt x="116" y="21"/>
                      <a:pt x="116" y="22"/>
                      <a:pt x="116" y="22"/>
                    </a:cubicBezTo>
                    <a:cubicBezTo>
                      <a:pt x="113" y="23"/>
                      <a:pt x="118" y="24"/>
                      <a:pt x="119" y="24"/>
                    </a:cubicBezTo>
                    <a:cubicBezTo>
                      <a:pt x="119" y="24"/>
                      <a:pt x="118" y="25"/>
                      <a:pt x="118" y="25"/>
                    </a:cubicBezTo>
                    <a:cubicBezTo>
                      <a:pt x="119" y="25"/>
                      <a:pt x="119" y="24"/>
                      <a:pt x="120" y="24"/>
                    </a:cubicBezTo>
                    <a:cubicBezTo>
                      <a:pt x="120" y="24"/>
                      <a:pt x="121" y="24"/>
                      <a:pt x="121" y="24"/>
                    </a:cubicBezTo>
                    <a:cubicBezTo>
                      <a:pt x="121" y="24"/>
                      <a:pt x="122" y="24"/>
                      <a:pt x="123" y="24"/>
                    </a:cubicBezTo>
                    <a:cubicBezTo>
                      <a:pt x="123" y="24"/>
                      <a:pt x="122" y="22"/>
                      <a:pt x="123" y="22"/>
                    </a:cubicBezTo>
                    <a:cubicBezTo>
                      <a:pt x="124" y="22"/>
                      <a:pt x="126" y="23"/>
                      <a:pt x="127" y="23"/>
                    </a:cubicBezTo>
                    <a:cubicBezTo>
                      <a:pt x="128" y="23"/>
                      <a:pt x="128" y="23"/>
                      <a:pt x="128" y="23"/>
                    </a:cubicBezTo>
                    <a:cubicBezTo>
                      <a:pt x="128" y="22"/>
                      <a:pt x="128" y="21"/>
                      <a:pt x="128" y="21"/>
                    </a:cubicBezTo>
                    <a:cubicBezTo>
                      <a:pt x="129" y="21"/>
                      <a:pt x="130" y="21"/>
                      <a:pt x="131" y="21"/>
                    </a:cubicBezTo>
                    <a:cubicBezTo>
                      <a:pt x="132" y="21"/>
                      <a:pt x="132" y="21"/>
                      <a:pt x="132" y="21"/>
                    </a:cubicBezTo>
                    <a:cubicBezTo>
                      <a:pt x="133" y="20"/>
                      <a:pt x="133" y="20"/>
                      <a:pt x="133" y="20"/>
                    </a:cubicBezTo>
                    <a:cubicBezTo>
                      <a:pt x="133" y="20"/>
                      <a:pt x="133" y="19"/>
                      <a:pt x="133" y="19"/>
                    </a:cubicBezTo>
                    <a:cubicBezTo>
                      <a:pt x="133" y="19"/>
                      <a:pt x="133" y="19"/>
                      <a:pt x="133" y="18"/>
                    </a:cubicBezTo>
                    <a:cubicBezTo>
                      <a:pt x="132" y="19"/>
                      <a:pt x="131" y="19"/>
                      <a:pt x="130" y="19"/>
                    </a:cubicBezTo>
                    <a:cubicBezTo>
                      <a:pt x="131" y="18"/>
                      <a:pt x="131" y="18"/>
                      <a:pt x="131" y="18"/>
                    </a:cubicBezTo>
                    <a:cubicBezTo>
                      <a:pt x="131" y="18"/>
                      <a:pt x="131" y="18"/>
                      <a:pt x="131" y="18"/>
                    </a:cubicBezTo>
                    <a:cubicBezTo>
                      <a:pt x="129" y="18"/>
                      <a:pt x="129" y="18"/>
                      <a:pt x="127" y="17"/>
                    </a:cubicBezTo>
                    <a:close/>
                    <a:moveTo>
                      <a:pt x="107" y="16"/>
                    </a:moveTo>
                    <a:cubicBezTo>
                      <a:pt x="107" y="16"/>
                      <a:pt x="106" y="17"/>
                      <a:pt x="106" y="17"/>
                    </a:cubicBezTo>
                    <a:cubicBezTo>
                      <a:pt x="105" y="18"/>
                      <a:pt x="104" y="17"/>
                      <a:pt x="102" y="18"/>
                    </a:cubicBezTo>
                    <a:cubicBezTo>
                      <a:pt x="102" y="18"/>
                      <a:pt x="101" y="19"/>
                      <a:pt x="101" y="19"/>
                    </a:cubicBezTo>
                    <a:cubicBezTo>
                      <a:pt x="100" y="19"/>
                      <a:pt x="100" y="18"/>
                      <a:pt x="98" y="19"/>
                    </a:cubicBezTo>
                    <a:cubicBezTo>
                      <a:pt x="98" y="19"/>
                      <a:pt x="97" y="20"/>
                      <a:pt x="97" y="20"/>
                    </a:cubicBezTo>
                    <a:cubicBezTo>
                      <a:pt x="96" y="20"/>
                      <a:pt x="96" y="21"/>
                      <a:pt x="96" y="21"/>
                    </a:cubicBezTo>
                    <a:cubicBezTo>
                      <a:pt x="97" y="21"/>
                      <a:pt x="99" y="21"/>
                      <a:pt x="99" y="21"/>
                    </a:cubicBezTo>
                    <a:cubicBezTo>
                      <a:pt x="99" y="21"/>
                      <a:pt x="102" y="22"/>
                      <a:pt x="102" y="22"/>
                    </a:cubicBezTo>
                    <a:cubicBezTo>
                      <a:pt x="102" y="22"/>
                      <a:pt x="105" y="21"/>
                      <a:pt x="106" y="21"/>
                    </a:cubicBezTo>
                    <a:cubicBezTo>
                      <a:pt x="107" y="20"/>
                      <a:pt x="107" y="21"/>
                      <a:pt x="108" y="22"/>
                    </a:cubicBezTo>
                    <a:cubicBezTo>
                      <a:pt x="108" y="22"/>
                      <a:pt x="109" y="22"/>
                      <a:pt x="109" y="22"/>
                    </a:cubicBezTo>
                    <a:cubicBezTo>
                      <a:pt x="109" y="21"/>
                      <a:pt x="109" y="21"/>
                      <a:pt x="109" y="21"/>
                    </a:cubicBezTo>
                    <a:cubicBezTo>
                      <a:pt x="111" y="21"/>
                      <a:pt x="111" y="21"/>
                      <a:pt x="112" y="19"/>
                    </a:cubicBezTo>
                    <a:cubicBezTo>
                      <a:pt x="113" y="19"/>
                      <a:pt x="114" y="20"/>
                      <a:pt x="115" y="20"/>
                    </a:cubicBezTo>
                    <a:cubicBezTo>
                      <a:pt x="115" y="20"/>
                      <a:pt x="116" y="19"/>
                      <a:pt x="116" y="19"/>
                    </a:cubicBezTo>
                    <a:cubicBezTo>
                      <a:pt x="118" y="18"/>
                      <a:pt x="120" y="19"/>
                      <a:pt x="121" y="20"/>
                    </a:cubicBezTo>
                    <a:cubicBezTo>
                      <a:pt x="121" y="20"/>
                      <a:pt x="123" y="19"/>
                      <a:pt x="123" y="19"/>
                    </a:cubicBezTo>
                    <a:cubicBezTo>
                      <a:pt x="123" y="19"/>
                      <a:pt x="121" y="18"/>
                      <a:pt x="120" y="18"/>
                    </a:cubicBezTo>
                    <a:cubicBezTo>
                      <a:pt x="120" y="17"/>
                      <a:pt x="120" y="17"/>
                      <a:pt x="120" y="17"/>
                    </a:cubicBezTo>
                    <a:cubicBezTo>
                      <a:pt x="119" y="17"/>
                      <a:pt x="118" y="17"/>
                      <a:pt x="118" y="17"/>
                    </a:cubicBezTo>
                    <a:cubicBezTo>
                      <a:pt x="117" y="16"/>
                      <a:pt x="117" y="16"/>
                      <a:pt x="117" y="16"/>
                    </a:cubicBezTo>
                    <a:cubicBezTo>
                      <a:pt x="116" y="16"/>
                      <a:pt x="113" y="16"/>
                      <a:pt x="112" y="16"/>
                    </a:cubicBezTo>
                    <a:cubicBezTo>
                      <a:pt x="112" y="16"/>
                      <a:pt x="111" y="17"/>
                      <a:pt x="111" y="17"/>
                    </a:cubicBezTo>
                    <a:cubicBezTo>
                      <a:pt x="110" y="17"/>
                      <a:pt x="108" y="16"/>
                      <a:pt x="107" y="16"/>
                    </a:cubicBezTo>
                    <a:close/>
                    <a:moveTo>
                      <a:pt x="154" y="13"/>
                    </a:moveTo>
                    <a:cubicBezTo>
                      <a:pt x="154" y="13"/>
                      <a:pt x="153" y="14"/>
                      <a:pt x="152" y="14"/>
                    </a:cubicBezTo>
                    <a:cubicBezTo>
                      <a:pt x="152" y="14"/>
                      <a:pt x="152" y="15"/>
                      <a:pt x="152" y="15"/>
                    </a:cubicBezTo>
                    <a:cubicBezTo>
                      <a:pt x="152" y="15"/>
                      <a:pt x="154" y="14"/>
                      <a:pt x="155" y="14"/>
                    </a:cubicBezTo>
                    <a:cubicBezTo>
                      <a:pt x="155" y="14"/>
                      <a:pt x="156" y="15"/>
                      <a:pt x="156" y="15"/>
                    </a:cubicBezTo>
                    <a:cubicBezTo>
                      <a:pt x="157" y="15"/>
                      <a:pt x="156" y="14"/>
                      <a:pt x="156" y="14"/>
                    </a:cubicBezTo>
                    <a:cubicBezTo>
                      <a:pt x="156" y="13"/>
                      <a:pt x="156" y="13"/>
                      <a:pt x="156" y="13"/>
                    </a:cubicBezTo>
                    <a:cubicBezTo>
                      <a:pt x="156" y="13"/>
                      <a:pt x="154" y="13"/>
                      <a:pt x="154" y="13"/>
                    </a:cubicBezTo>
                    <a:close/>
                    <a:moveTo>
                      <a:pt x="189" y="12"/>
                    </a:moveTo>
                    <a:cubicBezTo>
                      <a:pt x="187" y="12"/>
                      <a:pt x="187" y="14"/>
                      <a:pt x="186" y="14"/>
                    </a:cubicBezTo>
                    <a:cubicBezTo>
                      <a:pt x="185" y="15"/>
                      <a:pt x="184" y="14"/>
                      <a:pt x="183" y="14"/>
                    </a:cubicBezTo>
                    <a:cubicBezTo>
                      <a:pt x="183" y="15"/>
                      <a:pt x="184" y="16"/>
                      <a:pt x="184" y="16"/>
                    </a:cubicBezTo>
                    <a:cubicBezTo>
                      <a:pt x="183" y="16"/>
                      <a:pt x="183" y="16"/>
                      <a:pt x="182" y="16"/>
                    </a:cubicBezTo>
                    <a:cubicBezTo>
                      <a:pt x="182" y="16"/>
                      <a:pt x="182" y="16"/>
                      <a:pt x="182" y="17"/>
                    </a:cubicBezTo>
                    <a:cubicBezTo>
                      <a:pt x="182" y="17"/>
                      <a:pt x="183" y="17"/>
                      <a:pt x="183" y="17"/>
                    </a:cubicBezTo>
                    <a:cubicBezTo>
                      <a:pt x="184" y="17"/>
                      <a:pt x="184" y="18"/>
                      <a:pt x="184" y="19"/>
                    </a:cubicBezTo>
                    <a:cubicBezTo>
                      <a:pt x="185" y="19"/>
                      <a:pt x="185" y="19"/>
                      <a:pt x="186" y="19"/>
                    </a:cubicBezTo>
                    <a:cubicBezTo>
                      <a:pt x="186" y="18"/>
                      <a:pt x="187" y="17"/>
                      <a:pt x="188" y="16"/>
                    </a:cubicBezTo>
                    <a:cubicBezTo>
                      <a:pt x="189" y="16"/>
                      <a:pt x="190" y="17"/>
                      <a:pt x="190" y="16"/>
                    </a:cubicBezTo>
                    <a:cubicBezTo>
                      <a:pt x="191" y="16"/>
                      <a:pt x="191" y="15"/>
                      <a:pt x="191" y="14"/>
                    </a:cubicBezTo>
                    <a:cubicBezTo>
                      <a:pt x="192" y="14"/>
                      <a:pt x="192" y="15"/>
                      <a:pt x="193" y="14"/>
                    </a:cubicBezTo>
                    <a:cubicBezTo>
                      <a:pt x="192" y="14"/>
                      <a:pt x="193" y="13"/>
                      <a:pt x="193" y="13"/>
                    </a:cubicBezTo>
                    <a:cubicBezTo>
                      <a:pt x="191" y="13"/>
                      <a:pt x="190" y="12"/>
                      <a:pt x="189" y="12"/>
                    </a:cubicBezTo>
                    <a:close/>
                    <a:moveTo>
                      <a:pt x="148" y="12"/>
                    </a:moveTo>
                    <a:cubicBezTo>
                      <a:pt x="148" y="12"/>
                      <a:pt x="147" y="13"/>
                      <a:pt x="147" y="13"/>
                    </a:cubicBezTo>
                    <a:cubicBezTo>
                      <a:pt x="146" y="14"/>
                      <a:pt x="148" y="13"/>
                      <a:pt x="148" y="13"/>
                    </a:cubicBezTo>
                    <a:cubicBezTo>
                      <a:pt x="149" y="13"/>
                      <a:pt x="148" y="14"/>
                      <a:pt x="149" y="14"/>
                    </a:cubicBezTo>
                    <a:cubicBezTo>
                      <a:pt x="150" y="13"/>
                      <a:pt x="150" y="13"/>
                      <a:pt x="150" y="13"/>
                    </a:cubicBezTo>
                    <a:cubicBezTo>
                      <a:pt x="150" y="13"/>
                      <a:pt x="151" y="13"/>
                      <a:pt x="151" y="13"/>
                    </a:cubicBezTo>
                    <a:cubicBezTo>
                      <a:pt x="151" y="13"/>
                      <a:pt x="151" y="13"/>
                      <a:pt x="151" y="13"/>
                    </a:cubicBezTo>
                    <a:cubicBezTo>
                      <a:pt x="151" y="13"/>
                      <a:pt x="148" y="12"/>
                      <a:pt x="148" y="12"/>
                    </a:cubicBezTo>
                    <a:close/>
                    <a:moveTo>
                      <a:pt x="161" y="11"/>
                    </a:moveTo>
                    <a:cubicBezTo>
                      <a:pt x="161" y="11"/>
                      <a:pt x="160" y="11"/>
                      <a:pt x="160" y="11"/>
                    </a:cubicBezTo>
                    <a:cubicBezTo>
                      <a:pt x="160" y="11"/>
                      <a:pt x="160" y="12"/>
                      <a:pt x="160" y="12"/>
                    </a:cubicBezTo>
                    <a:cubicBezTo>
                      <a:pt x="160" y="12"/>
                      <a:pt x="161" y="13"/>
                      <a:pt x="161" y="13"/>
                    </a:cubicBezTo>
                    <a:cubicBezTo>
                      <a:pt x="161" y="13"/>
                      <a:pt x="163" y="10"/>
                      <a:pt x="161" y="11"/>
                    </a:cubicBezTo>
                    <a:close/>
                    <a:moveTo>
                      <a:pt x="152" y="9"/>
                    </a:moveTo>
                    <a:cubicBezTo>
                      <a:pt x="151" y="11"/>
                      <a:pt x="151" y="11"/>
                      <a:pt x="151" y="11"/>
                    </a:cubicBezTo>
                    <a:cubicBezTo>
                      <a:pt x="151" y="11"/>
                      <a:pt x="151" y="11"/>
                      <a:pt x="152" y="12"/>
                    </a:cubicBezTo>
                    <a:cubicBezTo>
                      <a:pt x="152" y="11"/>
                      <a:pt x="153" y="11"/>
                      <a:pt x="153" y="11"/>
                    </a:cubicBezTo>
                    <a:cubicBezTo>
                      <a:pt x="153" y="11"/>
                      <a:pt x="153" y="12"/>
                      <a:pt x="153" y="13"/>
                    </a:cubicBezTo>
                    <a:cubicBezTo>
                      <a:pt x="154" y="13"/>
                      <a:pt x="154" y="12"/>
                      <a:pt x="155" y="12"/>
                    </a:cubicBezTo>
                    <a:cubicBezTo>
                      <a:pt x="155" y="12"/>
                      <a:pt x="156" y="13"/>
                      <a:pt x="157" y="13"/>
                    </a:cubicBezTo>
                    <a:cubicBezTo>
                      <a:pt x="158" y="14"/>
                      <a:pt x="158" y="13"/>
                      <a:pt x="159" y="13"/>
                    </a:cubicBezTo>
                    <a:cubicBezTo>
                      <a:pt x="158" y="12"/>
                      <a:pt x="156" y="12"/>
                      <a:pt x="155" y="11"/>
                    </a:cubicBezTo>
                    <a:cubicBezTo>
                      <a:pt x="154" y="11"/>
                      <a:pt x="154" y="10"/>
                      <a:pt x="153" y="9"/>
                    </a:cubicBezTo>
                    <a:cubicBezTo>
                      <a:pt x="153" y="9"/>
                      <a:pt x="152" y="9"/>
                      <a:pt x="152" y="9"/>
                    </a:cubicBezTo>
                    <a:close/>
                    <a:moveTo>
                      <a:pt x="154" y="9"/>
                    </a:moveTo>
                    <a:cubicBezTo>
                      <a:pt x="154" y="9"/>
                      <a:pt x="155" y="10"/>
                      <a:pt x="155" y="10"/>
                    </a:cubicBezTo>
                    <a:cubicBezTo>
                      <a:pt x="156" y="11"/>
                      <a:pt x="156" y="11"/>
                      <a:pt x="157" y="11"/>
                    </a:cubicBezTo>
                    <a:cubicBezTo>
                      <a:pt x="157" y="11"/>
                      <a:pt x="157" y="12"/>
                      <a:pt x="158" y="12"/>
                    </a:cubicBezTo>
                    <a:cubicBezTo>
                      <a:pt x="158" y="12"/>
                      <a:pt x="159" y="12"/>
                      <a:pt x="159" y="12"/>
                    </a:cubicBezTo>
                    <a:cubicBezTo>
                      <a:pt x="162" y="10"/>
                      <a:pt x="156" y="9"/>
                      <a:pt x="154" y="9"/>
                    </a:cubicBezTo>
                    <a:close/>
                    <a:moveTo>
                      <a:pt x="148" y="9"/>
                    </a:moveTo>
                    <a:cubicBezTo>
                      <a:pt x="148" y="9"/>
                      <a:pt x="147" y="9"/>
                      <a:pt x="149" y="10"/>
                    </a:cubicBezTo>
                    <a:cubicBezTo>
                      <a:pt x="149" y="11"/>
                      <a:pt x="149" y="11"/>
                      <a:pt x="149" y="11"/>
                    </a:cubicBezTo>
                    <a:cubicBezTo>
                      <a:pt x="149" y="11"/>
                      <a:pt x="151" y="10"/>
                      <a:pt x="150" y="10"/>
                    </a:cubicBezTo>
                    <a:cubicBezTo>
                      <a:pt x="151" y="11"/>
                      <a:pt x="151" y="9"/>
                      <a:pt x="150" y="9"/>
                    </a:cubicBezTo>
                    <a:cubicBezTo>
                      <a:pt x="149" y="9"/>
                      <a:pt x="148" y="9"/>
                      <a:pt x="148" y="9"/>
                    </a:cubicBezTo>
                    <a:close/>
                    <a:moveTo>
                      <a:pt x="160" y="9"/>
                    </a:moveTo>
                    <a:cubicBezTo>
                      <a:pt x="160" y="9"/>
                      <a:pt x="160" y="10"/>
                      <a:pt x="161" y="10"/>
                    </a:cubicBezTo>
                    <a:cubicBezTo>
                      <a:pt x="161" y="10"/>
                      <a:pt x="161" y="9"/>
                      <a:pt x="161" y="9"/>
                    </a:cubicBezTo>
                    <a:cubicBezTo>
                      <a:pt x="161" y="9"/>
                      <a:pt x="160" y="9"/>
                      <a:pt x="160" y="9"/>
                    </a:cubicBezTo>
                    <a:close/>
                    <a:moveTo>
                      <a:pt x="157" y="6"/>
                    </a:moveTo>
                    <a:cubicBezTo>
                      <a:pt x="157" y="6"/>
                      <a:pt x="156" y="7"/>
                      <a:pt x="156" y="7"/>
                    </a:cubicBezTo>
                    <a:cubicBezTo>
                      <a:pt x="156" y="7"/>
                      <a:pt x="157" y="8"/>
                      <a:pt x="157" y="8"/>
                    </a:cubicBezTo>
                    <a:cubicBezTo>
                      <a:pt x="157" y="7"/>
                      <a:pt x="157" y="7"/>
                      <a:pt x="158" y="6"/>
                    </a:cubicBezTo>
                    <a:cubicBezTo>
                      <a:pt x="158" y="6"/>
                      <a:pt x="157" y="6"/>
                      <a:pt x="157" y="6"/>
                    </a:cubicBezTo>
                    <a:close/>
                    <a:moveTo>
                      <a:pt x="161" y="5"/>
                    </a:moveTo>
                    <a:cubicBezTo>
                      <a:pt x="161" y="5"/>
                      <a:pt x="160" y="6"/>
                      <a:pt x="161" y="6"/>
                    </a:cubicBezTo>
                    <a:cubicBezTo>
                      <a:pt x="162" y="6"/>
                      <a:pt x="163" y="5"/>
                      <a:pt x="161" y="5"/>
                    </a:cubicBezTo>
                    <a:close/>
                    <a:moveTo>
                      <a:pt x="154" y="4"/>
                    </a:moveTo>
                    <a:cubicBezTo>
                      <a:pt x="153" y="4"/>
                      <a:pt x="153" y="6"/>
                      <a:pt x="153" y="6"/>
                    </a:cubicBezTo>
                    <a:cubicBezTo>
                      <a:pt x="147" y="6"/>
                      <a:pt x="152" y="8"/>
                      <a:pt x="154" y="7"/>
                    </a:cubicBezTo>
                    <a:cubicBezTo>
                      <a:pt x="154" y="7"/>
                      <a:pt x="156" y="6"/>
                      <a:pt x="156" y="5"/>
                    </a:cubicBezTo>
                    <a:cubicBezTo>
                      <a:pt x="156" y="5"/>
                      <a:pt x="156" y="5"/>
                      <a:pt x="156" y="5"/>
                    </a:cubicBezTo>
                    <a:cubicBezTo>
                      <a:pt x="156" y="5"/>
                      <a:pt x="155" y="5"/>
                      <a:pt x="155" y="5"/>
                    </a:cubicBezTo>
                    <a:cubicBezTo>
                      <a:pt x="154" y="5"/>
                      <a:pt x="154" y="4"/>
                      <a:pt x="154" y="4"/>
                    </a:cubicBezTo>
                    <a:close/>
                    <a:moveTo>
                      <a:pt x="158" y="2"/>
                    </a:moveTo>
                    <a:cubicBezTo>
                      <a:pt x="158" y="2"/>
                      <a:pt x="158" y="3"/>
                      <a:pt x="158" y="4"/>
                    </a:cubicBezTo>
                    <a:cubicBezTo>
                      <a:pt x="158" y="4"/>
                      <a:pt x="158" y="4"/>
                      <a:pt x="158" y="5"/>
                    </a:cubicBezTo>
                    <a:cubicBezTo>
                      <a:pt x="159" y="4"/>
                      <a:pt x="161" y="4"/>
                      <a:pt x="160" y="3"/>
                    </a:cubicBezTo>
                    <a:cubicBezTo>
                      <a:pt x="159" y="3"/>
                      <a:pt x="158" y="2"/>
                      <a:pt x="158" y="2"/>
                    </a:cubicBezTo>
                    <a:close/>
                    <a:moveTo>
                      <a:pt x="162" y="0"/>
                    </a:moveTo>
                    <a:cubicBezTo>
                      <a:pt x="162" y="1"/>
                      <a:pt x="162" y="1"/>
                      <a:pt x="162" y="1"/>
                    </a:cubicBezTo>
                    <a:cubicBezTo>
                      <a:pt x="163" y="1"/>
                      <a:pt x="164" y="1"/>
                      <a:pt x="164" y="1"/>
                    </a:cubicBezTo>
                    <a:cubicBezTo>
                      <a:pt x="165" y="1"/>
                      <a:pt x="165" y="0"/>
                      <a:pt x="164" y="0"/>
                    </a:cubicBezTo>
                    <a:cubicBezTo>
                      <a:pt x="164" y="0"/>
                      <a:pt x="163" y="0"/>
                      <a:pt x="162" y="0"/>
                    </a:cubicBezTo>
                    <a:close/>
                    <a:moveTo>
                      <a:pt x="171" y="22"/>
                    </a:moveTo>
                    <a:cubicBezTo>
                      <a:pt x="172" y="22"/>
                      <a:pt x="173" y="23"/>
                      <a:pt x="174" y="23"/>
                    </a:cubicBezTo>
                    <a:cubicBezTo>
                      <a:pt x="174" y="22"/>
                      <a:pt x="174" y="19"/>
                      <a:pt x="173" y="19"/>
                    </a:cubicBezTo>
                    <a:cubicBezTo>
                      <a:pt x="174" y="19"/>
                      <a:pt x="175" y="19"/>
                      <a:pt x="176" y="19"/>
                    </a:cubicBezTo>
                    <a:cubicBezTo>
                      <a:pt x="177" y="19"/>
                      <a:pt x="177" y="19"/>
                      <a:pt x="177" y="19"/>
                    </a:cubicBezTo>
                    <a:cubicBezTo>
                      <a:pt x="177" y="18"/>
                      <a:pt x="178" y="19"/>
                      <a:pt x="178" y="19"/>
                    </a:cubicBezTo>
                    <a:cubicBezTo>
                      <a:pt x="178" y="19"/>
                      <a:pt x="178" y="18"/>
                      <a:pt x="178" y="18"/>
                    </a:cubicBezTo>
                    <a:cubicBezTo>
                      <a:pt x="178" y="17"/>
                      <a:pt x="177" y="16"/>
                      <a:pt x="177" y="16"/>
                    </a:cubicBezTo>
                    <a:cubicBezTo>
                      <a:pt x="176" y="16"/>
                      <a:pt x="176" y="16"/>
                      <a:pt x="175" y="16"/>
                    </a:cubicBezTo>
                    <a:cubicBezTo>
                      <a:pt x="174" y="15"/>
                      <a:pt x="177" y="14"/>
                      <a:pt x="173" y="14"/>
                    </a:cubicBezTo>
                    <a:cubicBezTo>
                      <a:pt x="172" y="15"/>
                      <a:pt x="172" y="15"/>
                      <a:pt x="172" y="15"/>
                    </a:cubicBezTo>
                    <a:cubicBezTo>
                      <a:pt x="171" y="15"/>
                      <a:pt x="171" y="15"/>
                      <a:pt x="171" y="15"/>
                    </a:cubicBezTo>
                    <a:cubicBezTo>
                      <a:pt x="170" y="15"/>
                      <a:pt x="170" y="16"/>
                      <a:pt x="170" y="17"/>
                    </a:cubicBezTo>
                    <a:cubicBezTo>
                      <a:pt x="169" y="18"/>
                      <a:pt x="167" y="18"/>
                      <a:pt x="167" y="20"/>
                    </a:cubicBezTo>
                    <a:cubicBezTo>
                      <a:pt x="167" y="22"/>
                      <a:pt x="168" y="23"/>
                      <a:pt x="171" y="22"/>
                    </a:cubicBezTo>
                    <a:close/>
                  </a:path>
                </a:pathLst>
              </a:custGeom>
              <a:grpFill/>
              <a:ln w="3175">
                <a:solidFill>
                  <a:schemeClr val="bg1"/>
                </a:solidFill>
              </a:ln>
            </p:spPr>
            <p:txBody>
              <a:bodyPr vert="horz" wrap="square" lIns="91440" tIns="45720" rIns="91440" bIns="45720" numCol="1" anchor="t" anchorCtr="0" compatLnSpc="1">
                <a:prstTxWarp prst="textNoShape">
                  <a:avLst/>
                </a:prstTxWarp>
              </a:bodyPr>
              <a:lstStyle/>
              <a:p>
                <a:endParaRPr lang="en-GB" dirty="0"/>
              </a:p>
            </p:txBody>
          </p:sp>
        </p:grpSp>
        <p:grpSp>
          <p:nvGrpSpPr>
            <p:cNvPr id="178" name="Group 1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9FBC59-186B-4AFD-AF4E-D9D484F58366}"/>
                </a:ext>
              </a:extLst>
            </p:cNvPr>
            <p:cNvGrpSpPr/>
            <p:nvPr/>
          </p:nvGrpSpPr>
          <p:grpSpPr>
            <a:xfrm>
              <a:off x="1012825" y="1819905"/>
              <a:ext cx="2120270" cy="1270958"/>
              <a:chOff x="1003300" y="1822450"/>
              <a:chExt cx="2120270" cy="1270958"/>
            </a:xfrm>
            <a:grpFill/>
          </p:grpSpPr>
          <p:sp>
            <p:nvSpPr>
              <p:cNvPr id="179" name="Freeform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04A8DE-36C8-4C37-99A7-C9DC15425133}"/>
                  </a:ext>
                </a:extLst>
              </p:cNvPr>
              <p:cNvSpPr>
                <a:spLocks noEditPoints="1"/>
              </p:cNvSpPr>
              <p:nvPr/>
            </p:nvSpPr>
            <p:spPr bwMode="auto">
              <a:xfrm>
                <a:off x="2091695" y="1837695"/>
                <a:ext cx="1031875" cy="1255713"/>
              </a:xfrm>
              <a:custGeom>
                <a:avLst/>
                <a:gdLst>
                  <a:gd name="T0" fmla="*/ 55 w 182"/>
                  <a:gd name="T1" fmla="*/ 83 h 221"/>
                  <a:gd name="T2" fmla="*/ 41 w 182"/>
                  <a:gd name="T3" fmla="*/ 66 h 221"/>
                  <a:gd name="T4" fmla="*/ 52 w 182"/>
                  <a:gd name="T5" fmla="*/ 85 h 221"/>
                  <a:gd name="T6" fmla="*/ 28 w 182"/>
                  <a:gd name="T7" fmla="*/ 174 h 221"/>
                  <a:gd name="T8" fmla="*/ 98 w 182"/>
                  <a:gd name="T9" fmla="*/ 27 h 221"/>
                  <a:gd name="T10" fmla="*/ 72 w 182"/>
                  <a:gd name="T11" fmla="*/ 36 h 221"/>
                  <a:gd name="T12" fmla="*/ 79 w 182"/>
                  <a:gd name="T13" fmla="*/ 51 h 221"/>
                  <a:gd name="T14" fmla="*/ 109 w 182"/>
                  <a:gd name="T15" fmla="*/ 62 h 221"/>
                  <a:gd name="T16" fmla="*/ 99 w 182"/>
                  <a:gd name="T17" fmla="*/ 70 h 221"/>
                  <a:gd name="T18" fmla="*/ 89 w 182"/>
                  <a:gd name="T19" fmla="*/ 87 h 221"/>
                  <a:gd name="T20" fmla="*/ 123 w 182"/>
                  <a:gd name="T21" fmla="*/ 76 h 221"/>
                  <a:gd name="T22" fmla="*/ 88 w 182"/>
                  <a:gd name="T23" fmla="*/ 133 h 221"/>
                  <a:gd name="T24" fmla="*/ 128 w 182"/>
                  <a:gd name="T25" fmla="*/ 150 h 221"/>
                  <a:gd name="T26" fmla="*/ 140 w 182"/>
                  <a:gd name="T27" fmla="*/ 186 h 221"/>
                  <a:gd name="T28" fmla="*/ 147 w 182"/>
                  <a:gd name="T29" fmla="*/ 191 h 221"/>
                  <a:gd name="T30" fmla="*/ 63 w 182"/>
                  <a:gd name="T31" fmla="*/ 197 h 221"/>
                  <a:gd name="T32" fmla="*/ 66 w 182"/>
                  <a:gd name="T33" fmla="*/ 206 h 221"/>
                  <a:gd name="T34" fmla="*/ 114 w 182"/>
                  <a:gd name="T35" fmla="*/ 198 h 221"/>
                  <a:gd name="T36" fmla="*/ 40 w 182"/>
                  <a:gd name="T37" fmla="*/ 186 h 221"/>
                  <a:gd name="T38" fmla="*/ 62 w 182"/>
                  <a:gd name="T39" fmla="*/ 208 h 221"/>
                  <a:gd name="T40" fmla="*/ 76 w 182"/>
                  <a:gd name="T41" fmla="*/ 211 h 221"/>
                  <a:gd name="T42" fmla="*/ 116 w 182"/>
                  <a:gd name="T43" fmla="*/ 203 h 221"/>
                  <a:gd name="T44" fmla="*/ 126 w 182"/>
                  <a:gd name="T45" fmla="*/ 201 h 221"/>
                  <a:gd name="T46" fmla="*/ 129 w 182"/>
                  <a:gd name="T47" fmla="*/ 211 h 221"/>
                  <a:gd name="T48" fmla="*/ 127 w 182"/>
                  <a:gd name="T49" fmla="*/ 196 h 221"/>
                  <a:gd name="T50" fmla="*/ 128 w 182"/>
                  <a:gd name="T51" fmla="*/ 182 h 221"/>
                  <a:gd name="T52" fmla="*/ 103 w 182"/>
                  <a:gd name="T53" fmla="*/ 190 h 221"/>
                  <a:gd name="T54" fmla="*/ 133 w 182"/>
                  <a:gd name="T55" fmla="*/ 171 h 221"/>
                  <a:gd name="T56" fmla="*/ 163 w 182"/>
                  <a:gd name="T57" fmla="*/ 158 h 221"/>
                  <a:gd name="T58" fmla="*/ 152 w 182"/>
                  <a:gd name="T59" fmla="*/ 148 h 221"/>
                  <a:gd name="T60" fmla="*/ 139 w 182"/>
                  <a:gd name="T61" fmla="*/ 133 h 221"/>
                  <a:gd name="T62" fmla="*/ 133 w 182"/>
                  <a:gd name="T63" fmla="*/ 113 h 221"/>
                  <a:gd name="T64" fmla="*/ 115 w 182"/>
                  <a:gd name="T65" fmla="*/ 116 h 221"/>
                  <a:gd name="T66" fmla="*/ 97 w 182"/>
                  <a:gd name="T67" fmla="*/ 95 h 221"/>
                  <a:gd name="T68" fmla="*/ 72 w 182"/>
                  <a:gd name="T69" fmla="*/ 101 h 221"/>
                  <a:gd name="T70" fmla="*/ 76 w 182"/>
                  <a:gd name="T71" fmla="*/ 135 h 221"/>
                  <a:gd name="T72" fmla="*/ 57 w 182"/>
                  <a:gd name="T73" fmla="*/ 158 h 221"/>
                  <a:gd name="T74" fmla="*/ 21 w 182"/>
                  <a:gd name="T75" fmla="*/ 126 h 221"/>
                  <a:gd name="T76" fmla="*/ 153 w 182"/>
                  <a:gd name="T77" fmla="*/ 181 h 221"/>
                  <a:gd name="T78" fmla="*/ 176 w 182"/>
                  <a:gd name="T79" fmla="*/ 184 h 221"/>
                  <a:gd name="T80" fmla="*/ 178 w 182"/>
                  <a:gd name="T81" fmla="*/ 184 h 221"/>
                  <a:gd name="T82" fmla="*/ 166 w 182"/>
                  <a:gd name="T83" fmla="*/ 175 h 221"/>
                  <a:gd name="T84" fmla="*/ 71 w 182"/>
                  <a:gd name="T85" fmla="*/ 10 h 221"/>
                  <a:gd name="T86" fmla="*/ 58 w 182"/>
                  <a:gd name="T87" fmla="*/ 17 h 221"/>
                  <a:gd name="T88" fmla="*/ 41 w 182"/>
                  <a:gd name="T89" fmla="*/ 9 h 221"/>
                  <a:gd name="T90" fmla="*/ 28 w 182"/>
                  <a:gd name="T91" fmla="*/ 5 h 221"/>
                  <a:gd name="T92" fmla="*/ 37 w 182"/>
                  <a:gd name="T93" fmla="*/ 29 h 221"/>
                  <a:gd name="T94" fmla="*/ 60 w 182"/>
                  <a:gd name="T95" fmla="*/ 31 h 221"/>
                  <a:gd name="T96" fmla="*/ 79 w 182"/>
                  <a:gd name="T97" fmla="*/ 32 h 221"/>
                  <a:gd name="T98" fmla="*/ 90 w 182"/>
                  <a:gd name="T99" fmla="*/ 43 h 221"/>
                  <a:gd name="T100" fmla="*/ 94 w 182"/>
                  <a:gd name="T101" fmla="*/ 71 h 221"/>
                  <a:gd name="T102" fmla="*/ 82 w 182"/>
                  <a:gd name="T103" fmla="*/ 80 h 221"/>
                  <a:gd name="T104" fmla="*/ 98 w 182"/>
                  <a:gd name="T105" fmla="*/ 88 h 221"/>
                  <a:gd name="T106" fmla="*/ 123 w 182"/>
                  <a:gd name="T107" fmla="*/ 90 h 221"/>
                  <a:gd name="T108" fmla="*/ 123 w 182"/>
                  <a:gd name="T109" fmla="*/ 81 h 221"/>
                  <a:gd name="T110" fmla="*/ 116 w 182"/>
                  <a:gd name="T111" fmla="*/ 63 h 221"/>
                  <a:gd name="T112" fmla="*/ 129 w 182"/>
                  <a:gd name="T113" fmla="*/ 69 h 221"/>
                  <a:gd name="T114" fmla="*/ 140 w 182"/>
                  <a:gd name="T115" fmla="*/ 60 h 221"/>
                  <a:gd name="T116" fmla="*/ 136 w 182"/>
                  <a:gd name="T117" fmla="*/ 54 h 221"/>
                  <a:gd name="T118" fmla="*/ 121 w 182"/>
                  <a:gd name="T119" fmla="*/ 50 h 221"/>
                  <a:gd name="T120" fmla="*/ 117 w 182"/>
                  <a:gd name="T121" fmla="*/ 39 h 221"/>
                  <a:gd name="T122" fmla="*/ 106 w 182"/>
                  <a:gd name="T123" fmla="*/ 26 h 221"/>
                  <a:gd name="T124" fmla="*/ 93 w 182"/>
                  <a:gd name="T125" fmla="*/ 2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21">
                    <a:moveTo>
                      <a:pt x="35" y="52"/>
                    </a:moveTo>
                    <a:cubicBezTo>
                      <a:pt x="35" y="53"/>
                      <a:pt x="35" y="53"/>
                      <a:pt x="35" y="53"/>
                    </a:cubicBezTo>
                    <a:cubicBezTo>
                      <a:pt x="35" y="53"/>
                      <a:pt x="36" y="53"/>
                      <a:pt x="36" y="53"/>
                    </a:cubicBezTo>
                    <a:cubicBezTo>
                      <a:pt x="36" y="53"/>
                      <a:pt x="36" y="52"/>
                      <a:pt x="35" y="52"/>
                    </a:cubicBezTo>
                    <a:close/>
                    <a:moveTo>
                      <a:pt x="40" y="68"/>
                    </a:moveTo>
                    <a:cubicBezTo>
                      <a:pt x="39" y="71"/>
                      <a:pt x="39" y="75"/>
                      <a:pt x="40" y="78"/>
                    </a:cubicBezTo>
                    <a:cubicBezTo>
                      <a:pt x="38" y="79"/>
                      <a:pt x="37" y="80"/>
                      <a:pt x="36" y="80"/>
                    </a:cubicBezTo>
                    <a:cubicBezTo>
                      <a:pt x="36" y="80"/>
                      <a:pt x="35" y="82"/>
                      <a:pt x="36" y="83"/>
                    </a:cubicBezTo>
                    <a:cubicBezTo>
                      <a:pt x="37" y="83"/>
                      <a:pt x="38" y="82"/>
                      <a:pt x="39" y="82"/>
                    </a:cubicBezTo>
                    <a:cubicBezTo>
                      <a:pt x="40" y="82"/>
                      <a:pt x="40" y="83"/>
                      <a:pt x="39" y="83"/>
                    </a:cubicBezTo>
                    <a:cubicBezTo>
                      <a:pt x="39" y="84"/>
                      <a:pt x="39" y="84"/>
                      <a:pt x="40" y="85"/>
                    </a:cubicBezTo>
                    <a:cubicBezTo>
                      <a:pt x="42" y="85"/>
                      <a:pt x="42" y="85"/>
                      <a:pt x="43" y="85"/>
                    </a:cubicBezTo>
                    <a:cubicBezTo>
                      <a:pt x="43" y="84"/>
                      <a:pt x="43" y="84"/>
                      <a:pt x="43" y="84"/>
                    </a:cubicBezTo>
                    <a:cubicBezTo>
                      <a:pt x="43" y="83"/>
                      <a:pt x="44" y="83"/>
                      <a:pt x="44" y="83"/>
                    </a:cubicBezTo>
                    <a:cubicBezTo>
                      <a:pt x="45" y="81"/>
                      <a:pt x="44" y="80"/>
                      <a:pt x="44" y="78"/>
                    </a:cubicBezTo>
                    <a:cubicBezTo>
                      <a:pt x="44" y="78"/>
                      <a:pt x="46" y="77"/>
                      <a:pt x="46" y="77"/>
                    </a:cubicBezTo>
                    <a:cubicBezTo>
                      <a:pt x="46" y="77"/>
                      <a:pt x="47" y="77"/>
                      <a:pt x="47" y="77"/>
                    </a:cubicBezTo>
                    <a:cubicBezTo>
                      <a:pt x="47" y="76"/>
                      <a:pt x="48" y="77"/>
                      <a:pt x="48" y="77"/>
                    </a:cubicBezTo>
                    <a:cubicBezTo>
                      <a:pt x="49" y="78"/>
                      <a:pt x="48" y="77"/>
                      <a:pt x="49" y="78"/>
                    </a:cubicBezTo>
                    <a:cubicBezTo>
                      <a:pt x="49" y="78"/>
                      <a:pt x="49" y="79"/>
                      <a:pt x="49" y="79"/>
                    </a:cubicBezTo>
                    <a:cubicBezTo>
                      <a:pt x="49" y="79"/>
                      <a:pt x="48" y="80"/>
                      <a:pt x="48" y="80"/>
                    </a:cubicBezTo>
                    <a:cubicBezTo>
                      <a:pt x="48" y="80"/>
                      <a:pt x="48" y="81"/>
                      <a:pt x="48" y="81"/>
                    </a:cubicBezTo>
                    <a:cubicBezTo>
                      <a:pt x="48" y="81"/>
                      <a:pt x="49" y="81"/>
                      <a:pt x="49" y="81"/>
                    </a:cubicBezTo>
                    <a:cubicBezTo>
                      <a:pt x="49" y="81"/>
                      <a:pt x="50" y="82"/>
                      <a:pt x="50" y="82"/>
                    </a:cubicBezTo>
                    <a:cubicBezTo>
                      <a:pt x="52" y="82"/>
                      <a:pt x="53" y="82"/>
                      <a:pt x="55" y="83"/>
                    </a:cubicBezTo>
                    <a:cubicBezTo>
                      <a:pt x="55" y="83"/>
                      <a:pt x="56" y="82"/>
                      <a:pt x="56" y="82"/>
                    </a:cubicBezTo>
                    <a:cubicBezTo>
                      <a:pt x="56" y="82"/>
                      <a:pt x="56" y="80"/>
                      <a:pt x="56" y="80"/>
                    </a:cubicBezTo>
                    <a:cubicBezTo>
                      <a:pt x="57" y="81"/>
                      <a:pt x="56" y="79"/>
                      <a:pt x="57" y="79"/>
                    </a:cubicBezTo>
                    <a:cubicBezTo>
                      <a:pt x="56" y="79"/>
                      <a:pt x="55" y="79"/>
                      <a:pt x="55" y="79"/>
                    </a:cubicBezTo>
                    <a:cubicBezTo>
                      <a:pt x="54" y="79"/>
                      <a:pt x="54" y="79"/>
                      <a:pt x="53" y="79"/>
                    </a:cubicBezTo>
                    <a:cubicBezTo>
                      <a:pt x="53" y="79"/>
                      <a:pt x="52" y="80"/>
                      <a:pt x="52" y="80"/>
                    </a:cubicBezTo>
                    <a:cubicBezTo>
                      <a:pt x="52" y="78"/>
                      <a:pt x="52" y="77"/>
                      <a:pt x="51" y="76"/>
                    </a:cubicBezTo>
                    <a:cubicBezTo>
                      <a:pt x="50" y="76"/>
                      <a:pt x="50" y="76"/>
                      <a:pt x="50" y="76"/>
                    </a:cubicBezTo>
                    <a:cubicBezTo>
                      <a:pt x="50" y="75"/>
                      <a:pt x="50" y="75"/>
                      <a:pt x="50" y="75"/>
                    </a:cubicBezTo>
                    <a:cubicBezTo>
                      <a:pt x="48" y="73"/>
                      <a:pt x="48" y="73"/>
                      <a:pt x="48" y="73"/>
                    </a:cubicBezTo>
                    <a:cubicBezTo>
                      <a:pt x="48" y="73"/>
                      <a:pt x="48" y="73"/>
                      <a:pt x="48" y="73"/>
                    </a:cubicBezTo>
                    <a:cubicBezTo>
                      <a:pt x="47" y="73"/>
                      <a:pt x="47" y="73"/>
                      <a:pt x="47" y="73"/>
                    </a:cubicBezTo>
                    <a:cubicBezTo>
                      <a:pt x="47" y="72"/>
                      <a:pt x="47" y="72"/>
                      <a:pt x="47" y="71"/>
                    </a:cubicBezTo>
                    <a:cubicBezTo>
                      <a:pt x="46" y="71"/>
                      <a:pt x="45" y="71"/>
                      <a:pt x="44" y="71"/>
                    </a:cubicBezTo>
                    <a:cubicBezTo>
                      <a:pt x="43" y="70"/>
                      <a:pt x="43" y="70"/>
                      <a:pt x="43" y="70"/>
                    </a:cubicBezTo>
                    <a:cubicBezTo>
                      <a:pt x="42" y="70"/>
                      <a:pt x="43" y="71"/>
                      <a:pt x="42" y="72"/>
                    </a:cubicBezTo>
                    <a:cubicBezTo>
                      <a:pt x="42" y="71"/>
                      <a:pt x="42" y="71"/>
                      <a:pt x="41" y="71"/>
                    </a:cubicBezTo>
                    <a:cubicBezTo>
                      <a:pt x="41" y="70"/>
                      <a:pt x="41" y="70"/>
                      <a:pt x="41" y="70"/>
                    </a:cubicBezTo>
                    <a:cubicBezTo>
                      <a:pt x="42" y="69"/>
                      <a:pt x="43" y="69"/>
                      <a:pt x="41" y="68"/>
                    </a:cubicBezTo>
                    <a:lnTo>
                      <a:pt x="40" y="68"/>
                    </a:lnTo>
                    <a:close/>
                    <a:moveTo>
                      <a:pt x="41" y="66"/>
                    </a:moveTo>
                    <a:cubicBezTo>
                      <a:pt x="41" y="66"/>
                      <a:pt x="42" y="68"/>
                      <a:pt x="42" y="68"/>
                    </a:cubicBezTo>
                    <a:cubicBezTo>
                      <a:pt x="43" y="68"/>
                      <a:pt x="43" y="67"/>
                      <a:pt x="42" y="67"/>
                    </a:cubicBezTo>
                    <a:cubicBezTo>
                      <a:pt x="42" y="67"/>
                      <a:pt x="42" y="66"/>
                      <a:pt x="42" y="66"/>
                    </a:cubicBezTo>
                    <a:cubicBezTo>
                      <a:pt x="42" y="66"/>
                      <a:pt x="41" y="66"/>
                      <a:pt x="41" y="66"/>
                    </a:cubicBezTo>
                    <a:close/>
                    <a:moveTo>
                      <a:pt x="72" y="0"/>
                    </a:moveTo>
                    <a:cubicBezTo>
                      <a:pt x="71" y="0"/>
                      <a:pt x="69" y="1"/>
                      <a:pt x="68" y="2"/>
                    </a:cubicBezTo>
                    <a:cubicBezTo>
                      <a:pt x="68" y="2"/>
                      <a:pt x="68" y="2"/>
                      <a:pt x="68" y="2"/>
                    </a:cubicBezTo>
                    <a:cubicBezTo>
                      <a:pt x="66" y="2"/>
                      <a:pt x="66" y="1"/>
                      <a:pt x="65" y="1"/>
                    </a:cubicBezTo>
                    <a:cubicBezTo>
                      <a:pt x="63" y="1"/>
                      <a:pt x="63" y="1"/>
                      <a:pt x="62" y="2"/>
                    </a:cubicBezTo>
                    <a:cubicBezTo>
                      <a:pt x="62" y="2"/>
                      <a:pt x="61" y="2"/>
                      <a:pt x="61" y="2"/>
                    </a:cubicBezTo>
                    <a:cubicBezTo>
                      <a:pt x="59" y="3"/>
                      <a:pt x="59" y="6"/>
                      <a:pt x="58" y="8"/>
                    </a:cubicBezTo>
                    <a:cubicBezTo>
                      <a:pt x="58" y="7"/>
                      <a:pt x="58" y="11"/>
                      <a:pt x="60" y="12"/>
                    </a:cubicBezTo>
                    <a:cubicBezTo>
                      <a:pt x="61" y="12"/>
                      <a:pt x="62" y="11"/>
                      <a:pt x="63" y="11"/>
                    </a:cubicBezTo>
                    <a:cubicBezTo>
                      <a:pt x="64" y="10"/>
                      <a:pt x="65" y="11"/>
                      <a:pt x="67" y="11"/>
                    </a:cubicBezTo>
                    <a:cubicBezTo>
                      <a:pt x="69" y="11"/>
                      <a:pt x="69" y="9"/>
                      <a:pt x="71" y="9"/>
                    </a:cubicBezTo>
                    <a:cubicBezTo>
                      <a:pt x="71" y="8"/>
                      <a:pt x="72" y="9"/>
                      <a:pt x="73" y="9"/>
                    </a:cubicBezTo>
                    <a:cubicBezTo>
                      <a:pt x="73" y="9"/>
                      <a:pt x="73" y="8"/>
                      <a:pt x="73" y="8"/>
                    </a:cubicBezTo>
                    <a:cubicBezTo>
                      <a:pt x="74" y="8"/>
                      <a:pt x="74" y="8"/>
                      <a:pt x="75" y="8"/>
                    </a:cubicBezTo>
                    <a:cubicBezTo>
                      <a:pt x="76" y="8"/>
                      <a:pt x="76" y="7"/>
                      <a:pt x="76" y="7"/>
                    </a:cubicBezTo>
                    <a:cubicBezTo>
                      <a:pt x="76" y="7"/>
                      <a:pt x="77" y="6"/>
                      <a:pt x="76" y="6"/>
                    </a:cubicBezTo>
                    <a:cubicBezTo>
                      <a:pt x="76" y="6"/>
                      <a:pt x="76" y="6"/>
                      <a:pt x="76" y="6"/>
                    </a:cubicBezTo>
                    <a:cubicBezTo>
                      <a:pt x="75" y="5"/>
                      <a:pt x="75" y="3"/>
                      <a:pt x="74" y="3"/>
                    </a:cubicBezTo>
                    <a:cubicBezTo>
                      <a:pt x="74" y="2"/>
                      <a:pt x="74" y="2"/>
                      <a:pt x="74" y="1"/>
                    </a:cubicBezTo>
                    <a:cubicBezTo>
                      <a:pt x="73" y="1"/>
                      <a:pt x="73" y="1"/>
                      <a:pt x="73" y="1"/>
                    </a:cubicBezTo>
                    <a:cubicBezTo>
                      <a:pt x="72" y="1"/>
                      <a:pt x="72" y="0"/>
                      <a:pt x="72" y="0"/>
                    </a:cubicBezTo>
                    <a:close/>
                    <a:moveTo>
                      <a:pt x="35" y="32"/>
                    </a:moveTo>
                    <a:cubicBezTo>
                      <a:pt x="36" y="36"/>
                      <a:pt x="35" y="36"/>
                      <a:pt x="39" y="36"/>
                    </a:cubicBezTo>
                    <a:cubicBezTo>
                      <a:pt x="37" y="35"/>
                      <a:pt x="36" y="34"/>
                      <a:pt x="35" y="32"/>
                    </a:cubicBezTo>
                    <a:close/>
                    <a:moveTo>
                      <a:pt x="52" y="85"/>
                    </a:moveTo>
                    <a:cubicBezTo>
                      <a:pt x="51" y="86"/>
                      <a:pt x="51" y="87"/>
                      <a:pt x="51" y="87"/>
                    </a:cubicBezTo>
                    <a:cubicBezTo>
                      <a:pt x="51" y="87"/>
                      <a:pt x="48" y="88"/>
                      <a:pt x="48" y="88"/>
                    </a:cubicBezTo>
                    <a:cubicBezTo>
                      <a:pt x="48" y="89"/>
                      <a:pt x="46" y="89"/>
                      <a:pt x="46" y="89"/>
                    </a:cubicBezTo>
                    <a:cubicBezTo>
                      <a:pt x="45" y="90"/>
                      <a:pt x="45" y="90"/>
                      <a:pt x="44" y="90"/>
                    </a:cubicBezTo>
                    <a:cubicBezTo>
                      <a:pt x="45" y="90"/>
                      <a:pt x="44" y="91"/>
                      <a:pt x="44" y="91"/>
                    </a:cubicBezTo>
                    <a:cubicBezTo>
                      <a:pt x="48" y="91"/>
                      <a:pt x="46" y="91"/>
                      <a:pt x="48" y="90"/>
                    </a:cubicBezTo>
                    <a:cubicBezTo>
                      <a:pt x="49" y="90"/>
                      <a:pt x="49" y="90"/>
                      <a:pt x="50" y="90"/>
                    </a:cubicBezTo>
                    <a:cubicBezTo>
                      <a:pt x="51" y="89"/>
                      <a:pt x="51" y="88"/>
                      <a:pt x="51" y="87"/>
                    </a:cubicBezTo>
                    <a:cubicBezTo>
                      <a:pt x="51" y="87"/>
                      <a:pt x="55" y="87"/>
                      <a:pt x="52" y="85"/>
                    </a:cubicBezTo>
                    <a:close/>
                    <a:moveTo>
                      <a:pt x="36" y="31"/>
                    </a:moveTo>
                    <a:cubicBezTo>
                      <a:pt x="36" y="31"/>
                      <a:pt x="37" y="32"/>
                      <a:pt x="37" y="32"/>
                    </a:cubicBezTo>
                    <a:cubicBezTo>
                      <a:pt x="37" y="32"/>
                      <a:pt x="39" y="31"/>
                      <a:pt x="38" y="31"/>
                    </a:cubicBezTo>
                    <a:cubicBezTo>
                      <a:pt x="37" y="31"/>
                      <a:pt x="37" y="31"/>
                      <a:pt x="36" y="31"/>
                    </a:cubicBezTo>
                    <a:close/>
                    <a:moveTo>
                      <a:pt x="57" y="153"/>
                    </a:moveTo>
                    <a:cubicBezTo>
                      <a:pt x="57" y="153"/>
                      <a:pt x="56" y="154"/>
                      <a:pt x="56" y="155"/>
                    </a:cubicBezTo>
                    <a:cubicBezTo>
                      <a:pt x="57" y="155"/>
                      <a:pt x="58" y="155"/>
                      <a:pt x="60" y="156"/>
                    </a:cubicBezTo>
                    <a:cubicBezTo>
                      <a:pt x="60" y="156"/>
                      <a:pt x="60" y="155"/>
                      <a:pt x="60" y="155"/>
                    </a:cubicBezTo>
                    <a:cubicBezTo>
                      <a:pt x="60" y="154"/>
                      <a:pt x="59" y="155"/>
                      <a:pt x="59" y="154"/>
                    </a:cubicBezTo>
                    <a:cubicBezTo>
                      <a:pt x="58" y="153"/>
                      <a:pt x="58" y="154"/>
                      <a:pt x="57" y="153"/>
                    </a:cubicBezTo>
                    <a:close/>
                    <a:moveTo>
                      <a:pt x="29" y="171"/>
                    </a:moveTo>
                    <a:cubicBezTo>
                      <a:pt x="30" y="172"/>
                      <a:pt x="30" y="173"/>
                      <a:pt x="31" y="175"/>
                    </a:cubicBezTo>
                    <a:cubicBezTo>
                      <a:pt x="30" y="175"/>
                      <a:pt x="30" y="175"/>
                      <a:pt x="30" y="175"/>
                    </a:cubicBezTo>
                    <a:cubicBezTo>
                      <a:pt x="30" y="175"/>
                      <a:pt x="28" y="175"/>
                      <a:pt x="29" y="175"/>
                    </a:cubicBezTo>
                    <a:cubicBezTo>
                      <a:pt x="29" y="175"/>
                      <a:pt x="28" y="175"/>
                      <a:pt x="28" y="175"/>
                    </a:cubicBezTo>
                    <a:cubicBezTo>
                      <a:pt x="28" y="174"/>
                      <a:pt x="28" y="174"/>
                      <a:pt x="28" y="174"/>
                    </a:cubicBezTo>
                    <a:cubicBezTo>
                      <a:pt x="27" y="173"/>
                      <a:pt x="28" y="175"/>
                      <a:pt x="27" y="175"/>
                    </a:cubicBezTo>
                    <a:cubicBezTo>
                      <a:pt x="27" y="175"/>
                      <a:pt x="27" y="175"/>
                      <a:pt x="27" y="175"/>
                    </a:cubicBezTo>
                    <a:cubicBezTo>
                      <a:pt x="27" y="175"/>
                      <a:pt x="27" y="172"/>
                      <a:pt x="27" y="172"/>
                    </a:cubicBezTo>
                    <a:cubicBezTo>
                      <a:pt x="27" y="171"/>
                      <a:pt x="28" y="171"/>
                      <a:pt x="29" y="171"/>
                    </a:cubicBezTo>
                    <a:close/>
                    <a:moveTo>
                      <a:pt x="51" y="199"/>
                    </a:moveTo>
                    <a:cubicBezTo>
                      <a:pt x="51" y="199"/>
                      <a:pt x="50" y="199"/>
                      <a:pt x="50" y="199"/>
                    </a:cubicBezTo>
                    <a:cubicBezTo>
                      <a:pt x="51" y="200"/>
                      <a:pt x="52" y="200"/>
                      <a:pt x="52" y="200"/>
                    </a:cubicBezTo>
                    <a:cubicBezTo>
                      <a:pt x="53" y="201"/>
                      <a:pt x="56" y="201"/>
                      <a:pt x="56" y="201"/>
                    </a:cubicBezTo>
                    <a:cubicBezTo>
                      <a:pt x="56" y="201"/>
                      <a:pt x="55" y="200"/>
                      <a:pt x="55" y="200"/>
                    </a:cubicBezTo>
                    <a:cubicBezTo>
                      <a:pt x="54" y="199"/>
                      <a:pt x="53" y="199"/>
                      <a:pt x="51" y="199"/>
                    </a:cubicBezTo>
                    <a:close/>
                    <a:moveTo>
                      <a:pt x="57" y="203"/>
                    </a:moveTo>
                    <a:cubicBezTo>
                      <a:pt x="57" y="203"/>
                      <a:pt x="57" y="204"/>
                      <a:pt x="57" y="204"/>
                    </a:cubicBezTo>
                    <a:cubicBezTo>
                      <a:pt x="58" y="204"/>
                      <a:pt x="57" y="203"/>
                      <a:pt x="57" y="203"/>
                    </a:cubicBezTo>
                    <a:close/>
                    <a:moveTo>
                      <a:pt x="30" y="180"/>
                    </a:moveTo>
                    <a:cubicBezTo>
                      <a:pt x="30" y="180"/>
                      <a:pt x="30" y="180"/>
                      <a:pt x="30" y="181"/>
                    </a:cubicBezTo>
                    <a:cubicBezTo>
                      <a:pt x="31" y="180"/>
                      <a:pt x="31" y="180"/>
                      <a:pt x="30" y="180"/>
                    </a:cubicBezTo>
                    <a:close/>
                    <a:moveTo>
                      <a:pt x="25" y="183"/>
                    </a:moveTo>
                    <a:cubicBezTo>
                      <a:pt x="25" y="183"/>
                      <a:pt x="26" y="184"/>
                      <a:pt x="26" y="184"/>
                    </a:cubicBezTo>
                    <a:cubicBezTo>
                      <a:pt x="26" y="184"/>
                      <a:pt x="26" y="183"/>
                      <a:pt x="25" y="183"/>
                    </a:cubicBezTo>
                    <a:close/>
                    <a:moveTo>
                      <a:pt x="51" y="221"/>
                    </a:moveTo>
                    <a:cubicBezTo>
                      <a:pt x="51" y="220"/>
                      <a:pt x="51" y="220"/>
                      <a:pt x="50" y="220"/>
                    </a:cubicBezTo>
                    <a:cubicBezTo>
                      <a:pt x="50" y="220"/>
                      <a:pt x="50" y="221"/>
                      <a:pt x="50" y="221"/>
                    </a:cubicBezTo>
                    <a:lnTo>
                      <a:pt x="51" y="221"/>
                    </a:lnTo>
                    <a:close/>
                    <a:moveTo>
                      <a:pt x="98" y="26"/>
                    </a:moveTo>
                    <a:cubicBezTo>
                      <a:pt x="98" y="26"/>
                      <a:pt x="98" y="27"/>
                      <a:pt x="98" y="27"/>
                    </a:cubicBezTo>
                    <a:cubicBezTo>
                      <a:pt x="97" y="27"/>
                      <a:pt x="97" y="26"/>
                      <a:pt x="98" y="26"/>
                    </a:cubicBezTo>
                    <a:close/>
                    <a:moveTo>
                      <a:pt x="103" y="28"/>
                    </a:moveTo>
                    <a:cubicBezTo>
                      <a:pt x="105" y="28"/>
                      <a:pt x="104" y="29"/>
                      <a:pt x="104" y="29"/>
                    </a:cubicBezTo>
                    <a:cubicBezTo>
                      <a:pt x="103" y="29"/>
                      <a:pt x="103" y="29"/>
                      <a:pt x="103" y="29"/>
                    </a:cubicBezTo>
                    <a:cubicBezTo>
                      <a:pt x="103" y="29"/>
                      <a:pt x="102" y="28"/>
                      <a:pt x="103" y="28"/>
                    </a:cubicBezTo>
                    <a:close/>
                    <a:moveTo>
                      <a:pt x="106" y="31"/>
                    </a:moveTo>
                    <a:cubicBezTo>
                      <a:pt x="106" y="31"/>
                      <a:pt x="106" y="32"/>
                      <a:pt x="106" y="32"/>
                    </a:cubicBezTo>
                    <a:cubicBezTo>
                      <a:pt x="105" y="33"/>
                      <a:pt x="106" y="31"/>
                      <a:pt x="106" y="31"/>
                    </a:cubicBezTo>
                    <a:close/>
                    <a:moveTo>
                      <a:pt x="107" y="34"/>
                    </a:moveTo>
                    <a:cubicBezTo>
                      <a:pt x="110" y="34"/>
                      <a:pt x="109" y="34"/>
                      <a:pt x="110" y="35"/>
                    </a:cubicBezTo>
                    <a:cubicBezTo>
                      <a:pt x="109" y="35"/>
                      <a:pt x="105" y="34"/>
                      <a:pt x="107" y="34"/>
                    </a:cubicBezTo>
                    <a:close/>
                    <a:moveTo>
                      <a:pt x="68" y="34"/>
                    </a:moveTo>
                    <a:cubicBezTo>
                      <a:pt x="67" y="34"/>
                      <a:pt x="67" y="35"/>
                      <a:pt x="66" y="35"/>
                    </a:cubicBezTo>
                    <a:cubicBezTo>
                      <a:pt x="65" y="35"/>
                      <a:pt x="64" y="35"/>
                      <a:pt x="63" y="35"/>
                    </a:cubicBezTo>
                    <a:cubicBezTo>
                      <a:pt x="63" y="36"/>
                      <a:pt x="63" y="36"/>
                      <a:pt x="63" y="36"/>
                    </a:cubicBezTo>
                    <a:cubicBezTo>
                      <a:pt x="63" y="36"/>
                      <a:pt x="64" y="37"/>
                      <a:pt x="64" y="37"/>
                    </a:cubicBezTo>
                    <a:cubicBezTo>
                      <a:pt x="63" y="37"/>
                      <a:pt x="64" y="37"/>
                      <a:pt x="64" y="37"/>
                    </a:cubicBezTo>
                    <a:cubicBezTo>
                      <a:pt x="64" y="36"/>
                      <a:pt x="65" y="36"/>
                      <a:pt x="65" y="36"/>
                    </a:cubicBezTo>
                    <a:cubicBezTo>
                      <a:pt x="65" y="36"/>
                      <a:pt x="65" y="37"/>
                      <a:pt x="65" y="37"/>
                    </a:cubicBezTo>
                    <a:cubicBezTo>
                      <a:pt x="66" y="37"/>
                      <a:pt x="66" y="37"/>
                      <a:pt x="66" y="37"/>
                    </a:cubicBezTo>
                    <a:cubicBezTo>
                      <a:pt x="66" y="37"/>
                      <a:pt x="72" y="33"/>
                      <a:pt x="68" y="34"/>
                    </a:cubicBezTo>
                    <a:close/>
                    <a:moveTo>
                      <a:pt x="71" y="36"/>
                    </a:moveTo>
                    <a:cubicBezTo>
                      <a:pt x="71" y="36"/>
                      <a:pt x="71" y="37"/>
                      <a:pt x="71" y="37"/>
                    </a:cubicBezTo>
                    <a:cubicBezTo>
                      <a:pt x="72" y="37"/>
                      <a:pt x="72" y="37"/>
                      <a:pt x="72" y="37"/>
                    </a:cubicBezTo>
                    <a:cubicBezTo>
                      <a:pt x="72" y="37"/>
                      <a:pt x="72" y="36"/>
                      <a:pt x="72" y="36"/>
                    </a:cubicBezTo>
                    <a:cubicBezTo>
                      <a:pt x="72" y="36"/>
                      <a:pt x="71" y="36"/>
                      <a:pt x="71" y="36"/>
                    </a:cubicBezTo>
                    <a:close/>
                    <a:moveTo>
                      <a:pt x="80" y="37"/>
                    </a:moveTo>
                    <a:cubicBezTo>
                      <a:pt x="80" y="37"/>
                      <a:pt x="79" y="38"/>
                      <a:pt x="79" y="38"/>
                    </a:cubicBezTo>
                    <a:cubicBezTo>
                      <a:pt x="79" y="38"/>
                      <a:pt x="80" y="38"/>
                      <a:pt x="80" y="38"/>
                    </a:cubicBezTo>
                    <a:cubicBezTo>
                      <a:pt x="80" y="38"/>
                      <a:pt x="81" y="38"/>
                      <a:pt x="81" y="38"/>
                    </a:cubicBezTo>
                    <a:cubicBezTo>
                      <a:pt x="81" y="37"/>
                      <a:pt x="81" y="37"/>
                      <a:pt x="81" y="37"/>
                    </a:cubicBezTo>
                    <a:cubicBezTo>
                      <a:pt x="81" y="37"/>
                      <a:pt x="80" y="37"/>
                      <a:pt x="80" y="37"/>
                    </a:cubicBezTo>
                    <a:close/>
                    <a:moveTo>
                      <a:pt x="69" y="38"/>
                    </a:moveTo>
                    <a:cubicBezTo>
                      <a:pt x="69" y="38"/>
                      <a:pt x="69" y="39"/>
                      <a:pt x="69" y="39"/>
                    </a:cubicBezTo>
                    <a:cubicBezTo>
                      <a:pt x="70" y="39"/>
                      <a:pt x="69" y="38"/>
                      <a:pt x="69" y="38"/>
                    </a:cubicBezTo>
                    <a:close/>
                    <a:moveTo>
                      <a:pt x="66" y="43"/>
                    </a:moveTo>
                    <a:cubicBezTo>
                      <a:pt x="66" y="43"/>
                      <a:pt x="66" y="44"/>
                      <a:pt x="66" y="44"/>
                    </a:cubicBezTo>
                    <a:cubicBezTo>
                      <a:pt x="66" y="44"/>
                      <a:pt x="67" y="44"/>
                      <a:pt x="67" y="44"/>
                    </a:cubicBezTo>
                    <a:cubicBezTo>
                      <a:pt x="67" y="44"/>
                      <a:pt x="68" y="44"/>
                      <a:pt x="68" y="44"/>
                    </a:cubicBezTo>
                    <a:cubicBezTo>
                      <a:pt x="69" y="45"/>
                      <a:pt x="68" y="43"/>
                      <a:pt x="68" y="43"/>
                    </a:cubicBezTo>
                    <a:cubicBezTo>
                      <a:pt x="67" y="43"/>
                      <a:pt x="67" y="43"/>
                      <a:pt x="66" y="43"/>
                    </a:cubicBezTo>
                    <a:close/>
                    <a:moveTo>
                      <a:pt x="89" y="44"/>
                    </a:moveTo>
                    <a:cubicBezTo>
                      <a:pt x="89" y="45"/>
                      <a:pt x="89" y="45"/>
                      <a:pt x="89" y="46"/>
                    </a:cubicBezTo>
                    <a:cubicBezTo>
                      <a:pt x="89" y="46"/>
                      <a:pt x="89" y="46"/>
                      <a:pt x="89" y="46"/>
                    </a:cubicBezTo>
                    <a:cubicBezTo>
                      <a:pt x="89" y="46"/>
                      <a:pt x="90" y="46"/>
                      <a:pt x="90" y="46"/>
                    </a:cubicBezTo>
                    <a:cubicBezTo>
                      <a:pt x="90" y="46"/>
                      <a:pt x="90" y="45"/>
                      <a:pt x="90" y="45"/>
                    </a:cubicBezTo>
                    <a:cubicBezTo>
                      <a:pt x="90" y="45"/>
                      <a:pt x="89" y="44"/>
                      <a:pt x="89" y="44"/>
                    </a:cubicBezTo>
                    <a:close/>
                    <a:moveTo>
                      <a:pt x="81" y="46"/>
                    </a:moveTo>
                    <a:cubicBezTo>
                      <a:pt x="80" y="47"/>
                      <a:pt x="78" y="48"/>
                      <a:pt x="79" y="51"/>
                    </a:cubicBezTo>
                    <a:cubicBezTo>
                      <a:pt x="79" y="51"/>
                      <a:pt x="79" y="51"/>
                      <a:pt x="79" y="51"/>
                    </a:cubicBezTo>
                    <a:cubicBezTo>
                      <a:pt x="79" y="51"/>
                      <a:pt x="79" y="52"/>
                      <a:pt x="79" y="52"/>
                    </a:cubicBezTo>
                    <a:cubicBezTo>
                      <a:pt x="80" y="53"/>
                      <a:pt x="80" y="53"/>
                      <a:pt x="81" y="53"/>
                    </a:cubicBezTo>
                    <a:cubicBezTo>
                      <a:pt x="81" y="53"/>
                      <a:pt x="82" y="52"/>
                      <a:pt x="83" y="52"/>
                    </a:cubicBezTo>
                    <a:cubicBezTo>
                      <a:pt x="83" y="51"/>
                      <a:pt x="83" y="51"/>
                      <a:pt x="83" y="50"/>
                    </a:cubicBezTo>
                    <a:cubicBezTo>
                      <a:pt x="84" y="49"/>
                      <a:pt x="84" y="49"/>
                      <a:pt x="84" y="49"/>
                    </a:cubicBezTo>
                    <a:cubicBezTo>
                      <a:pt x="84" y="49"/>
                      <a:pt x="84" y="48"/>
                      <a:pt x="84" y="48"/>
                    </a:cubicBezTo>
                    <a:cubicBezTo>
                      <a:pt x="84" y="48"/>
                      <a:pt x="83" y="48"/>
                      <a:pt x="83" y="48"/>
                    </a:cubicBezTo>
                    <a:cubicBezTo>
                      <a:pt x="82" y="47"/>
                      <a:pt x="83" y="47"/>
                      <a:pt x="82" y="46"/>
                    </a:cubicBezTo>
                    <a:cubicBezTo>
                      <a:pt x="82" y="46"/>
                      <a:pt x="81" y="47"/>
                      <a:pt x="81" y="46"/>
                    </a:cubicBezTo>
                    <a:close/>
                    <a:moveTo>
                      <a:pt x="88" y="48"/>
                    </a:moveTo>
                    <a:cubicBezTo>
                      <a:pt x="88" y="48"/>
                      <a:pt x="87" y="49"/>
                      <a:pt x="87" y="50"/>
                    </a:cubicBezTo>
                    <a:cubicBezTo>
                      <a:pt x="87" y="50"/>
                      <a:pt x="88" y="50"/>
                      <a:pt x="89" y="50"/>
                    </a:cubicBezTo>
                    <a:cubicBezTo>
                      <a:pt x="90" y="50"/>
                      <a:pt x="90" y="50"/>
                      <a:pt x="90" y="50"/>
                    </a:cubicBezTo>
                    <a:cubicBezTo>
                      <a:pt x="90" y="49"/>
                      <a:pt x="89" y="48"/>
                      <a:pt x="89" y="48"/>
                    </a:cubicBezTo>
                    <a:cubicBezTo>
                      <a:pt x="89" y="48"/>
                      <a:pt x="88" y="48"/>
                      <a:pt x="88" y="48"/>
                    </a:cubicBezTo>
                    <a:close/>
                    <a:moveTo>
                      <a:pt x="102" y="54"/>
                    </a:moveTo>
                    <a:cubicBezTo>
                      <a:pt x="102" y="55"/>
                      <a:pt x="104" y="57"/>
                      <a:pt x="104" y="57"/>
                    </a:cubicBezTo>
                    <a:cubicBezTo>
                      <a:pt x="105" y="58"/>
                      <a:pt x="106" y="57"/>
                      <a:pt x="106" y="57"/>
                    </a:cubicBezTo>
                    <a:cubicBezTo>
                      <a:pt x="107" y="58"/>
                      <a:pt x="107" y="58"/>
                      <a:pt x="107" y="58"/>
                    </a:cubicBezTo>
                    <a:cubicBezTo>
                      <a:pt x="108" y="58"/>
                      <a:pt x="109" y="58"/>
                      <a:pt x="110" y="59"/>
                    </a:cubicBezTo>
                    <a:cubicBezTo>
                      <a:pt x="110" y="59"/>
                      <a:pt x="110" y="59"/>
                      <a:pt x="110" y="60"/>
                    </a:cubicBezTo>
                    <a:cubicBezTo>
                      <a:pt x="110" y="60"/>
                      <a:pt x="111" y="60"/>
                      <a:pt x="111" y="60"/>
                    </a:cubicBezTo>
                    <a:cubicBezTo>
                      <a:pt x="111" y="60"/>
                      <a:pt x="111" y="61"/>
                      <a:pt x="111" y="61"/>
                    </a:cubicBezTo>
                    <a:cubicBezTo>
                      <a:pt x="111" y="61"/>
                      <a:pt x="111" y="61"/>
                      <a:pt x="111" y="62"/>
                    </a:cubicBezTo>
                    <a:cubicBezTo>
                      <a:pt x="110" y="62"/>
                      <a:pt x="110" y="62"/>
                      <a:pt x="109" y="62"/>
                    </a:cubicBezTo>
                    <a:cubicBezTo>
                      <a:pt x="109" y="62"/>
                      <a:pt x="109" y="61"/>
                      <a:pt x="108" y="61"/>
                    </a:cubicBezTo>
                    <a:cubicBezTo>
                      <a:pt x="108" y="61"/>
                      <a:pt x="108" y="62"/>
                      <a:pt x="108" y="62"/>
                    </a:cubicBezTo>
                    <a:cubicBezTo>
                      <a:pt x="107" y="62"/>
                      <a:pt x="107" y="62"/>
                      <a:pt x="106" y="62"/>
                    </a:cubicBezTo>
                    <a:cubicBezTo>
                      <a:pt x="107" y="62"/>
                      <a:pt x="105" y="62"/>
                      <a:pt x="105" y="62"/>
                    </a:cubicBezTo>
                    <a:cubicBezTo>
                      <a:pt x="105" y="62"/>
                      <a:pt x="105" y="63"/>
                      <a:pt x="105" y="63"/>
                    </a:cubicBezTo>
                    <a:cubicBezTo>
                      <a:pt x="104" y="63"/>
                      <a:pt x="104" y="64"/>
                      <a:pt x="104" y="64"/>
                    </a:cubicBezTo>
                    <a:cubicBezTo>
                      <a:pt x="103" y="64"/>
                      <a:pt x="103" y="64"/>
                      <a:pt x="103" y="63"/>
                    </a:cubicBezTo>
                    <a:cubicBezTo>
                      <a:pt x="102" y="62"/>
                      <a:pt x="103" y="63"/>
                      <a:pt x="102" y="61"/>
                    </a:cubicBezTo>
                    <a:cubicBezTo>
                      <a:pt x="102" y="61"/>
                      <a:pt x="101" y="60"/>
                      <a:pt x="101" y="60"/>
                    </a:cubicBezTo>
                    <a:cubicBezTo>
                      <a:pt x="101" y="59"/>
                      <a:pt x="101" y="58"/>
                      <a:pt x="101" y="58"/>
                    </a:cubicBezTo>
                    <a:cubicBezTo>
                      <a:pt x="101" y="59"/>
                      <a:pt x="101" y="55"/>
                      <a:pt x="101" y="55"/>
                    </a:cubicBezTo>
                    <a:lnTo>
                      <a:pt x="102" y="54"/>
                    </a:lnTo>
                    <a:close/>
                    <a:moveTo>
                      <a:pt x="99" y="70"/>
                    </a:moveTo>
                    <a:cubicBezTo>
                      <a:pt x="100" y="70"/>
                      <a:pt x="100" y="71"/>
                      <a:pt x="101" y="71"/>
                    </a:cubicBezTo>
                    <a:cubicBezTo>
                      <a:pt x="102" y="71"/>
                      <a:pt x="102" y="70"/>
                      <a:pt x="103" y="70"/>
                    </a:cubicBezTo>
                    <a:cubicBezTo>
                      <a:pt x="103" y="71"/>
                      <a:pt x="103" y="71"/>
                      <a:pt x="103" y="71"/>
                    </a:cubicBezTo>
                    <a:cubicBezTo>
                      <a:pt x="104" y="73"/>
                      <a:pt x="104" y="74"/>
                      <a:pt x="104" y="77"/>
                    </a:cubicBezTo>
                    <a:cubicBezTo>
                      <a:pt x="104" y="76"/>
                      <a:pt x="103" y="77"/>
                      <a:pt x="103" y="77"/>
                    </a:cubicBezTo>
                    <a:cubicBezTo>
                      <a:pt x="103" y="76"/>
                      <a:pt x="103" y="76"/>
                      <a:pt x="103" y="76"/>
                    </a:cubicBezTo>
                    <a:cubicBezTo>
                      <a:pt x="102" y="75"/>
                      <a:pt x="102" y="76"/>
                      <a:pt x="102" y="77"/>
                    </a:cubicBezTo>
                    <a:cubicBezTo>
                      <a:pt x="101" y="77"/>
                      <a:pt x="100" y="76"/>
                      <a:pt x="99" y="76"/>
                    </a:cubicBezTo>
                    <a:cubicBezTo>
                      <a:pt x="99" y="75"/>
                      <a:pt x="99" y="75"/>
                      <a:pt x="99" y="75"/>
                    </a:cubicBezTo>
                    <a:cubicBezTo>
                      <a:pt x="99" y="75"/>
                      <a:pt x="100" y="75"/>
                      <a:pt x="100" y="74"/>
                    </a:cubicBezTo>
                    <a:cubicBezTo>
                      <a:pt x="100" y="73"/>
                      <a:pt x="99" y="70"/>
                      <a:pt x="99" y="71"/>
                    </a:cubicBezTo>
                    <a:cubicBezTo>
                      <a:pt x="99" y="70"/>
                      <a:pt x="99" y="70"/>
                      <a:pt x="99" y="70"/>
                    </a:cubicBezTo>
                    <a:close/>
                    <a:moveTo>
                      <a:pt x="73" y="84"/>
                    </a:moveTo>
                    <a:cubicBezTo>
                      <a:pt x="72" y="85"/>
                      <a:pt x="72" y="85"/>
                      <a:pt x="72" y="85"/>
                    </a:cubicBezTo>
                    <a:cubicBezTo>
                      <a:pt x="73" y="85"/>
                      <a:pt x="74" y="85"/>
                      <a:pt x="73" y="85"/>
                    </a:cubicBezTo>
                    <a:cubicBezTo>
                      <a:pt x="74" y="86"/>
                      <a:pt x="73" y="84"/>
                      <a:pt x="73" y="84"/>
                    </a:cubicBezTo>
                    <a:close/>
                    <a:moveTo>
                      <a:pt x="129" y="84"/>
                    </a:moveTo>
                    <a:cubicBezTo>
                      <a:pt x="129" y="85"/>
                      <a:pt x="129" y="85"/>
                      <a:pt x="129" y="85"/>
                    </a:cubicBezTo>
                    <a:cubicBezTo>
                      <a:pt x="127" y="84"/>
                      <a:pt x="127" y="86"/>
                      <a:pt x="129" y="86"/>
                    </a:cubicBezTo>
                    <a:cubicBezTo>
                      <a:pt x="129" y="86"/>
                      <a:pt x="128" y="87"/>
                      <a:pt x="129" y="87"/>
                    </a:cubicBezTo>
                    <a:cubicBezTo>
                      <a:pt x="129" y="87"/>
                      <a:pt x="130" y="87"/>
                      <a:pt x="130" y="87"/>
                    </a:cubicBezTo>
                    <a:cubicBezTo>
                      <a:pt x="130" y="87"/>
                      <a:pt x="131" y="86"/>
                      <a:pt x="131" y="86"/>
                    </a:cubicBezTo>
                    <a:cubicBezTo>
                      <a:pt x="131" y="86"/>
                      <a:pt x="131" y="83"/>
                      <a:pt x="131" y="85"/>
                    </a:cubicBezTo>
                    <a:cubicBezTo>
                      <a:pt x="130" y="85"/>
                      <a:pt x="130" y="85"/>
                      <a:pt x="129" y="85"/>
                    </a:cubicBezTo>
                    <a:cubicBezTo>
                      <a:pt x="129" y="84"/>
                      <a:pt x="129" y="84"/>
                      <a:pt x="129" y="84"/>
                    </a:cubicBezTo>
                    <a:close/>
                    <a:moveTo>
                      <a:pt x="76" y="86"/>
                    </a:moveTo>
                    <a:cubicBezTo>
                      <a:pt x="77" y="87"/>
                      <a:pt x="76" y="87"/>
                      <a:pt x="77" y="87"/>
                    </a:cubicBezTo>
                    <a:cubicBezTo>
                      <a:pt x="78" y="88"/>
                      <a:pt x="78" y="86"/>
                      <a:pt x="77" y="86"/>
                    </a:cubicBezTo>
                    <a:cubicBezTo>
                      <a:pt x="77" y="86"/>
                      <a:pt x="77" y="86"/>
                      <a:pt x="76" y="86"/>
                    </a:cubicBezTo>
                    <a:close/>
                    <a:moveTo>
                      <a:pt x="73" y="86"/>
                    </a:moveTo>
                    <a:cubicBezTo>
                      <a:pt x="73" y="87"/>
                      <a:pt x="72" y="87"/>
                      <a:pt x="72" y="87"/>
                    </a:cubicBezTo>
                    <a:cubicBezTo>
                      <a:pt x="72" y="87"/>
                      <a:pt x="74" y="88"/>
                      <a:pt x="74" y="88"/>
                    </a:cubicBezTo>
                    <a:cubicBezTo>
                      <a:pt x="74" y="87"/>
                      <a:pt x="73" y="87"/>
                      <a:pt x="73" y="87"/>
                    </a:cubicBezTo>
                    <a:cubicBezTo>
                      <a:pt x="73" y="87"/>
                      <a:pt x="73" y="87"/>
                      <a:pt x="73" y="86"/>
                    </a:cubicBezTo>
                    <a:close/>
                    <a:moveTo>
                      <a:pt x="89" y="87"/>
                    </a:moveTo>
                    <a:cubicBezTo>
                      <a:pt x="88" y="87"/>
                      <a:pt x="88" y="88"/>
                      <a:pt x="89" y="88"/>
                    </a:cubicBezTo>
                    <a:cubicBezTo>
                      <a:pt x="89" y="87"/>
                      <a:pt x="89" y="87"/>
                      <a:pt x="89" y="87"/>
                    </a:cubicBezTo>
                    <a:close/>
                    <a:moveTo>
                      <a:pt x="65" y="90"/>
                    </a:moveTo>
                    <a:cubicBezTo>
                      <a:pt x="65" y="90"/>
                      <a:pt x="64" y="93"/>
                      <a:pt x="63" y="93"/>
                    </a:cubicBezTo>
                    <a:cubicBezTo>
                      <a:pt x="64" y="94"/>
                      <a:pt x="65" y="94"/>
                      <a:pt x="65" y="94"/>
                    </a:cubicBezTo>
                    <a:cubicBezTo>
                      <a:pt x="65" y="94"/>
                      <a:pt x="67" y="89"/>
                      <a:pt x="65" y="90"/>
                    </a:cubicBezTo>
                    <a:close/>
                    <a:moveTo>
                      <a:pt x="125" y="95"/>
                    </a:moveTo>
                    <a:cubicBezTo>
                      <a:pt x="125" y="96"/>
                      <a:pt x="125" y="96"/>
                      <a:pt x="125" y="96"/>
                    </a:cubicBezTo>
                    <a:cubicBezTo>
                      <a:pt x="125" y="96"/>
                      <a:pt x="126" y="96"/>
                      <a:pt x="126" y="96"/>
                    </a:cubicBezTo>
                    <a:cubicBezTo>
                      <a:pt x="126" y="96"/>
                      <a:pt x="127" y="95"/>
                      <a:pt x="127" y="95"/>
                    </a:cubicBezTo>
                    <a:cubicBezTo>
                      <a:pt x="126" y="95"/>
                      <a:pt x="125" y="95"/>
                      <a:pt x="125" y="95"/>
                    </a:cubicBezTo>
                    <a:close/>
                    <a:moveTo>
                      <a:pt x="69" y="16"/>
                    </a:moveTo>
                    <a:cubicBezTo>
                      <a:pt x="70" y="16"/>
                      <a:pt x="69" y="17"/>
                      <a:pt x="69" y="17"/>
                    </a:cubicBezTo>
                    <a:cubicBezTo>
                      <a:pt x="69" y="16"/>
                      <a:pt x="69" y="16"/>
                      <a:pt x="69" y="16"/>
                    </a:cubicBezTo>
                    <a:close/>
                    <a:moveTo>
                      <a:pt x="70" y="17"/>
                    </a:moveTo>
                    <a:cubicBezTo>
                      <a:pt x="70" y="18"/>
                      <a:pt x="69" y="18"/>
                      <a:pt x="69" y="18"/>
                    </a:cubicBezTo>
                    <a:cubicBezTo>
                      <a:pt x="69" y="18"/>
                      <a:pt x="69" y="17"/>
                      <a:pt x="70" y="17"/>
                    </a:cubicBezTo>
                    <a:close/>
                    <a:moveTo>
                      <a:pt x="94" y="21"/>
                    </a:moveTo>
                    <a:cubicBezTo>
                      <a:pt x="94" y="21"/>
                      <a:pt x="94" y="21"/>
                      <a:pt x="94" y="21"/>
                    </a:cubicBezTo>
                    <a:cubicBezTo>
                      <a:pt x="94" y="21"/>
                      <a:pt x="94" y="22"/>
                      <a:pt x="95" y="22"/>
                    </a:cubicBezTo>
                    <a:cubicBezTo>
                      <a:pt x="95" y="22"/>
                      <a:pt x="95" y="20"/>
                      <a:pt x="94" y="21"/>
                    </a:cubicBezTo>
                    <a:close/>
                    <a:moveTo>
                      <a:pt x="62" y="36"/>
                    </a:moveTo>
                    <a:cubicBezTo>
                      <a:pt x="63" y="36"/>
                      <a:pt x="63" y="36"/>
                      <a:pt x="63" y="36"/>
                    </a:cubicBezTo>
                    <a:cubicBezTo>
                      <a:pt x="62" y="36"/>
                      <a:pt x="63" y="36"/>
                      <a:pt x="62" y="36"/>
                    </a:cubicBezTo>
                    <a:close/>
                    <a:moveTo>
                      <a:pt x="123" y="76"/>
                    </a:moveTo>
                    <a:cubicBezTo>
                      <a:pt x="123" y="76"/>
                      <a:pt x="124" y="78"/>
                      <a:pt x="123" y="77"/>
                    </a:cubicBezTo>
                    <a:cubicBezTo>
                      <a:pt x="123" y="77"/>
                      <a:pt x="122" y="76"/>
                      <a:pt x="123" y="76"/>
                    </a:cubicBezTo>
                    <a:close/>
                    <a:moveTo>
                      <a:pt x="89" y="80"/>
                    </a:moveTo>
                    <a:cubicBezTo>
                      <a:pt x="89" y="80"/>
                      <a:pt x="89" y="81"/>
                      <a:pt x="89" y="81"/>
                    </a:cubicBezTo>
                    <a:cubicBezTo>
                      <a:pt x="89" y="81"/>
                      <a:pt x="90" y="79"/>
                      <a:pt x="89" y="80"/>
                    </a:cubicBezTo>
                    <a:close/>
                    <a:moveTo>
                      <a:pt x="101" y="92"/>
                    </a:moveTo>
                    <a:cubicBezTo>
                      <a:pt x="101" y="92"/>
                      <a:pt x="102" y="93"/>
                      <a:pt x="102" y="93"/>
                    </a:cubicBezTo>
                    <a:cubicBezTo>
                      <a:pt x="105" y="92"/>
                      <a:pt x="102" y="92"/>
                      <a:pt x="101" y="92"/>
                    </a:cubicBezTo>
                    <a:close/>
                    <a:moveTo>
                      <a:pt x="113" y="102"/>
                    </a:moveTo>
                    <a:cubicBezTo>
                      <a:pt x="113" y="103"/>
                      <a:pt x="113" y="103"/>
                      <a:pt x="113" y="103"/>
                    </a:cubicBezTo>
                    <a:cubicBezTo>
                      <a:pt x="114" y="102"/>
                      <a:pt x="114" y="102"/>
                      <a:pt x="113" y="102"/>
                    </a:cubicBezTo>
                    <a:close/>
                    <a:moveTo>
                      <a:pt x="108" y="110"/>
                    </a:moveTo>
                    <a:cubicBezTo>
                      <a:pt x="109" y="111"/>
                      <a:pt x="109" y="111"/>
                      <a:pt x="109" y="111"/>
                    </a:cubicBezTo>
                    <a:cubicBezTo>
                      <a:pt x="109" y="110"/>
                      <a:pt x="109" y="110"/>
                      <a:pt x="108" y="110"/>
                    </a:cubicBezTo>
                    <a:close/>
                    <a:moveTo>
                      <a:pt x="65" y="129"/>
                    </a:moveTo>
                    <a:cubicBezTo>
                      <a:pt x="64" y="129"/>
                      <a:pt x="63" y="131"/>
                      <a:pt x="65" y="130"/>
                    </a:cubicBezTo>
                    <a:cubicBezTo>
                      <a:pt x="65" y="130"/>
                      <a:pt x="66" y="128"/>
                      <a:pt x="65" y="129"/>
                    </a:cubicBezTo>
                    <a:close/>
                    <a:moveTo>
                      <a:pt x="66" y="129"/>
                    </a:moveTo>
                    <a:cubicBezTo>
                      <a:pt x="66" y="131"/>
                      <a:pt x="66" y="132"/>
                      <a:pt x="65" y="134"/>
                    </a:cubicBezTo>
                    <a:cubicBezTo>
                      <a:pt x="65" y="134"/>
                      <a:pt x="66" y="134"/>
                      <a:pt x="66" y="134"/>
                    </a:cubicBezTo>
                    <a:cubicBezTo>
                      <a:pt x="67" y="132"/>
                      <a:pt x="67" y="131"/>
                      <a:pt x="67" y="129"/>
                    </a:cubicBezTo>
                    <a:cubicBezTo>
                      <a:pt x="67" y="129"/>
                      <a:pt x="67" y="129"/>
                      <a:pt x="66" y="129"/>
                    </a:cubicBezTo>
                    <a:close/>
                    <a:moveTo>
                      <a:pt x="64" y="131"/>
                    </a:moveTo>
                    <a:cubicBezTo>
                      <a:pt x="63" y="131"/>
                      <a:pt x="64" y="132"/>
                      <a:pt x="64" y="132"/>
                    </a:cubicBezTo>
                    <a:cubicBezTo>
                      <a:pt x="64" y="132"/>
                      <a:pt x="65" y="131"/>
                      <a:pt x="64" y="131"/>
                    </a:cubicBezTo>
                    <a:close/>
                    <a:moveTo>
                      <a:pt x="86" y="132"/>
                    </a:moveTo>
                    <a:cubicBezTo>
                      <a:pt x="87" y="131"/>
                      <a:pt x="87" y="132"/>
                      <a:pt x="88" y="133"/>
                    </a:cubicBezTo>
                    <a:cubicBezTo>
                      <a:pt x="88" y="133"/>
                      <a:pt x="88" y="133"/>
                      <a:pt x="88" y="133"/>
                    </a:cubicBezTo>
                    <a:cubicBezTo>
                      <a:pt x="87" y="133"/>
                      <a:pt x="86" y="133"/>
                      <a:pt x="85" y="133"/>
                    </a:cubicBezTo>
                    <a:cubicBezTo>
                      <a:pt x="85" y="133"/>
                      <a:pt x="84" y="132"/>
                      <a:pt x="86" y="132"/>
                    </a:cubicBezTo>
                    <a:close/>
                    <a:moveTo>
                      <a:pt x="65" y="133"/>
                    </a:moveTo>
                    <a:cubicBezTo>
                      <a:pt x="64" y="133"/>
                      <a:pt x="64" y="134"/>
                      <a:pt x="65" y="134"/>
                    </a:cubicBezTo>
                    <a:cubicBezTo>
                      <a:pt x="65" y="134"/>
                      <a:pt x="66" y="133"/>
                      <a:pt x="65" y="133"/>
                    </a:cubicBezTo>
                    <a:close/>
                    <a:moveTo>
                      <a:pt x="91" y="135"/>
                    </a:moveTo>
                    <a:cubicBezTo>
                      <a:pt x="92" y="135"/>
                      <a:pt x="92" y="135"/>
                      <a:pt x="92" y="135"/>
                    </a:cubicBezTo>
                    <a:cubicBezTo>
                      <a:pt x="91" y="136"/>
                      <a:pt x="92" y="136"/>
                      <a:pt x="91" y="137"/>
                    </a:cubicBezTo>
                    <a:cubicBezTo>
                      <a:pt x="90" y="137"/>
                      <a:pt x="91" y="135"/>
                      <a:pt x="91" y="135"/>
                    </a:cubicBezTo>
                    <a:close/>
                    <a:moveTo>
                      <a:pt x="121" y="140"/>
                    </a:moveTo>
                    <a:cubicBezTo>
                      <a:pt x="121" y="140"/>
                      <a:pt x="122" y="142"/>
                      <a:pt x="121" y="141"/>
                    </a:cubicBezTo>
                    <a:cubicBezTo>
                      <a:pt x="121" y="141"/>
                      <a:pt x="120" y="140"/>
                      <a:pt x="121" y="140"/>
                    </a:cubicBezTo>
                    <a:close/>
                    <a:moveTo>
                      <a:pt x="92" y="142"/>
                    </a:moveTo>
                    <a:cubicBezTo>
                      <a:pt x="93" y="142"/>
                      <a:pt x="92" y="143"/>
                      <a:pt x="92" y="143"/>
                    </a:cubicBezTo>
                    <a:cubicBezTo>
                      <a:pt x="91" y="143"/>
                      <a:pt x="92" y="142"/>
                      <a:pt x="92" y="142"/>
                    </a:cubicBezTo>
                    <a:close/>
                    <a:moveTo>
                      <a:pt x="112" y="145"/>
                    </a:moveTo>
                    <a:cubicBezTo>
                      <a:pt x="112" y="146"/>
                      <a:pt x="112" y="147"/>
                      <a:pt x="112" y="148"/>
                    </a:cubicBezTo>
                    <a:cubicBezTo>
                      <a:pt x="112" y="148"/>
                      <a:pt x="112" y="148"/>
                      <a:pt x="112" y="148"/>
                    </a:cubicBezTo>
                    <a:cubicBezTo>
                      <a:pt x="112" y="148"/>
                      <a:pt x="112" y="148"/>
                      <a:pt x="112" y="149"/>
                    </a:cubicBezTo>
                    <a:cubicBezTo>
                      <a:pt x="111" y="149"/>
                      <a:pt x="109" y="150"/>
                      <a:pt x="110" y="147"/>
                    </a:cubicBezTo>
                    <a:cubicBezTo>
                      <a:pt x="110" y="147"/>
                      <a:pt x="111" y="147"/>
                      <a:pt x="112" y="147"/>
                    </a:cubicBezTo>
                    <a:cubicBezTo>
                      <a:pt x="112" y="146"/>
                      <a:pt x="112" y="146"/>
                      <a:pt x="112" y="145"/>
                    </a:cubicBezTo>
                    <a:cubicBezTo>
                      <a:pt x="112" y="145"/>
                      <a:pt x="112" y="145"/>
                      <a:pt x="112" y="145"/>
                    </a:cubicBezTo>
                    <a:close/>
                    <a:moveTo>
                      <a:pt x="128" y="150"/>
                    </a:moveTo>
                    <a:cubicBezTo>
                      <a:pt x="128" y="150"/>
                      <a:pt x="130" y="151"/>
                      <a:pt x="130" y="151"/>
                    </a:cubicBezTo>
                    <a:cubicBezTo>
                      <a:pt x="131" y="151"/>
                      <a:pt x="130" y="152"/>
                      <a:pt x="130" y="152"/>
                    </a:cubicBezTo>
                    <a:cubicBezTo>
                      <a:pt x="130" y="152"/>
                      <a:pt x="129" y="152"/>
                      <a:pt x="129" y="153"/>
                    </a:cubicBezTo>
                    <a:cubicBezTo>
                      <a:pt x="129" y="152"/>
                      <a:pt x="127" y="150"/>
                      <a:pt x="128" y="150"/>
                    </a:cubicBezTo>
                    <a:close/>
                    <a:moveTo>
                      <a:pt x="108" y="153"/>
                    </a:moveTo>
                    <a:cubicBezTo>
                      <a:pt x="108" y="154"/>
                      <a:pt x="108" y="154"/>
                      <a:pt x="109" y="154"/>
                    </a:cubicBezTo>
                    <a:cubicBezTo>
                      <a:pt x="109" y="155"/>
                      <a:pt x="108" y="156"/>
                      <a:pt x="108" y="157"/>
                    </a:cubicBezTo>
                    <a:cubicBezTo>
                      <a:pt x="108" y="157"/>
                      <a:pt x="108" y="156"/>
                      <a:pt x="107" y="157"/>
                    </a:cubicBezTo>
                    <a:cubicBezTo>
                      <a:pt x="107" y="157"/>
                      <a:pt x="107" y="157"/>
                      <a:pt x="106" y="157"/>
                    </a:cubicBezTo>
                    <a:cubicBezTo>
                      <a:pt x="106" y="157"/>
                      <a:pt x="106" y="157"/>
                      <a:pt x="106" y="156"/>
                    </a:cubicBezTo>
                    <a:cubicBezTo>
                      <a:pt x="106" y="155"/>
                      <a:pt x="107" y="154"/>
                      <a:pt x="108" y="153"/>
                    </a:cubicBezTo>
                    <a:close/>
                    <a:moveTo>
                      <a:pt x="95" y="164"/>
                    </a:moveTo>
                    <a:cubicBezTo>
                      <a:pt x="95" y="164"/>
                      <a:pt x="94" y="163"/>
                      <a:pt x="95" y="164"/>
                    </a:cubicBezTo>
                    <a:cubicBezTo>
                      <a:pt x="96" y="164"/>
                      <a:pt x="96" y="165"/>
                      <a:pt x="96" y="165"/>
                    </a:cubicBezTo>
                    <a:cubicBezTo>
                      <a:pt x="95" y="165"/>
                      <a:pt x="92" y="168"/>
                      <a:pt x="92" y="168"/>
                    </a:cubicBezTo>
                    <a:cubicBezTo>
                      <a:pt x="91" y="168"/>
                      <a:pt x="91" y="168"/>
                      <a:pt x="91" y="168"/>
                    </a:cubicBezTo>
                    <a:cubicBezTo>
                      <a:pt x="91" y="168"/>
                      <a:pt x="90" y="168"/>
                      <a:pt x="90" y="168"/>
                    </a:cubicBezTo>
                    <a:cubicBezTo>
                      <a:pt x="91" y="167"/>
                      <a:pt x="92" y="165"/>
                      <a:pt x="93" y="165"/>
                    </a:cubicBezTo>
                    <a:cubicBezTo>
                      <a:pt x="93" y="165"/>
                      <a:pt x="94" y="165"/>
                      <a:pt x="94" y="165"/>
                    </a:cubicBezTo>
                    <a:cubicBezTo>
                      <a:pt x="94" y="164"/>
                      <a:pt x="94" y="164"/>
                      <a:pt x="95" y="164"/>
                    </a:cubicBezTo>
                    <a:close/>
                    <a:moveTo>
                      <a:pt x="97" y="165"/>
                    </a:moveTo>
                    <a:cubicBezTo>
                      <a:pt x="99" y="164"/>
                      <a:pt x="96" y="167"/>
                      <a:pt x="96" y="167"/>
                    </a:cubicBezTo>
                    <a:cubicBezTo>
                      <a:pt x="96" y="167"/>
                      <a:pt x="96" y="166"/>
                      <a:pt x="96" y="165"/>
                    </a:cubicBezTo>
                    <a:cubicBezTo>
                      <a:pt x="97" y="165"/>
                      <a:pt x="97" y="165"/>
                      <a:pt x="97" y="165"/>
                    </a:cubicBezTo>
                    <a:close/>
                    <a:moveTo>
                      <a:pt x="140" y="186"/>
                    </a:moveTo>
                    <a:cubicBezTo>
                      <a:pt x="140" y="186"/>
                      <a:pt x="137" y="189"/>
                      <a:pt x="139" y="188"/>
                    </a:cubicBezTo>
                    <a:cubicBezTo>
                      <a:pt x="140" y="188"/>
                      <a:pt x="142" y="185"/>
                      <a:pt x="140" y="186"/>
                    </a:cubicBezTo>
                    <a:close/>
                    <a:moveTo>
                      <a:pt x="167" y="189"/>
                    </a:moveTo>
                    <a:cubicBezTo>
                      <a:pt x="167" y="189"/>
                      <a:pt x="166" y="191"/>
                      <a:pt x="167" y="191"/>
                    </a:cubicBezTo>
                    <a:cubicBezTo>
                      <a:pt x="168" y="190"/>
                      <a:pt x="167" y="190"/>
                      <a:pt x="168" y="189"/>
                    </a:cubicBezTo>
                    <a:cubicBezTo>
                      <a:pt x="167" y="189"/>
                      <a:pt x="167" y="189"/>
                      <a:pt x="167" y="189"/>
                    </a:cubicBezTo>
                    <a:close/>
                    <a:moveTo>
                      <a:pt x="147" y="191"/>
                    </a:moveTo>
                    <a:cubicBezTo>
                      <a:pt x="147" y="191"/>
                      <a:pt x="147" y="191"/>
                      <a:pt x="147" y="191"/>
                    </a:cubicBezTo>
                    <a:cubicBezTo>
                      <a:pt x="145" y="192"/>
                      <a:pt x="145" y="191"/>
                      <a:pt x="144" y="191"/>
                    </a:cubicBezTo>
                    <a:cubicBezTo>
                      <a:pt x="143" y="192"/>
                      <a:pt x="143" y="192"/>
                      <a:pt x="143" y="193"/>
                    </a:cubicBezTo>
                    <a:cubicBezTo>
                      <a:pt x="143" y="193"/>
                      <a:pt x="143" y="194"/>
                      <a:pt x="143" y="195"/>
                    </a:cubicBezTo>
                    <a:cubicBezTo>
                      <a:pt x="142" y="195"/>
                      <a:pt x="142" y="195"/>
                      <a:pt x="142" y="195"/>
                    </a:cubicBezTo>
                    <a:cubicBezTo>
                      <a:pt x="142" y="195"/>
                      <a:pt x="141" y="195"/>
                      <a:pt x="141" y="196"/>
                    </a:cubicBezTo>
                    <a:cubicBezTo>
                      <a:pt x="141" y="196"/>
                      <a:pt x="141" y="197"/>
                      <a:pt x="141" y="197"/>
                    </a:cubicBezTo>
                    <a:cubicBezTo>
                      <a:pt x="140" y="197"/>
                      <a:pt x="140" y="197"/>
                      <a:pt x="140" y="197"/>
                    </a:cubicBezTo>
                    <a:cubicBezTo>
                      <a:pt x="141" y="199"/>
                      <a:pt x="140" y="200"/>
                      <a:pt x="141" y="201"/>
                    </a:cubicBezTo>
                    <a:cubicBezTo>
                      <a:pt x="142" y="201"/>
                      <a:pt x="142" y="201"/>
                      <a:pt x="143" y="201"/>
                    </a:cubicBezTo>
                    <a:cubicBezTo>
                      <a:pt x="143" y="201"/>
                      <a:pt x="143" y="200"/>
                      <a:pt x="143" y="200"/>
                    </a:cubicBezTo>
                    <a:cubicBezTo>
                      <a:pt x="141" y="199"/>
                      <a:pt x="144" y="197"/>
                      <a:pt x="145" y="197"/>
                    </a:cubicBezTo>
                    <a:cubicBezTo>
                      <a:pt x="145" y="196"/>
                      <a:pt x="145" y="196"/>
                      <a:pt x="145" y="196"/>
                    </a:cubicBezTo>
                    <a:cubicBezTo>
                      <a:pt x="144" y="196"/>
                      <a:pt x="144" y="196"/>
                      <a:pt x="144" y="196"/>
                    </a:cubicBezTo>
                    <a:cubicBezTo>
                      <a:pt x="144" y="195"/>
                      <a:pt x="145" y="193"/>
                      <a:pt x="145" y="192"/>
                    </a:cubicBezTo>
                    <a:cubicBezTo>
                      <a:pt x="146" y="192"/>
                      <a:pt x="147" y="192"/>
                      <a:pt x="147" y="192"/>
                    </a:cubicBezTo>
                    <a:cubicBezTo>
                      <a:pt x="148" y="191"/>
                      <a:pt x="147" y="192"/>
                      <a:pt x="148" y="191"/>
                    </a:cubicBezTo>
                    <a:cubicBezTo>
                      <a:pt x="148" y="191"/>
                      <a:pt x="148" y="191"/>
                      <a:pt x="147" y="191"/>
                    </a:cubicBezTo>
                    <a:close/>
                    <a:moveTo>
                      <a:pt x="130" y="191"/>
                    </a:moveTo>
                    <a:cubicBezTo>
                      <a:pt x="129" y="192"/>
                      <a:pt x="130" y="192"/>
                      <a:pt x="129" y="193"/>
                    </a:cubicBezTo>
                    <a:cubicBezTo>
                      <a:pt x="129" y="193"/>
                      <a:pt x="129" y="193"/>
                      <a:pt x="129" y="194"/>
                    </a:cubicBezTo>
                    <a:cubicBezTo>
                      <a:pt x="129" y="195"/>
                      <a:pt x="129" y="195"/>
                      <a:pt x="129" y="195"/>
                    </a:cubicBezTo>
                    <a:cubicBezTo>
                      <a:pt x="129" y="195"/>
                      <a:pt x="130" y="194"/>
                      <a:pt x="130" y="195"/>
                    </a:cubicBezTo>
                    <a:cubicBezTo>
                      <a:pt x="130" y="195"/>
                      <a:pt x="130" y="196"/>
                      <a:pt x="130" y="196"/>
                    </a:cubicBezTo>
                    <a:cubicBezTo>
                      <a:pt x="131" y="196"/>
                      <a:pt x="131" y="196"/>
                      <a:pt x="131" y="196"/>
                    </a:cubicBezTo>
                    <a:cubicBezTo>
                      <a:pt x="134" y="196"/>
                      <a:pt x="133" y="196"/>
                      <a:pt x="136" y="196"/>
                    </a:cubicBezTo>
                    <a:cubicBezTo>
                      <a:pt x="136" y="196"/>
                      <a:pt x="136" y="196"/>
                      <a:pt x="135" y="197"/>
                    </a:cubicBezTo>
                    <a:cubicBezTo>
                      <a:pt x="135" y="197"/>
                      <a:pt x="135" y="197"/>
                      <a:pt x="135" y="197"/>
                    </a:cubicBezTo>
                    <a:cubicBezTo>
                      <a:pt x="136" y="197"/>
                      <a:pt x="136" y="198"/>
                      <a:pt x="136" y="198"/>
                    </a:cubicBezTo>
                    <a:cubicBezTo>
                      <a:pt x="136" y="198"/>
                      <a:pt x="137" y="198"/>
                      <a:pt x="137" y="198"/>
                    </a:cubicBezTo>
                    <a:cubicBezTo>
                      <a:pt x="137" y="198"/>
                      <a:pt x="137" y="197"/>
                      <a:pt x="137" y="197"/>
                    </a:cubicBezTo>
                    <a:cubicBezTo>
                      <a:pt x="137" y="197"/>
                      <a:pt x="138" y="197"/>
                      <a:pt x="138" y="197"/>
                    </a:cubicBezTo>
                    <a:cubicBezTo>
                      <a:pt x="137" y="197"/>
                      <a:pt x="137" y="196"/>
                      <a:pt x="137" y="196"/>
                    </a:cubicBezTo>
                    <a:cubicBezTo>
                      <a:pt x="137" y="196"/>
                      <a:pt x="137" y="195"/>
                      <a:pt x="137" y="195"/>
                    </a:cubicBezTo>
                    <a:cubicBezTo>
                      <a:pt x="137" y="195"/>
                      <a:pt x="138" y="195"/>
                      <a:pt x="137" y="195"/>
                    </a:cubicBezTo>
                    <a:cubicBezTo>
                      <a:pt x="136" y="195"/>
                      <a:pt x="134" y="195"/>
                      <a:pt x="133" y="195"/>
                    </a:cubicBezTo>
                    <a:cubicBezTo>
                      <a:pt x="133" y="194"/>
                      <a:pt x="133" y="194"/>
                      <a:pt x="133" y="194"/>
                    </a:cubicBezTo>
                    <a:cubicBezTo>
                      <a:pt x="132" y="194"/>
                      <a:pt x="133" y="195"/>
                      <a:pt x="132" y="195"/>
                    </a:cubicBezTo>
                    <a:cubicBezTo>
                      <a:pt x="131" y="195"/>
                      <a:pt x="130" y="194"/>
                      <a:pt x="130" y="194"/>
                    </a:cubicBezTo>
                    <a:cubicBezTo>
                      <a:pt x="130" y="194"/>
                      <a:pt x="131" y="193"/>
                      <a:pt x="130" y="192"/>
                    </a:cubicBezTo>
                    <a:cubicBezTo>
                      <a:pt x="131" y="193"/>
                      <a:pt x="131" y="191"/>
                      <a:pt x="130" y="191"/>
                    </a:cubicBezTo>
                    <a:close/>
                    <a:moveTo>
                      <a:pt x="63" y="195"/>
                    </a:moveTo>
                    <a:cubicBezTo>
                      <a:pt x="65" y="195"/>
                      <a:pt x="65" y="196"/>
                      <a:pt x="63" y="197"/>
                    </a:cubicBezTo>
                    <a:cubicBezTo>
                      <a:pt x="63" y="196"/>
                      <a:pt x="63" y="196"/>
                      <a:pt x="63" y="196"/>
                    </a:cubicBezTo>
                    <a:cubicBezTo>
                      <a:pt x="62" y="196"/>
                      <a:pt x="61" y="196"/>
                      <a:pt x="61" y="196"/>
                    </a:cubicBezTo>
                    <a:cubicBezTo>
                      <a:pt x="61" y="195"/>
                      <a:pt x="61" y="195"/>
                      <a:pt x="61" y="195"/>
                    </a:cubicBezTo>
                    <a:cubicBezTo>
                      <a:pt x="61" y="195"/>
                      <a:pt x="63" y="195"/>
                      <a:pt x="63" y="195"/>
                    </a:cubicBezTo>
                    <a:close/>
                    <a:moveTo>
                      <a:pt x="148" y="196"/>
                    </a:moveTo>
                    <a:cubicBezTo>
                      <a:pt x="147" y="196"/>
                      <a:pt x="148" y="196"/>
                      <a:pt x="147" y="197"/>
                    </a:cubicBezTo>
                    <a:cubicBezTo>
                      <a:pt x="147" y="197"/>
                      <a:pt x="146" y="197"/>
                      <a:pt x="146" y="197"/>
                    </a:cubicBezTo>
                    <a:cubicBezTo>
                      <a:pt x="146" y="197"/>
                      <a:pt x="145" y="197"/>
                      <a:pt x="145" y="198"/>
                    </a:cubicBezTo>
                    <a:cubicBezTo>
                      <a:pt x="145" y="198"/>
                      <a:pt x="145" y="198"/>
                      <a:pt x="145" y="198"/>
                    </a:cubicBezTo>
                    <a:cubicBezTo>
                      <a:pt x="145" y="199"/>
                      <a:pt x="145" y="200"/>
                      <a:pt x="145" y="201"/>
                    </a:cubicBezTo>
                    <a:cubicBezTo>
                      <a:pt x="145" y="200"/>
                      <a:pt x="146" y="201"/>
                      <a:pt x="147" y="200"/>
                    </a:cubicBezTo>
                    <a:cubicBezTo>
                      <a:pt x="147" y="200"/>
                      <a:pt x="147" y="199"/>
                      <a:pt x="147" y="199"/>
                    </a:cubicBezTo>
                    <a:cubicBezTo>
                      <a:pt x="147" y="199"/>
                      <a:pt x="150" y="197"/>
                      <a:pt x="148" y="198"/>
                    </a:cubicBezTo>
                    <a:cubicBezTo>
                      <a:pt x="148" y="198"/>
                      <a:pt x="148" y="197"/>
                      <a:pt x="148" y="197"/>
                    </a:cubicBezTo>
                    <a:cubicBezTo>
                      <a:pt x="149" y="197"/>
                      <a:pt x="148" y="196"/>
                      <a:pt x="148" y="196"/>
                    </a:cubicBezTo>
                    <a:close/>
                    <a:moveTo>
                      <a:pt x="88" y="200"/>
                    </a:moveTo>
                    <a:cubicBezTo>
                      <a:pt x="88" y="200"/>
                      <a:pt x="89" y="201"/>
                      <a:pt x="90" y="201"/>
                    </a:cubicBezTo>
                    <a:cubicBezTo>
                      <a:pt x="89" y="202"/>
                      <a:pt x="89" y="202"/>
                      <a:pt x="88" y="202"/>
                    </a:cubicBezTo>
                    <a:cubicBezTo>
                      <a:pt x="88" y="202"/>
                      <a:pt x="88" y="202"/>
                      <a:pt x="88" y="201"/>
                    </a:cubicBezTo>
                    <a:cubicBezTo>
                      <a:pt x="88" y="201"/>
                      <a:pt x="86" y="201"/>
                      <a:pt x="87" y="201"/>
                    </a:cubicBezTo>
                    <a:cubicBezTo>
                      <a:pt x="88" y="200"/>
                      <a:pt x="86" y="200"/>
                      <a:pt x="88" y="200"/>
                    </a:cubicBezTo>
                    <a:close/>
                    <a:moveTo>
                      <a:pt x="66" y="206"/>
                    </a:moveTo>
                    <a:cubicBezTo>
                      <a:pt x="66" y="207"/>
                      <a:pt x="66" y="207"/>
                      <a:pt x="66" y="207"/>
                    </a:cubicBezTo>
                    <a:cubicBezTo>
                      <a:pt x="66" y="209"/>
                      <a:pt x="66" y="209"/>
                      <a:pt x="66" y="209"/>
                    </a:cubicBezTo>
                    <a:cubicBezTo>
                      <a:pt x="64" y="208"/>
                      <a:pt x="66" y="207"/>
                      <a:pt x="66" y="206"/>
                    </a:cubicBezTo>
                    <a:close/>
                    <a:moveTo>
                      <a:pt x="128" y="173"/>
                    </a:moveTo>
                    <a:cubicBezTo>
                      <a:pt x="128" y="173"/>
                      <a:pt x="128" y="174"/>
                      <a:pt x="128" y="174"/>
                    </a:cubicBezTo>
                    <a:cubicBezTo>
                      <a:pt x="129" y="174"/>
                      <a:pt x="129" y="174"/>
                      <a:pt x="130" y="174"/>
                    </a:cubicBezTo>
                    <a:cubicBezTo>
                      <a:pt x="131" y="176"/>
                      <a:pt x="131" y="176"/>
                      <a:pt x="131" y="176"/>
                    </a:cubicBezTo>
                    <a:cubicBezTo>
                      <a:pt x="131" y="176"/>
                      <a:pt x="131" y="177"/>
                      <a:pt x="131" y="177"/>
                    </a:cubicBezTo>
                    <a:cubicBezTo>
                      <a:pt x="132" y="177"/>
                      <a:pt x="133" y="177"/>
                      <a:pt x="134" y="177"/>
                    </a:cubicBezTo>
                    <a:cubicBezTo>
                      <a:pt x="135" y="178"/>
                      <a:pt x="136" y="179"/>
                      <a:pt x="137" y="179"/>
                    </a:cubicBezTo>
                    <a:cubicBezTo>
                      <a:pt x="137" y="179"/>
                      <a:pt x="138" y="179"/>
                      <a:pt x="139" y="179"/>
                    </a:cubicBezTo>
                    <a:cubicBezTo>
                      <a:pt x="139" y="179"/>
                      <a:pt x="139" y="178"/>
                      <a:pt x="139" y="178"/>
                    </a:cubicBezTo>
                    <a:cubicBezTo>
                      <a:pt x="137" y="177"/>
                      <a:pt x="137" y="177"/>
                      <a:pt x="137" y="177"/>
                    </a:cubicBezTo>
                    <a:cubicBezTo>
                      <a:pt x="137" y="177"/>
                      <a:pt x="137" y="177"/>
                      <a:pt x="137" y="177"/>
                    </a:cubicBezTo>
                    <a:cubicBezTo>
                      <a:pt x="136" y="176"/>
                      <a:pt x="136" y="175"/>
                      <a:pt x="135" y="174"/>
                    </a:cubicBezTo>
                    <a:cubicBezTo>
                      <a:pt x="135" y="174"/>
                      <a:pt x="134" y="174"/>
                      <a:pt x="134" y="174"/>
                    </a:cubicBezTo>
                    <a:cubicBezTo>
                      <a:pt x="133" y="174"/>
                      <a:pt x="131" y="173"/>
                      <a:pt x="130" y="173"/>
                    </a:cubicBezTo>
                    <a:cubicBezTo>
                      <a:pt x="129" y="173"/>
                      <a:pt x="129" y="173"/>
                      <a:pt x="128" y="173"/>
                    </a:cubicBezTo>
                    <a:close/>
                    <a:moveTo>
                      <a:pt x="102" y="191"/>
                    </a:moveTo>
                    <a:cubicBezTo>
                      <a:pt x="104" y="190"/>
                      <a:pt x="102" y="193"/>
                      <a:pt x="101" y="193"/>
                    </a:cubicBezTo>
                    <a:cubicBezTo>
                      <a:pt x="99" y="194"/>
                      <a:pt x="102" y="191"/>
                      <a:pt x="102" y="191"/>
                    </a:cubicBezTo>
                    <a:close/>
                    <a:moveTo>
                      <a:pt x="141" y="203"/>
                    </a:moveTo>
                    <a:cubicBezTo>
                      <a:pt x="141" y="203"/>
                      <a:pt x="141" y="203"/>
                      <a:pt x="141" y="203"/>
                    </a:cubicBezTo>
                    <a:cubicBezTo>
                      <a:pt x="141" y="203"/>
                      <a:pt x="141" y="203"/>
                      <a:pt x="141" y="203"/>
                    </a:cubicBezTo>
                    <a:cubicBezTo>
                      <a:pt x="141" y="203"/>
                      <a:pt x="142" y="203"/>
                      <a:pt x="141" y="203"/>
                    </a:cubicBezTo>
                    <a:close/>
                    <a:moveTo>
                      <a:pt x="114" y="198"/>
                    </a:moveTo>
                    <a:cubicBezTo>
                      <a:pt x="115" y="198"/>
                      <a:pt x="114" y="198"/>
                      <a:pt x="114" y="198"/>
                    </a:cubicBezTo>
                    <a:cubicBezTo>
                      <a:pt x="114" y="198"/>
                      <a:pt x="114" y="198"/>
                      <a:pt x="114" y="198"/>
                    </a:cubicBezTo>
                    <a:close/>
                    <a:moveTo>
                      <a:pt x="0" y="180"/>
                    </a:moveTo>
                    <a:cubicBezTo>
                      <a:pt x="0" y="180"/>
                      <a:pt x="4" y="182"/>
                      <a:pt x="6" y="182"/>
                    </a:cubicBezTo>
                    <a:cubicBezTo>
                      <a:pt x="7" y="182"/>
                      <a:pt x="8" y="184"/>
                      <a:pt x="9" y="183"/>
                    </a:cubicBezTo>
                    <a:cubicBezTo>
                      <a:pt x="9" y="182"/>
                      <a:pt x="10" y="181"/>
                      <a:pt x="11" y="182"/>
                    </a:cubicBezTo>
                    <a:cubicBezTo>
                      <a:pt x="11" y="182"/>
                      <a:pt x="13" y="183"/>
                      <a:pt x="14" y="183"/>
                    </a:cubicBezTo>
                    <a:cubicBezTo>
                      <a:pt x="15" y="183"/>
                      <a:pt x="15" y="184"/>
                      <a:pt x="16" y="184"/>
                    </a:cubicBezTo>
                    <a:cubicBezTo>
                      <a:pt x="17" y="184"/>
                      <a:pt x="18" y="184"/>
                      <a:pt x="19" y="184"/>
                    </a:cubicBezTo>
                    <a:cubicBezTo>
                      <a:pt x="20" y="184"/>
                      <a:pt x="20" y="183"/>
                      <a:pt x="21" y="184"/>
                    </a:cubicBezTo>
                    <a:cubicBezTo>
                      <a:pt x="22" y="185"/>
                      <a:pt x="22" y="185"/>
                      <a:pt x="23" y="185"/>
                    </a:cubicBezTo>
                    <a:cubicBezTo>
                      <a:pt x="24" y="185"/>
                      <a:pt x="24" y="184"/>
                      <a:pt x="25" y="182"/>
                    </a:cubicBezTo>
                    <a:cubicBezTo>
                      <a:pt x="25" y="182"/>
                      <a:pt x="26" y="182"/>
                      <a:pt x="26" y="182"/>
                    </a:cubicBezTo>
                    <a:cubicBezTo>
                      <a:pt x="27" y="182"/>
                      <a:pt x="27" y="182"/>
                      <a:pt x="27" y="181"/>
                    </a:cubicBezTo>
                    <a:cubicBezTo>
                      <a:pt x="28" y="181"/>
                      <a:pt x="28" y="181"/>
                      <a:pt x="28" y="181"/>
                    </a:cubicBezTo>
                    <a:cubicBezTo>
                      <a:pt x="28" y="181"/>
                      <a:pt x="28" y="180"/>
                      <a:pt x="28" y="180"/>
                    </a:cubicBezTo>
                    <a:cubicBezTo>
                      <a:pt x="29" y="180"/>
                      <a:pt x="29" y="180"/>
                      <a:pt x="29" y="180"/>
                    </a:cubicBezTo>
                    <a:cubicBezTo>
                      <a:pt x="28" y="180"/>
                      <a:pt x="29" y="181"/>
                      <a:pt x="29" y="181"/>
                    </a:cubicBezTo>
                    <a:cubicBezTo>
                      <a:pt x="29" y="181"/>
                      <a:pt x="29" y="181"/>
                      <a:pt x="29" y="181"/>
                    </a:cubicBezTo>
                    <a:cubicBezTo>
                      <a:pt x="29" y="181"/>
                      <a:pt x="29" y="181"/>
                      <a:pt x="29" y="181"/>
                    </a:cubicBezTo>
                    <a:cubicBezTo>
                      <a:pt x="29" y="181"/>
                      <a:pt x="29" y="180"/>
                      <a:pt x="29" y="180"/>
                    </a:cubicBezTo>
                    <a:cubicBezTo>
                      <a:pt x="30" y="179"/>
                      <a:pt x="30" y="179"/>
                      <a:pt x="30" y="179"/>
                    </a:cubicBezTo>
                    <a:cubicBezTo>
                      <a:pt x="30" y="179"/>
                      <a:pt x="31" y="180"/>
                      <a:pt x="32" y="180"/>
                    </a:cubicBezTo>
                    <a:cubicBezTo>
                      <a:pt x="32" y="180"/>
                      <a:pt x="33" y="179"/>
                      <a:pt x="33" y="179"/>
                    </a:cubicBezTo>
                    <a:cubicBezTo>
                      <a:pt x="34" y="179"/>
                      <a:pt x="33" y="180"/>
                      <a:pt x="34" y="180"/>
                    </a:cubicBezTo>
                    <a:cubicBezTo>
                      <a:pt x="35" y="180"/>
                      <a:pt x="35" y="179"/>
                      <a:pt x="35" y="179"/>
                    </a:cubicBezTo>
                    <a:cubicBezTo>
                      <a:pt x="36" y="181"/>
                      <a:pt x="37" y="185"/>
                      <a:pt x="40" y="186"/>
                    </a:cubicBezTo>
                    <a:cubicBezTo>
                      <a:pt x="41" y="186"/>
                      <a:pt x="41" y="185"/>
                      <a:pt x="42" y="185"/>
                    </a:cubicBezTo>
                    <a:cubicBezTo>
                      <a:pt x="42" y="185"/>
                      <a:pt x="42" y="186"/>
                      <a:pt x="42" y="186"/>
                    </a:cubicBezTo>
                    <a:cubicBezTo>
                      <a:pt x="43" y="189"/>
                      <a:pt x="42" y="188"/>
                      <a:pt x="44" y="189"/>
                    </a:cubicBezTo>
                    <a:cubicBezTo>
                      <a:pt x="44" y="190"/>
                      <a:pt x="44" y="190"/>
                      <a:pt x="43" y="190"/>
                    </a:cubicBezTo>
                    <a:cubicBezTo>
                      <a:pt x="44" y="192"/>
                      <a:pt x="44" y="192"/>
                      <a:pt x="44" y="194"/>
                    </a:cubicBezTo>
                    <a:cubicBezTo>
                      <a:pt x="45" y="194"/>
                      <a:pt x="46" y="194"/>
                      <a:pt x="46" y="195"/>
                    </a:cubicBezTo>
                    <a:cubicBezTo>
                      <a:pt x="47" y="195"/>
                      <a:pt x="48" y="196"/>
                      <a:pt x="49" y="197"/>
                    </a:cubicBezTo>
                    <a:cubicBezTo>
                      <a:pt x="49" y="197"/>
                      <a:pt x="48" y="196"/>
                      <a:pt x="49" y="196"/>
                    </a:cubicBezTo>
                    <a:cubicBezTo>
                      <a:pt x="49" y="196"/>
                      <a:pt x="51" y="196"/>
                      <a:pt x="52" y="197"/>
                    </a:cubicBezTo>
                    <a:cubicBezTo>
                      <a:pt x="53" y="197"/>
                      <a:pt x="53" y="197"/>
                      <a:pt x="53" y="197"/>
                    </a:cubicBezTo>
                    <a:cubicBezTo>
                      <a:pt x="54" y="197"/>
                      <a:pt x="54" y="197"/>
                      <a:pt x="55" y="197"/>
                    </a:cubicBezTo>
                    <a:cubicBezTo>
                      <a:pt x="55" y="197"/>
                      <a:pt x="56" y="198"/>
                      <a:pt x="56" y="198"/>
                    </a:cubicBezTo>
                    <a:cubicBezTo>
                      <a:pt x="58" y="198"/>
                      <a:pt x="58" y="197"/>
                      <a:pt x="60" y="197"/>
                    </a:cubicBezTo>
                    <a:cubicBezTo>
                      <a:pt x="60" y="198"/>
                      <a:pt x="60" y="198"/>
                      <a:pt x="60" y="198"/>
                    </a:cubicBezTo>
                    <a:cubicBezTo>
                      <a:pt x="60" y="199"/>
                      <a:pt x="61" y="199"/>
                      <a:pt x="62" y="199"/>
                    </a:cubicBezTo>
                    <a:cubicBezTo>
                      <a:pt x="62" y="200"/>
                      <a:pt x="62" y="200"/>
                      <a:pt x="62" y="200"/>
                    </a:cubicBezTo>
                    <a:cubicBezTo>
                      <a:pt x="62" y="200"/>
                      <a:pt x="63" y="200"/>
                      <a:pt x="63" y="200"/>
                    </a:cubicBezTo>
                    <a:cubicBezTo>
                      <a:pt x="63" y="203"/>
                      <a:pt x="63" y="203"/>
                      <a:pt x="65" y="204"/>
                    </a:cubicBezTo>
                    <a:cubicBezTo>
                      <a:pt x="65" y="204"/>
                      <a:pt x="65" y="205"/>
                      <a:pt x="65" y="205"/>
                    </a:cubicBezTo>
                    <a:cubicBezTo>
                      <a:pt x="65" y="205"/>
                      <a:pt x="65" y="206"/>
                      <a:pt x="65" y="206"/>
                    </a:cubicBezTo>
                    <a:cubicBezTo>
                      <a:pt x="64" y="206"/>
                      <a:pt x="63" y="206"/>
                      <a:pt x="63" y="206"/>
                    </a:cubicBezTo>
                    <a:cubicBezTo>
                      <a:pt x="64" y="206"/>
                      <a:pt x="63" y="206"/>
                      <a:pt x="63" y="206"/>
                    </a:cubicBezTo>
                    <a:cubicBezTo>
                      <a:pt x="63" y="206"/>
                      <a:pt x="63" y="207"/>
                      <a:pt x="64" y="207"/>
                    </a:cubicBezTo>
                    <a:cubicBezTo>
                      <a:pt x="63" y="207"/>
                      <a:pt x="63" y="207"/>
                      <a:pt x="63" y="208"/>
                    </a:cubicBezTo>
                    <a:cubicBezTo>
                      <a:pt x="63" y="208"/>
                      <a:pt x="62" y="208"/>
                      <a:pt x="62" y="208"/>
                    </a:cubicBezTo>
                    <a:cubicBezTo>
                      <a:pt x="62" y="208"/>
                      <a:pt x="62" y="207"/>
                      <a:pt x="62" y="207"/>
                    </a:cubicBezTo>
                    <a:cubicBezTo>
                      <a:pt x="61" y="206"/>
                      <a:pt x="59" y="206"/>
                      <a:pt x="59" y="206"/>
                    </a:cubicBezTo>
                    <a:cubicBezTo>
                      <a:pt x="59" y="206"/>
                      <a:pt x="59" y="206"/>
                      <a:pt x="59" y="205"/>
                    </a:cubicBezTo>
                    <a:cubicBezTo>
                      <a:pt x="59" y="205"/>
                      <a:pt x="58" y="205"/>
                      <a:pt x="58" y="205"/>
                    </a:cubicBezTo>
                    <a:cubicBezTo>
                      <a:pt x="58" y="206"/>
                      <a:pt x="56" y="207"/>
                      <a:pt x="56" y="208"/>
                    </a:cubicBezTo>
                    <a:cubicBezTo>
                      <a:pt x="55" y="210"/>
                      <a:pt x="56" y="211"/>
                      <a:pt x="56" y="213"/>
                    </a:cubicBezTo>
                    <a:cubicBezTo>
                      <a:pt x="56" y="213"/>
                      <a:pt x="55" y="214"/>
                      <a:pt x="55" y="214"/>
                    </a:cubicBezTo>
                    <a:cubicBezTo>
                      <a:pt x="54" y="215"/>
                      <a:pt x="54" y="215"/>
                      <a:pt x="53" y="215"/>
                    </a:cubicBezTo>
                    <a:cubicBezTo>
                      <a:pt x="53" y="215"/>
                      <a:pt x="52" y="217"/>
                      <a:pt x="52" y="218"/>
                    </a:cubicBezTo>
                    <a:cubicBezTo>
                      <a:pt x="52" y="219"/>
                      <a:pt x="51" y="219"/>
                      <a:pt x="51" y="220"/>
                    </a:cubicBezTo>
                    <a:cubicBezTo>
                      <a:pt x="51" y="220"/>
                      <a:pt x="51" y="221"/>
                      <a:pt x="51" y="221"/>
                    </a:cubicBezTo>
                    <a:cubicBezTo>
                      <a:pt x="53" y="221"/>
                      <a:pt x="53" y="221"/>
                      <a:pt x="54" y="220"/>
                    </a:cubicBezTo>
                    <a:cubicBezTo>
                      <a:pt x="55" y="220"/>
                      <a:pt x="55" y="219"/>
                      <a:pt x="56" y="219"/>
                    </a:cubicBezTo>
                    <a:cubicBezTo>
                      <a:pt x="56" y="219"/>
                      <a:pt x="56" y="219"/>
                      <a:pt x="57" y="219"/>
                    </a:cubicBezTo>
                    <a:cubicBezTo>
                      <a:pt x="57" y="218"/>
                      <a:pt x="58" y="217"/>
                      <a:pt x="58" y="217"/>
                    </a:cubicBezTo>
                    <a:cubicBezTo>
                      <a:pt x="59" y="217"/>
                      <a:pt x="60" y="217"/>
                      <a:pt x="61" y="217"/>
                    </a:cubicBezTo>
                    <a:cubicBezTo>
                      <a:pt x="61" y="217"/>
                      <a:pt x="61" y="216"/>
                      <a:pt x="61" y="216"/>
                    </a:cubicBezTo>
                    <a:cubicBezTo>
                      <a:pt x="63" y="215"/>
                      <a:pt x="64" y="215"/>
                      <a:pt x="65" y="216"/>
                    </a:cubicBezTo>
                    <a:cubicBezTo>
                      <a:pt x="65" y="215"/>
                      <a:pt x="66" y="214"/>
                      <a:pt x="65" y="214"/>
                    </a:cubicBezTo>
                    <a:cubicBezTo>
                      <a:pt x="65" y="214"/>
                      <a:pt x="65" y="214"/>
                      <a:pt x="64" y="214"/>
                    </a:cubicBezTo>
                    <a:cubicBezTo>
                      <a:pt x="64" y="213"/>
                      <a:pt x="64" y="213"/>
                      <a:pt x="64" y="213"/>
                    </a:cubicBezTo>
                    <a:cubicBezTo>
                      <a:pt x="66" y="212"/>
                      <a:pt x="69" y="210"/>
                      <a:pt x="73" y="211"/>
                    </a:cubicBezTo>
                    <a:cubicBezTo>
                      <a:pt x="73" y="211"/>
                      <a:pt x="73" y="212"/>
                      <a:pt x="73" y="212"/>
                    </a:cubicBezTo>
                    <a:cubicBezTo>
                      <a:pt x="74" y="212"/>
                      <a:pt x="74" y="212"/>
                      <a:pt x="75" y="212"/>
                    </a:cubicBezTo>
                    <a:cubicBezTo>
                      <a:pt x="75" y="211"/>
                      <a:pt x="75" y="211"/>
                      <a:pt x="76" y="211"/>
                    </a:cubicBezTo>
                    <a:cubicBezTo>
                      <a:pt x="77" y="210"/>
                      <a:pt x="75" y="210"/>
                      <a:pt x="75" y="210"/>
                    </a:cubicBezTo>
                    <a:cubicBezTo>
                      <a:pt x="75" y="211"/>
                      <a:pt x="75" y="211"/>
                      <a:pt x="74" y="211"/>
                    </a:cubicBezTo>
                    <a:cubicBezTo>
                      <a:pt x="74" y="211"/>
                      <a:pt x="74" y="210"/>
                      <a:pt x="74" y="210"/>
                    </a:cubicBezTo>
                    <a:cubicBezTo>
                      <a:pt x="73" y="209"/>
                      <a:pt x="73" y="210"/>
                      <a:pt x="72" y="209"/>
                    </a:cubicBezTo>
                    <a:cubicBezTo>
                      <a:pt x="72" y="209"/>
                      <a:pt x="72" y="209"/>
                      <a:pt x="72" y="209"/>
                    </a:cubicBezTo>
                    <a:cubicBezTo>
                      <a:pt x="73" y="209"/>
                      <a:pt x="74" y="208"/>
                      <a:pt x="75" y="208"/>
                    </a:cubicBezTo>
                    <a:cubicBezTo>
                      <a:pt x="75" y="208"/>
                      <a:pt x="77" y="209"/>
                      <a:pt x="78" y="209"/>
                    </a:cubicBezTo>
                    <a:cubicBezTo>
                      <a:pt x="78" y="209"/>
                      <a:pt x="79" y="208"/>
                      <a:pt x="79" y="208"/>
                    </a:cubicBezTo>
                    <a:cubicBezTo>
                      <a:pt x="80" y="208"/>
                      <a:pt x="80" y="208"/>
                      <a:pt x="80" y="208"/>
                    </a:cubicBezTo>
                    <a:cubicBezTo>
                      <a:pt x="80" y="208"/>
                      <a:pt x="80" y="207"/>
                      <a:pt x="83" y="205"/>
                    </a:cubicBezTo>
                    <a:cubicBezTo>
                      <a:pt x="85" y="204"/>
                      <a:pt x="86" y="203"/>
                      <a:pt x="87" y="203"/>
                    </a:cubicBezTo>
                    <a:cubicBezTo>
                      <a:pt x="87" y="203"/>
                      <a:pt x="87" y="202"/>
                      <a:pt x="88" y="202"/>
                    </a:cubicBezTo>
                    <a:cubicBezTo>
                      <a:pt x="88" y="202"/>
                      <a:pt x="87" y="203"/>
                      <a:pt x="87" y="203"/>
                    </a:cubicBezTo>
                    <a:cubicBezTo>
                      <a:pt x="87" y="203"/>
                      <a:pt x="87" y="203"/>
                      <a:pt x="88" y="203"/>
                    </a:cubicBezTo>
                    <a:cubicBezTo>
                      <a:pt x="89" y="204"/>
                      <a:pt x="100" y="202"/>
                      <a:pt x="100" y="202"/>
                    </a:cubicBezTo>
                    <a:cubicBezTo>
                      <a:pt x="100" y="202"/>
                      <a:pt x="100" y="201"/>
                      <a:pt x="101" y="200"/>
                    </a:cubicBezTo>
                    <a:cubicBezTo>
                      <a:pt x="102" y="200"/>
                      <a:pt x="105" y="197"/>
                      <a:pt x="105" y="197"/>
                    </a:cubicBezTo>
                    <a:cubicBezTo>
                      <a:pt x="105" y="196"/>
                      <a:pt x="106" y="194"/>
                      <a:pt x="106" y="194"/>
                    </a:cubicBezTo>
                    <a:cubicBezTo>
                      <a:pt x="107" y="191"/>
                      <a:pt x="107" y="191"/>
                      <a:pt x="107" y="191"/>
                    </a:cubicBezTo>
                    <a:cubicBezTo>
                      <a:pt x="107" y="191"/>
                      <a:pt x="108" y="190"/>
                      <a:pt x="109" y="192"/>
                    </a:cubicBezTo>
                    <a:cubicBezTo>
                      <a:pt x="109" y="194"/>
                      <a:pt x="109" y="190"/>
                      <a:pt x="111" y="191"/>
                    </a:cubicBezTo>
                    <a:cubicBezTo>
                      <a:pt x="113" y="191"/>
                      <a:pt x="114" y="192"/>
                      <a:pt x="114" y="194"/>
                    </a:cubicBezTo>
                    <a:cubicBezTo>
                      <a:pt x="113" y="196"/>
                      <a:pt x="114" y="200"/>
                      <a:pt x="114" y="200"/>
                    </a:cubicBezTo>
                    <a:cubicBezTo>
                      <a:pt x="114" y="200"/>
                      <a:pt x="115" y="199"/>
                      <a:pt x="115" y="200"/>
                    </a:cubicBezTo>
                    <a:cubicBezTo>
                      <a:pt x="115" y="201"/>
                      <a:pt x="115" y="203"/>
                      <a:pt x="116" y="203"/>
                    </a:cubicBezTo>
                    <a:cubicBezTo>
                      <a:pt x="116" y="203"/>
                      <a:pt x="116" y="203"/>
                      <a:pt x="116" y="203"/>
                    </a:cubicBezTo>
                    <a:cubicBezTo>
                      <a:pt x="117" y="203"/>
                      <a:pt x="117" y="203"/>
                      <a:pt x="117" y="203"/>
                    </a:cubicBezTo>
                    <a:cubicBezTo>
                      <a:pt x="118" y="203"/>
                      <a:pt x="119" y="204"/>
                      <a:pt x="119" y="204"/>
                    </a:cubicBezTo>
                    <a:cubicBezTo>
                      <a:pt x="119" y="204"/>
                      <a:pt x="120" y="204"/>
                      <a:pt x="120" y="204"/>
                    </a:cubicBezTo>
                    <a:cubicBezTo>
                      <a:pt x="120" y="204"/>
                      <a:pt x="122" y="203"/>
                      <a:pt x="121" y="203"/>
                    </a:cubicBezTo>
                    <a:cubicBezTo>
                      <a:pt x="121" y="203"/>
                      <a:pt x="121" y="203"/>
                      <a:pt x="120" y="203"/>
                    </a:cubicBezTo>
                    <a:cubicBezTo>
                      <a:pt x="120" y="202"/>
                      <a:pt x="120" y="202"/>
                      <a:pt x="120" y="202"/>
                    </a:cubicBezTo>
                    <a:cubicBezTo>
                      <a:pt x="120" y="202"/>
                      <a:pt x="121" y="202"/>
                      <a:pt x="121" y="202"/>
                    </a:cubicBezTo>
                    <a:cubicBezTo>
                      <a:pt x="121" y="201"/>
                      <a:pt x="121" y="201"/>
                      <a:pt x="121" y="200"/>
                    </a:cubicBezTo>
                    <a:cubicBezTo>
                      <a:pt x="122" y="200"/>
                      <a:pt x="122" y="201"/>
                      <a:pt x="122" y="201"/>
                    </a:cubicBezTo>
                    <a:cubicBezTo>
                      <a:pt x="122" y="201"/>
                      <a:pt x="122" y="201"/>
                      <a:pt x="122" y="201"/>
                    </a:cubicBezTo>
                    <a:cubicBezTo>
                      <a:pt x="122" y="201"/>
                      <a:pt x="121" y="201"/>
                      <a:pt x="122" y="202"/>
                    </a:cubicBezTo>
                    <a:cubicBezTo>
                      <a:pt x="121" y="201"/>
                      <a:pt x="122" y="203"/>
                      <a:pt x="122" y="203"/>
                    </a:cubicBezTo>
                    <a:cubicBezTo>
                      <a:pt x="123" y="203"/>
                      <a:pt x="123" y="203"/>
                      <a:pt x="123" y="203"/>
                    </a:cubicBezTo>
                    <a:cubicBezTo>
                      <a:pt x="123" y="203"/>
                      <a:pt x="123" y="201"/>
                      <a:pt x="125" y="201"/>
                    </a:cubicBezTo>
                    <a:cubicBezTo>
                      <a:pt x="125" y="200"/>
                      <a:pt x="125" y="200"/>
                      <a:pt x="125" y="200"/>
                    </a:cubicBezTo>
                    <a:cubicBezTo>
                      <a:pt x="125" y="200"/>
                      <a:pt x="125" y="199"/>
                      <a:pt x="125" y="199"/>
                    </a:cubicBezTo>
                    <a:cubicBezTo>
                      <a:pt x="126" y="199"/>
                      <a:pt x="126" y="199"/>
                      <a:pt x="126" y="199"/>
                    </a:cubicBezTo>
                    <a:cubicBezTo>
                      <a:pt x="126" y="198"/>
                      <a:pt x="126" y="198"/>
                      <a:pt x="126" y="197"/>
                    </a:cubicBezTo>
                    <a:cubicBezTo>
                      <a:pt x="126" y="198"/>
                      <a:pt x="126" y="198"/>
                      <a:pt x="126" y="198"/>
                    </a:cubicBezTo>
                    <a:cubicBezTo>
                      <a:pt x="127" y="198"/>
                      <a:pt x="127" y="198"/>
                      <a:pt x="128" y="198"/>
                    </a:cubicBezTo>
                    <a:cubicBezTo>
                      <a:pt x="128" y="198"/>
                      <a:pt x="128" y="199"/>
                      <a:pt x="128" y="199"/>
                    </a:cubicBezTo>
                    <a:cubicBezTo>
                      <a:pt x="128" y="199"/>
                      <a:pt x="127" y="199"/>
                      <a:pt x="127" y="199"/>
                    </a:cubicBezTo>
                    <a:cubicBezTo>
                      <a:pt x="126" y="200"/>
                      <a:pt x="127" y="200"/>
                      <a:pt x="127" y="200"/>
                    </a:cubicBezTo>
                    <a:cubicBezTo>
                      <a:pt x="127" y="200"/>
                      <a:pt x="126" y="201"/>
                      <a:pt x="126" y="201"/>
                    </a:cubicBezTo>
                    <a:cubicBezTo>
                      <a:pt x="126" y="202"/>
                      <a:pt x="126" y="202"/>
                      <a:pt x="126" y="202"/>
                    </a:cubicBezTo>
                    <a:cubicBezTo>
                      <a:pt x="126" y="202"/>
                      <a:pt x="126" y="202"/>
                      <a:pt x="126" y="202"/>
                    </a:cubicBezTo>
                    <a:cubicBezTo>
                      <a:pt x="128" y="201"/>
                      <a:pt x="131" y="202"/>
                      <a:pt x="132" y="202"/>
                    </a:cubicBezTo>
                    <a:cubicBezTo>
                      <a:pt x="132" y="202"/>
                      <a:pt x="131" y="202"/>
                      <a:pt x="131" y="202"/>
                    </a:cubicBezTo>
                    <a:cubicBezTo>
                      <a:pt x="130" y="203"/>
                      <a:pt x="130" y="203"/>
                      <a:pt x="129" y="204"/>
                    </a:cubicBezTo>
                    <a:cubicBezTo>
                      <a:pt x="129" y="204"/>
                      <a:pt x="129" y="204"/>
                      <a:pt x="128" y="204"/>
                    </a:cubicBezTo>
                    <a:cubicBezTo>
                      <a:pt x="128" y="204"/>
                      <a:pt x="128" y="203"/>
                      <a:pt x="128" y="203"/>
                    </a:cubicBezTo>
                    <a:cubicBezTo>
                      <a:pt x="127" y="203"/>
                      <a:pt x="124" y="204"/>
                      <a:pt x="124" y="205"/>
                    </a:cubicBezTo>
                    <a:cubicBezTo>
                      <a:pt x="124" y="205"/>
                      <a:pt x="124" y="206"/>
                      <a:pt x="124" y="206"/>
                    </a:cubicBezTo>
                    <a:cubicBezTo>
                      <a:pt x="123" y="206"/>
                      <a:pt x="122" y="206"/>
                      <a:pt x="122" y="206"/>
                    </a:cubicBezTo>
                    <a:cubicBezTo>
                      <a:pt x="122" y="206"/>
                      <a:pt x="121" y="208"/>
                      <a:pt x="121" y="208"/>
                    </a:cubicBezTo>
                    <a:cubicBezTo>
                      <a:pt x="120" y="210"/>
                      <a:pt x="120" y="209"/>
                      <a:pt x="121" y="212"/>
                    </a:cubicBezTo>
                    <a:cubicBezTo>
                      <a:pt x="121" y="212"/>
                      <a:pt x="122" y="211"/>
                      <a:pt x="122" y="212"/>
                    </a:cubicBezTo>
                    <a:cubicBezTo>
                      <a:pt x="122" y="212"/>
                      <a:pt x="123" y="212"/>
                      <a:pt x="123" y="213"/>
                    </a:cubicBezTo>
                    <a:cubicBezTo>
                      <a:pt x="123" y="213"/>
                      <a:pt x="123" y="213"/>
                      <a:pt x="123" y="213"/>
                    </a:cubicBezTo>
                    <a:cubicBezTo>
                      <a:pt x="124" y="213"/>
                      <a:pt x="124" y="213"/>
                      <a:pt x="124" y="213"/>
                    </a:cubicBezTo>
                    <a:cubicBezTo>
                      <a:pt x="124" y="213"/>
                      <a:pt x="124" y="212"/>
                      <a:pt x="125" y="212"/>
                    </a:cubicBezTo>
                    <a:cubicBezTo>
                      <a:pt x="125" y="212"/>
                      <a:pt x="125" y="212"/>
                      <a:pt x="125" y="212"/>
                    </a:cubicBezTo>
                    <a:cubicBezTo>
                      <a:pt x="125" y="213"/>
                      <a:pt x="125" y="213"/>
                      <a:pt x="125" y="213"/>
                    </a:cubicBezTo>
                    <a:cubicBezTo>
                      <a:pt x="125" y="213"/>
                      <a:pt x="125" y="213"/>
                      <a:pt x="126" y="213"/>
                    </a:cubicBezTo>
                    <a:cubicBezTo>
                      <a:pt x="126" y="213"/>
                      <a:pt x="126" y="213"/>
                      <a:pt x="127" y="212"/>
                    </a:cubicBezTo>
                    <a:cubicBezTo>
                      <a:pt x="127" y="212"/>
                      <a:pt x="127" y="211"/>
                      <a:pt x="128" y="211"/>
                    </a:cubicBezTo>
                    <a:cubicBezTo>
                      <a:pt x="128" y="211"/>
                      <a:pt x="129" y="211"/>
                      <a:pt x="128" y="212"/>
                    </a:cubicBezTo>
                    <a:cubicBezTo>
                      <a:pt x="129" y="212"/>
                      <a:pt x="129" y="212"/>
                      <a:pt x="129" y="212"/>
                    </a:cubicBezTo>
                    <a:cubicBezTo>
                      <a:pt x="129" y="211"/>
                      <a:pt x="129" y="211"/>
                      <a:pt x="129" y="211"/>
                    </a:cubicBezTo>
                    <a:cubicBezTo>
                      <a:pt x="128" y="210"/>
                      <a:pt x="129" y="209"/>
                      <a:pt x="129" y="208"/>
                    </a:cubicBezTo>
                    <a:cubicBezTo>
                      <a:pt x="129" y="208"/>
                      <a:pt x="129" y="209"/>
                      <a:pt x="130" y="208"/>
                    </a:cubicBezTo>
                    <a:cubicBezTo>
                      <a:pt x="130" y="208"/>
                      <a:pt x="130" y="207"/>
                      <a:pt x="130" y="207"/>
                    </a:cubicBezTo>
                    <a:cubicBezTo>
                      <a:pt x="130" y="208"/>
                      <a:pt x="131" y="208"/>
                      <a:pt x="132" y="209"/>
                    </a:cubicBezTo>
                    <a:cubicBezTo>
                      <a:pt x="132" y="209"/>
                      <a:pt x="132" y="208"/>
                      <a:pt x="132" y="207"/>
                    </a:cubicBezTo>
                    <a:cubicBezTo>
                      <a:pt x="132" y="207"/>
                      <a:pt x="132" y="207"/>
                      <a:pt x="132" y="207"/>
                    </a:cubicBezTo>
                    <a:cubicBezTo>
                      <a:pt x="137" y="206"/>
                      <a:pt x="138" y="205"/>
                      <a:pt x="140" y="202"/>
                    </a:cubicBezTo>
                    <a:cubicBezTo>
                      <a:pt x="140" y="202"/>
                      <a:pt x="141" y="202"/>
                      <a:pt x="141" y="202"/>
                    </a:cubicBezTo>
                    <a:cubicBezTo>
                      <a:pt x="141" y="202"/>
                      <a:pt x="141" y="201"/>
                      <a:pt x="140" y="201"/>
                    </a:cubicBezTo>
                    <a:cubicBezTo>
                      <a:pt x="140" y="201"/>
                      <a:pt x="139" y="201"/>
                      <a:pt x="139" y="201"/>
                    </a:cubicBezTo>
                    <a:cubicBezTo>
                      <a:pt x="139" y="200"/>
                      <a:pt x="139" y="199"/>
                      <a:pt x="139" y="198"/>
                    </a:cubicBezTo>
                    <a:cubicBezTo>
                      <a:pt x="139" y="199"/>
                      <a:pt x="139" y="198"/>
                      <a:pt x="138" y="198"/>
                    </a:cubicBezTo>
                    <a:cubicBezTo>
                      <a:pt x="138" y="199"/>
                      <a:pt x="137" y="201"/>
                      <a:pt x="136" y="201"/>
                    </a:cubicBezTo>
                    <a:cubicBezTo>
                      <a:pt x="136" y="201"/>
                      <a:pt x="135" y="201"/>
                      <a:pt x="135" y="201"/>
                    </a:cubicBezTo>
                    <a:cubicBezTo>
                      <a:pt x="135" y="201"/>
                      <a:pt x="135" y="200"/>
                      <a:pt x="135" y="200"/>
                    </a:cubicBezTo>
                    <a:cubicBezTo>
                      <a:pt x="135" y="200"/>
                      <a:pt x="134" y="200"/>
                      <a:pt x="134" y="200"/>
                    </a:cubicBezTo>
                    <a:cubicBezTo>
                      <a:pt x="133" y="200"/>
                      <a:pt x="132" y="199"/>
                      <a:pt x="132" y="199"/>
                    </a:cubicBezTo>
                    <a:cubicBezTo>
                      <a:pt x="131" y="199"/>
                      <a:pt x="131" y="199"/>
                      <a:pt x="131" y="199"/>
                    </a:cubicBezTo>
                    <a:cubicBezTo>
                      <a:pt x="131" y="199"/>
                      <a:pt x="131" y="199"/>
                      <a:pt x="130" y="199"/>
                    </a:cubicBezTo>
                    <a:cubicBezTo>
                      <a:pt x="130" y="198"/>
                      <a:pt x="130" y="198"/>
                      <a:pt x="130" y="198"/>
                    </a:cubicBezTo>
                    <a:cubicBezTo>
                      <a:pt x="130" y="198"/>
                      <a:pt x="131" y="198"/>
                      <a:pt x="131" y="198"/>
                    </a:cubicBezTo>
                    <a:cubicBezTo>
                      <a:pt x="132" y="198"/>
                      <a:pt x="132" y="197"/>
                      <a:pt x="132" y="197"/>
                    </a:cubicBezTo>
                    <a:cubicBezTo>
                      <a:pt x="131" y="197"/>
                      <a:pt x="130" y="197"/>
                      <a:pt x="128" y="197"/>
                    </a:cubicBezTo>
                    <a:cubicBezTo>
                      <a:pt x="128" y="196"/>
                      <a:pt x="128" y="196"/>
                      <a:pt x="128" y="196"/>
                    </a:cubicBezTo>
                    <a:cubicBezTo>
                      <a:pt x="128" y="195"/>
                      <a:pt x="128" y="196"/>
                      <a:pt x="127" y="196"/>
                    </a:cubicBezTo>
                    <a:cubicBezTo>
                      <a:pt x="127" y="195"/>
                      <a:pt x="127" y="193"/>
                      <a:pt x="127" y="193"/>
                    </a:cubicBezTo>
                    <a:cubicBezTo>
                      <a:pt x="128" y="192"/>
                      <a:pt x="128" y="192"/>
                      <a:pt x="128" y="192"/>
                    </a:cubicBezTo>
                    <a:cubicBezTo>
                      <a:pt x="128" y="192"/>
                      <a:pt x="128" y="191"/>
                      <a:pt x="128" y="191"/>
                    </a:cubicBezTo>
                    <a:cubicBezTo>
                      <a:pt x="128" y="191"/>
                      <a:pt x="126" y="192"/>
                      <a:pt x="126" y="192"/>
                    </a:cubicBezTo>
                    <a:cubicBezTo>
                      <a:pt x="126" y="192"/>
                      <a:pt x="125" y="191"/>
                      <a:pt x="126" y="191"/>
                    </a:cubicBezTo>
                    <a:cubicBezTo>
                      <a:pt x="126" y="190"/>
                      <a:pt x="126" y="190"/>
                      <a:pt x="126" y="190"/>
                    </a:cubicBezTo>
                    <a:cubicBezTo>
                      <a:pt x="126" y="190"/>
                      <a:pt x="127" y="190"/>
                      <a:pt x="127" y="190"/>
                    </a:cubicBezTo>
                    <a:cubicBezTo>
                      <a:pt x="127" y="189"/>
                      <a:pt x="127" y="189"/>
                      <a:pt x="127" y="189"/>
                    </a:cubicBezTo>
                    <a:cubicBezTo>
                      <a:pt x="127" y="190"/>
                      <a:pt x="127" y="188"/>
                      <a:pt x="127" y="188"/>
                    </a:cubicBezTo>
                    <a:cubicBezTo>
                      <a:pt x="128" y="188"/>
                      <a:pt x="128" y="188"/>
                      <a:pt x="128" y="188"/>
                    </a:cubicBezTo>
                    <a:cubicBezTo>
                      <a:pt x="128" y="187"/>
                      <a:pt x="127" y="187"/>
                      <a:pt x="127" y="186"/>
                    </a:cubicBezTo>
                    <a:cubicBezTo>
                      <a:pt x="126" y="186"/>
                      <a:pt x="126" y="186"/>
                      <a:pt x="125" y="186"/>
                    </a:cubicBezTo>
                    <a:cubicBezTo>
                      <a:pt x="124" y="186"/>
                      <a:pt x="124" y="187"/>
                      <a:pt x="124" y="187"/>
                    </a:cubicBezTo>
                    <a:cubicBezTo>
                      <a:pt x="121" y="188"/>
                      <a:pt x="121" y="186"/>
                      <a:pt x="122" y="186"/>
                    </a:cubicBezTo>
                    <a:cubicBezTo>
                      <a:pt x="122" y="186"/>
                      <a:pt x="122" y="186"/>
                      <a:pt x="122" y="186"/>
                    </a:cubicBezTo>
                    <a:cubicBezTo>
                      <a:pt x="122" y="185"/>
                      <a:pt x="122" y="185"/>
                      <a:pt x="121" y="185"/>
                    </a:cubicBezTo>
                    <a:cubicBezTo>
                      <a:pt x="121" y="184"/>
                      <a:pt x="121" y="184"/>
                      <a:pt x="121" y="184"/>
                    </a:cubicBezTo>
                    <a:cubicBezTo>
                      <a:pt x="122" y="184"/>
                      <a:pt x="122" y="184"/>
                      <a:pt x="122" y="183"/>
                    </a:cubicBezTo>
                    <a:cubicBezTo>
                      <a:pt x="122" y="183"/>
                      <a:pt x="123" y="184"/>
                      <a:pt x="123" y="184"/>
                    </a:cubicBezTo>
                    <a:cubicBezTo>
                      <a:pt x="123" y="184"/>
                      <a:pt x="123" y="185"/>
                      <a:pt x="123" y="185"/>
                    </a:cubicBezTo>
                    <a:cubicBezTo>
                      <a:pt x="123" y="185"/>
                      <a:pt x="124" y="186"/>
                      <a:pt x="124" y="186"/>
                    </a:cubicBezTo>
                    <a:cubicBezTo>
                      <a:pt x="124" y="185"/>
                      <a:pt x="124" y="185"/>
                      <a:pt x="124" y="185"/>
                    </a:cubicBezTo>
                    <a:cubicBezTo>
                      <a:pt x="125" y="185"/>
                      <a:pt x="126" y="185"/>
                      <a:pt x="126" y="185"/>
                    </a:cubicBezTo>
                    <a:cubicBezTo>
                      <a:pt x="126" y="184"/>
                      <a:pt x="126" y="183"/>
                      <a:pt x="126" y="182"/>
                    </a:cubicBezTo>
                    <a:cubicBezTo>
                      <a:pt x="127" y="182"/>
                      <a:pt x="127" y="182"/>
                      <a:pt x="128" y="182"/>
                    </a:cubicBezTo>
                    <a:cubicBezTo>
                      <a:pt x="128" y="181"/>
                      <a:pt x="129" y="181"/>
                      <a:pt x="128" y="179"/>
                    </a:cubicBezTo>
                    <a:cubicBezTo>
                      <a:pt x="128" y="179"/>
                      <a:pt x="129" y="179"/>
                      <a:pt x="129" y="179"/>
                    </a:cubicBezTo>
                    <a:cubicBezTo>
                      <a:pt x="129" y="179"/>
                      <a:pt x="129" y="178"/>
                      <a:pt x="129" y="178"/>
                    </a:cubicBezTo>
                    <a:cubicBezTo>
                      <a:pt x="129" y="178"/>
                      <a:pt x="129" y="178"/>
                      <a:pt x="129" y="177"/>
                    </a:cubicBezTo>
                    <a:cubicBezTo>
                      <a:pt x="128" y="177"/>
                      <a:pt x="128" y="177"/>
                      <a:pt x="128" y="177"/>
                    </a:cubicBezTo>
                    <a:cubicBezTo>
                      <a:pt x="128" y="176"/>
                      <a:pt x="128" y="176"/>
                      <a:pt x="128" y="176"/>
                    </a:cubicBezTo>
                    <a:cubicBezTo>
                      <a:pt x="128" y="176"/>
                      <a:pt x="128" y="176"/>
                      <a:pt x="128" y="176"/>
                    </a:cubicBezTo>
                    <a:cubicBezTo>
                      <a:pt x="128" y="176"/>
                      <a:pt x="128" y="176"/>
                      <a:pt x="128" y="176"/>
                    </a:cubicBezTo>
                    <a:cubicBezTo>
                      <a:pt x="126" y="176"/>
                      <a:pt x="125" y="176"/>
                      <a:pt x="124" y="176"/>
                    </a:cubicBezTo>
                    <a:cubicBezTo>
                      <a:pt x="123" y="176"/>
                      <a:pt x="124" y="175"/>
                      <a:pt x="123" y="175"/>
                    </a:cubicBezTo>
                    <a:cubicBezTo>
                      <a:pt x="122" y="176"/>
                      <a:pt x="122" y="176"/>
                      <a:pt x="122" y="176"/>
                    </a:cubicBezTo>
                    <a:cubicBezTo>
                      <a:pt x="120" y="177"/>
                      <a:pt x="119" y="177"/>
                      <a:pt x="117" y="178"/>
                    </a:cubicBezTo>
                    <a:cubicBezTo>
                      <a:pt x="117" y="178"/>
                      <a:pt x="117" y="178"/>
                      <a:pt x="117" y="179"/>
                    </a:cubicBezTo>
                    <a:cubicBezTo>
                      <a:pt x="116" y="179"/>
                      <a:pt x="116" y="179"/>
                      <a:pt x="115" y="179"/>
                    </a:cubicBezTo>
                    <a:cubicBezTo>
                      <a:pt x="115" y="179"/>
                      <a:pt x="115" y="180"/>
                      <a:pt x="114" y="180"/>
                    </a:cubicBezTo>
                    <a:cubicBezTo>
                      <a:pt x="114" y="180"/>
                      <a:pt x="114" y="180"/>
                      <a:pt x="113" y="180"/>
                    </a:cubicBezTo>
                    <a:cubicBezTo>
                      <a:pt x="113" y="180"/>
                      <a:pt x="113" y="181"/>
                      <a:pt x="112" y="182"/>
                    </a:cubicBezTo>
                    <a:cubicBezTo>
                      <a:pt x="112" y="182"/>
                      <a:pt x="110" y="183"/>
                      <a:pt x="109" y="183"/>
                    </a:cubicBezTo>
                    <a:cubicBezTo>
                      <a:pt x="109" y="183"/>
                      <a:pt x="109" y="185"/>
                      <a:pt x="109" y="185"/>
                    </a:cubicBezTo>
                    <a:cubicBezTo>
                      <a:pt x="109" y="185"/>
                      <a:pt x="107" y="185"/>
                      <a:pt x="107" y="185"/>
                    </a:cubicBezTo>
                    <a:cubicBezTo>
                      <a:pt x="106" y="186"/>
                      <a:pt x="107" y="187"/>
                      <a:pt x="106" y="188"/>
                    </a:cubicBezTo>
                    <a:cubicBezTo>
                      <a:pt x="106" y="188"/>
                      <a:pt x="104" y="190"/>
                      <a:pt x="104" y="190"/>
                    </a:cubicBezTo>
                    <a:cubicBezTo>
                      <a:pt x="104" y="190"/>
                      <a:pt x="104" y="190"/>
                      <a:pt x="104" y="190"/>
                    </a:cubicBezTo>
                    <a:cubicBezTo>
                      <a:pt x="104" y="191"/>
                      <a:pt x="104" y="191"/>
                      <a:pt x="104" y="191"/>
                    </a:cubicBezTo>
                    <a:cubicBezTo>
                      <a:pt x="104" y="191"/>
                      <a:pt x="103" y="190"/>
                      <a:pt x="103" y="190"/>
                    </a:cubicBezTo>
                    <a:cubicBezTo>
                      <a:pt x="105" y="188"/>
                      <a:pt x="106" y="187"/>
                      <a:pt x="106" y="184"/>
                    </a:cubicBezTo>
                    <a:cubicBezTo>
                      <a:pt x="106" y="184"/>
                      <a:pt x="106" y="184"/>
                      <a:pt x="105" y="183"/>
                    </a:cubicBezTo>
                    <a:cubicBezTo>
                      <a:pt x="106" y="183"/>
                      <a:pt x="106" y="183"/>
                      <a:pt x="107" y="183"/>
                    </a:cubicBezTo>
                    <a:cubicBezTo>
                      <a:pt x="108" y="183"/>
                      <a:pt x="108" y="181"/>
                      <a:pt x="109" y="181"/>
                    </a:cubicBezTo>
                    <a:cubicBezTo>
                      <a:pt x="109" y="180"/>
                      <a:pt x="109" y="180"/>
                      <a:pt x="110" y="180"/>
                    </a:cubicBezTo>
                    <a:cubicBezTo>
                      <a:pt x="110" y="180"/>
                      <a:pt x="110" y="179"/>
                      <a:pt x="110" y="179"/>
                    </a:cubicBezTo>
                    <a:cubicBezTo>
                      <a:pt x="111" y="179"/>
                      <a:pt x="111" y="179"/>
                      <a:pt x="112" y="179"/>
                    </a:cubicBezTo>
                    <a:cubicBezTo>
                      <a:pt x="112" y="179"/>
                      <a:pt x="112" y="178"/>
                      <a:pt x="112" y="178"/>
                    </a:cubicBezTo>
                    <a:cubicBezTo>
                      <a:pt x="112" y="177"/>
                      <a:pt x="112" y="177"/>
                      <a:pt x="112" y="177"/>
                    </a:cubicBezTo>
                    <a:cubicBezTo>
                      <a:pt x="113" y="177"/>
                      <a:pt x="113" y="177"/>
                      <a:pt x="114" y="177"/>
                    </a:cubicBezTo>
                    <a:cubicBezTo>
                      <a:pt x="114" y="177"/>
                      <a:pt x="114" y="176"/>
                      <a:pt x="114" y="176"/>
                    </a:cubicBezTo>
                    <a:cubicBezTo>
                      <a:pt x="115" y="175"/>
                      <a:pt x="116" y="176"/>
                      <a:pt x="116" y="175"/>
                    </a:cubicBezTo>
                    <a:cubicBezTo>
                      <a:pt x="117" y="175"/>
                      <a:pt x="117" y="172"/>
                      <a:pt x="117" y="172"/>
                    </a:cubicBezTo>
                    <a:cubicBezTo>
                      <a:pt x="117" y="172"/>
                      <a:pt x="117" y="172"/>
                      <a:pt x="117" y="172"/>
                    </a:cubicBezTo>
                    <a:cubicBezTo>
                      <a:pt x="117" y="172"/>
                      <a:pt x="117" y="172"/>
                      <a:pt x="117" y="172"/>
                    </a:cubicBezTo>
                    <a:cubicBezTo>
                      <a:pt x="118" y="171"/>
                      <a:pt x="118" y="172"/>
                      <a:pt x="118" y="172"/>
                    </a:cubicBezTo>
                    <a:cubicBezTo>
                      <a:pt x="118" y="172"/>
                      <a:pt x="119" y="171"/>
                      <a:pt x="119" y="171"/>
                    </a:cubicBezTo>
                    <a:cubicBezTo>
                      <a:pt x="119" y="170"/>
                      <a:pt x="119" y="170"/>
                      <a:pt x="119" y="170"/>
                    </a:cubicBezTo>
                    <a:cubicBezTo>
                      <a:pt x="120" y="170"/>
                      <a:pt x="122" y="171"/>
                      <a:pt x="124" y="171"/>
                    </a:cubicBezTo>
                    <a:cubicBezTo>
                      <a:pt x="124" y="171"/>
                      <a:pt x="124" y="171"/>
                      <a:pt x="124" y="171"/>
                    </a:cubicBezTo>
                    <a:cubicBezTo>
                      <a:pt x="125" y="171"/>
                      <a:pt x="126" y="171"/>
                      <a:pt x="127" y="171"/>
                    </a:cubicBezTo>
                    <a:cubicBezTo>
                      <a:pt x="127" y="171"/>
                      <a:pt x="127" y="170"/>
                      <a:pt x="127" y="170"/>
                    </a:cubicBezTo>
                    <a:cubicBezTo>
                      <a:pt x="128" y="170"/>
                      <a:pt x="129" y="171"/>
                      <a:pt x="129" y="171"/>
                    </a:cubicBezTo>
                    <a:cubicBezTo>
                      <a:pt x="130" y="171"/>
                      <a:pt x="130" y="170"/>
                      <a:pt x="131" y="170"/>
                    </a:cubicBezTo>
                    <a:cubicBezTo>
                      <a:pt x="132" y="170"/>
                      <a:pt x="132" y="171"/>
                      <a:pt x="133" y="171"/>
                    </a:cubicBezTo>
                    <a:cubicBezTo>
                      <a:pt x="133" y="171"/>
                      <a:pt x="133" y="170"/>
                      <a:pt x="134" y="170"/>
                    </a:cubicBezTo>
                    <a:cubicBezTo>
                      <a:pt x="137" y="169"/>
                      <a:pt x="136" y="171"/>
                      <a:pt x="139" y="170"/>
                    </a:cubicBezTo>
                    <a:cubicBezTo>
                      <a:pt x="139" y="170"/>
                      <a:pt x="139" y="171"/>
                      <a:pt x="140" y="171"/>
                    </a:cubicBezTo>
                    <a:cubicBezTo>
                      <a:pt x="140" y="171"/>
                      <a:pt x="141" y="171"/>
                      <a:pt x="141" y="171"/>
                    </a:cubicBezTo>
                    <a:cubicBezTo>
                      <a:pt x="141" y="172"/>
                      <a:pt x="142" y="171"/>
                      <a:pt x="142" y="171"/>
                    </a:cubicBezTo>
                    <a:cubicBezTo>
                      <a:pt x="142" y="171"/>
                      <a:pt x="142" y="170"/>
                      <a:pt x="142" y="170"/>
                    </a:cubicBezTo>
                    <a:cubicBezTo>
                      <a:pt x="142" y="170"/>
                      <a:pt x="143" y="170"/>
                      <a:pt x="143" y="170"/>
                    </a:cubicBezTo>
                    <a:cubicBezTo>
                      <a:pt x="143" y="170"/>
                      <a:pt x="144" y="171"/>
                      <a:pt x="145" y="171"/>
                    </a:cubicBezTo>
                    <a:cubicBezTo>
                      <a:pt x="145" y="171"/>
                      <a:pt x="145" y="170"/>
                      <a:pt x="145" y="170"/>
                    </a:cubicBezTo>
                    <a:cubicBezTo>
                      <a:pt x="147" y="170"/>
                      <a:pt x="147" y="170"/>
                      <a:pt x="148" y="170"/>
                    </a:cubicBezTo>
                    <a:cubicBezTo>
                      <a:pt x="148" y="169"/>
                      <a:pt x="148" y="169"/>
                      <a:pt x="148" y="169"/>
                    </a:cubicBezTo>
                    <a:cubicBezTo>
                      <a:pt x="148" y="169"/>
                      <a:pt x="148" y="168"/>
                      <a:pt x="148" y="167"/>
                    </a:cubicBezTo>
                    <a:cubicBezTo>
                      <a:pt x="148" y="167"/>
                      <a:pt x="151" y="168"/>
                      <a:pt x="151" y="166"/>
                    </a:cubicBezTo>
                    <a:cubicBezTo>
                      <a:pt x="152" y="166"/>
                      <a:pt x="151" y="166"/>
                      <a:pt x="151" y="165"/>
                    </a:cubicBezTo>
                    <a:cubicBezTo>
                      <a:pt x="151" y="164"/>
                      <a:pt x="152" y="164"/>
                      <a:pt x="152" y="164"/>
                    </a:cubicBezTo>
                    <a:cubicBezTo>
                      <a:pt x="152" y="164"/>
                      <a:pt x="152" y="163"/>
                      <a:pt x="152" y="163"/>
                    </a:cubicBezTo>
                    <a:cubicBezTo>
                      <a:pt x="153" y="162"/>
                      <a:pt x="153" y="163"/>
                      <a:pt x="154" y="162"/>
                    </a:cubicBezTo>
                    <a:cubicBezTo>
                      <a:pt x="154" y="162"/>
                      <a:pt x="154" y="161"/>
                      <a:pt x="154" y="161"/>
                    </a:cubicBezTo>
                    <a:cubicBezTo>
                      <a:pt x="155" y="161"/>
                      <a:pt x="154" y="161"/>
                      <a:pt x="154" y="162"/>
                    </a:cubicBezTo>
                    <a:cubicBezTo>
                      <a:pt x="156" y="162"/>
                      <a:pt x="156" y="160"/>
                      <a:pt x="158" y="161"/>
                    </a:cubicBezTo>
                    <a:cubicBezTo>
                      <a:pt x="158" y="161"/>
                      <a:pt x="159" y="161"/>
                      <a:pt x="159" y="161"/>
                    </a:cubicBezTo>
                    <a:cubicBezTo>
                      <a:pt x="160" y="160"/>
                      <a:pt x="160" y="160"/>
                      <a:pt x="160" y="160"/>
                    </a:cubicBezTo>
                    <a:cubicBezTo>
                      <a:pt x="161" y="159"/>
                      <a:pt x="161" y="160"/>
                      <a:pt x="162" y="159"/>
                    </a:cubicBezTo>
                    <a:cubicBezTo>
                      <a:pt x="162" y="159"/>
                      <a:pt x="162" y="159"/>
                      <a:pt x="162" y="158"/>
                    </a:cubicBezTo>
                    <a:cubicBezTo>
                      <a:pt x="162" y="158"/>
                      <a:pt x="163" y="159"/>
                      <a:pt x="163" y="158"/>
                    </a:cubicBezTo>
                    <a:cubicBezTo>
                      <a:pt x="163" y="158"/>
                      <a:pt x="163" y="158"/>
                      <a:pt x="163" y="158"/>
                    </a:cubicBezTo>
                    <a:cubicBezTo>
                      <a:pt x="164" y="157"/>
                      <a:pt x="164" y="157"/>
                      <a:pt x="164" y="157"/>
                    </a:cubicBezTo>
                    <a:cubicBezTo>
                      <a:pt x="165" y="156"/>
                      <a:pt x="164" y="156"/>
                      <a:pt x="163" y="155"/>
                    </a:cubicBezTo>
                    <a:cubicBezTo>
                      <a:pt x="164" y="155"/>
                      <a:pt x="164" y="154"/>
                      <a:pt x="163" y="154"/>
                    </a:cubicBezTo>
                    <a:cubicBezTo>
                      <a:pt x="163" y="154"/>
                      <a:pt x="163" y="154"/>
                      <a:pt x="163" y="154"/>
                    </a:cubicBezTo>
                    <a:cubicBezTo>
                      <a:pt x="164" y="153"/>
                      <a:pt x="164" y="152"/>
                      <a:pt x="164" y="151"/>
                    </a:cubicBezTo>
                    <a:cubicBezTo>
                      <a:pt x="164" y="151"/>
                      <a:pt x="164" y="151"/>
                      <a:pt x="163" y="150"/>
                    </a:cubicBezTo>
                    <a:cubicBezTo>
                      <a:pt x="163" y="151"/>
                      <a:pt x="162" y="150"/>
                      <a:pt x="162" y="151"/>
                    </a:cubicBezTo>
                    <a:cubicBezTo>
                      <a:pt x="162" y="151"/>
                      <a:pt x="162" y="152"/>
                      <a:pt x="162" y="152"/>
                    </a:cubicBezTo>
                    <a:cubicBezTo>
                      <a:pt x="161" y="152"/>
                      <a:pt x="161" y="152"/>
                      <a:pt x="161" y="152"/>
                    </a:cubicBezTo>
                    <a:cubicBezTo>
                      <a:pt x="161" y="151"/>
                      <a:pt x="161" y="151"/>
                      <a:pt x="161" y="150"/>
                    </a:cubicBezTo>
                    <a:cubicBezTo>
                      <a:pt x="161" y="150"/>
                      <a:pt x="160" y="149"/>
                      <a:pt x="159" y="149"/>
                    </a:cubicBezTo>
                    <a:cubicBezTo>
                      <a:pt x="159" y="149"/>
                      <a:pt x="158" y="148"/>
                      <a:pt x="158" y="148"/>
                    </a:cubicBezTo>
                    <a:cubicBezTo>
                      <a:pt x="157" y="147"/>
                      <a:pt x="156" y="148"/>
                      <a:pt x="155" y="148"/>
                    </a:cubicBezTo>
                    <a:cubicBezTo>
                      <a:pt x="155" y="149"/>
                      <a:pt x="155" y="149"/>
                      <a:pt x="155" y="149"/>
                    </a:cubicBezTo>
                    <a:cubicBezTo>
                      <a:pt x="155" y="149"/>
                      <a:pt x="154" y="149"/>
                      <a:pt x="153" y="149"/>
                    </a:cubicBezTo>
                    <a:cubicBezTo>
                      <a:pt x="152" y="149"/>
                      <a:pt x="150" y="151"/>
                      <a:pt x="149" y="152"/>
                    </a:cubicBezTo>
                    <a:cubicBezTo>
                      <a:pt x="148" y="152"/>
                      <a:pt x="148" y="152"/>
                      <a:pt x="147" y="152"/>
                    </a:cubicBezTo>
                    <a:cubicBezTo>
                      <a:pt x="147" y="152"/>
                      <a:pt x="147" y="153"/>
                      <a:pt x="146" y="154"/>
                    </a:cubicBezTo>
                    <a:cubicBezTo>
                      <a:pt x="146" y="154"/>
                      <a:pt x="145" y="153"/>
                      <a:pt x="145" y="154"/>
                    </a:cubicBezTo>
                    <a:cubicBezTo>
                      <a:pt x="145" y="153"/>
                      <a:pt x="145" y="152"/>
                      <a:pt x="145" y="151"/>
                    </a:cubicBezTo>
                    <a:cubicBezTo>
                      <a:pt x="145" y="151"/>
                      <a:pt x="147" y="151"/>
                      <a:pt x="148" y="151"/>
                    </a:cubicBezTo>
                    <a:cubicBezTo>
                      <a:pt x="148" y="151"/>
                      <a:pt x="150" y="149"/>
                      <a:pt x="151" y="149"/>
                    </a:cubicBezTo>
                    <a:cubicBezTo>
                      <a:pt x="151" y="149"/>
                      <a:pt x="151" y="149"/>
                      <a:pt x="152" y="149"/>
                    </a:cubicBezTo>
                    <a:cubicBezTo>
                      <a:pt x="152" y="149"/>
                      <a:pt x="152" y="148"/>
                      <a:pt x="152" y="148"/>
                    </a:cubicBezTo>
                    <a:cubicBezTo>
                      <a:pt x="153" y="147"/>
                      <a:pt x="153" y="148"/>
                      <a:pt x="154" y="148"/>
                    </a:cubicBezTo>
                    <a:cubicBezTo>
                      <a:pt x="154" y="147"/>
                      <a:pt x="154" y="147"/>
                      <a:pt x="154" y="147"/>
                    </a:cubicBezTo>
                    <a:cubicBezTo>
                      <a:pt x="155" y="147"/>
                      <a:pt x="156" y="147"/>
                      <a:pt x="156" y="147"/>
                    </a:cubicBezTo>
                    <a:cubicBezTo>
                      <a:pt x="157" y="147"/>
                      <a:pt x="157" y="145"/>
                      <a:pt x="158" y="145"/>
                    </a:cubicBezTo>
                    <a:cubicBezTo>
                      <a:pt x="158" y="145"/>
                      <a:pt x="157" y="145"/>
                      <a:pt x="157" y="145"/>
                    </a:cubicBezTo>
                    <a:cubicBezTo>
                      <a:pt x="157" y="145"/>
                      <a:pt x="156" y="145"/>
                      <a:pt x="156" y="144"/>
                    </a:cubicBezTo>
                    <a:cubicBezTo>
                      <a:pt x="155" y="144"/>
                      <a:pt x="156" y="143"/>
                      <a:pt x="155" y="142"/>
                    </a:cubicBezTo>
                    <a:cubicBezTo>
                      <a:pt x="155" y="143"/>
                      <a:pt x="155" y="143"/>
                      <a:pt x="154" y="143"/>
                    </a:cubicBezTo>
                    <a:cubicBezTo>
                      <a:pt x="154" y="143"/>
                      <a:pt x="154" y="144"/>
                      <a:pt x="154" y="144"/>
                    </a:cubicBezTo>
                    <a:cubicBezTo>
                      <a:pt x="153" y="144"/>
                      <a:pt x="153" y="144"/>
                      <a:pt x="152" y="143"/>
                    </a:cubicBezTo>
                    <a:cubicBezTo>
                      <a:pt x="151" y="142"/>
                      <a:pt x="151" y="142"/>
                      <a:pt x="151" y="142"/>
                    </a:cubicBezTo>
                    <a:cubicBezTo>
                      <a:pt x="151" y="142"/>
                      <a:pt x="151" y="141"/>
                      <a:pt x="151" y="141"/>
                    </a:cubicBezTo>
                    <a:cubicBezTo>
                      <a:pt x="151" y="141"/>
                      <a:pt x="150" y="141"/>
                      <a:pt x="150" y="141"/>
                    </a:cubicBezTo>
                    <a:cubicBezTo>
                      <a:pt x="150" y="141"/>
                      <a:pt x="150" y="141"/>
                      <a:pt x="150" y="141"/>
                    </a:cubicBezTo>
                    <a:cubicBezTo>
                      <a:pt x="149" y="141"/>
                      <a:pt x="149" y="142"/>
                      <a:pt x="148" y="142"/>
                    </a:cubicBezTo>
                    <a:cubicBezTo>
                      <a:pt x="148" y="142"/>
                      <a:pt x="148" y="141"/>
                      <a:pt x="148" y="141"/>
                    </a:cubicBezTo>
                    <a:cubicBezTo>
                      <a:pt x="147" y="141"/>
                      <a:pt x="147" y="141"/>
                      <a:pt x="145" y="141"/>
                    </a:cubicBezTo>
                    <a:cubicBezTo>
                      <a:pt x="145" y="140"/>
                      <a:pt x="145" y="139"/>
                      <a:pt x="145" y="139"/>
                    </a:cubicBezTo>
                    <a:cubicBezTo>
                      <a:pt x="145" y="139"/>
                      <a:pt x="145" y="137"/>
                      <a:pt x="145" y="137"/>
                    </a:cubicBezTo>
                    <a:cubicBezTo>
                      <a:pt x="145" y="137"/>
                      <a:pt x="144" y="137"/>
                      <a:pt x="144" y="137"/>
                    </a:cubicBezTo>
                    <a:cubicBezTo>
                      <a:pt x="144" y="137"/>
                      <a:pt x="143" y="136"/>
                      <a:pt x="143" y="136"/>
                    </a:cubicBezTo>
                    <a:cubicBezTo>
                      <a:pt x="142" y="136"/>
                      <a:pt x="141" y="136"/>
                      <a:pt x="140" y="136"/>
                    </a:cubicBezTo>
                    <a:cubicBezTo>
                      <a:pt x="140" y="135"/>
                      <a:pt x="140" y="134"/>
                      <a:pt x="140" y="133"/>
                    </a:cubicBezTo>
                    <a:cubicBezTo>
                      <a:pt x="140" y="133"/>
                      <a:pt x="139" y="134"/>
                      <a:pt x="139" y="133"/>
                    </a:cubicBezTo>
                    <a:cubicBezTo>
                      <a:pt x="138" y="133"/>
                      <a:pt x="139" y="133"/>
                      <a:pt x="139" y="133"/>
                    </a:cubicBezTo>
                    <a:cubicBezTo>
                      <a:pt x="140" y="131"/>
                      <a:pt x="138" y="133"/>
                      <a:pt x="137" y="133"/>
                    </a:cubicBezTo>
                    <a:cubicBezTo>
                      <a:pt x="138" y="131"/>
                      <a:pt x="139" y="131"/>
                      <a:pt x="137" y="131"/>
                    </a:cubicBezTo>
                    <a:cubicBezTo>
                      <a:pt x="137" y="130"/>
                      <a:pt x="137" y="130"/>
                      <a:pt x="137" y="130"/>
                    </a:cubicBezTo>
                    <a:cubicBezTo>
                      <a:pt x="138" y="130"/>
                      <a:pt x="139" y="130"/>
                      <a:pt x="140" y="130"/>
                    </a:cubicBezTo>
                    <a:cubicBezTo>
                      <a:pt x="140" y="130"/>
                      <a:pt x="140" y="129"/>
                      <a:pt x="140" y="129"/>
                    </a:cubicBezTo>
                    <a:cubicBezTo>
                      <a:pt x="140" y="129"/>
                      <a:pt x="141" y="130"/>
                      <a:pt x="141" y="130"/>
                    </a:cubicBezTo>
                    <a:cubicBezTo>
                      <a:pt x="141" y="129"/>
                      <a:pt x="141" y="129"/>
                      <a:pt x="141" y="129"/>
                    </a:cubicBezTo>
                    <a:cubicBezTo>
                      <a:pt x="141" y="129"/>
                      <a:pt x="141" y="128"/>
                      <a:pt x="141" y="127"/>
                    </a:cubicBezTo>
                    <a:cubicBezTo>
                      <a:pt x="140" y="127"/>
                      <a:pt x="140" y="127"/>
                      <a:pt x="139" y="127"/>
                    </a:cubicBezTo>
                    <a:cubicBezTo>
                      <a:pt x="139" y="127"/>
                      <a:pt x="139" y="126"/>
                      <a:pt x="138" y="126"/>
                    </a:cubicBezTo>
                    <a:cubicBezTo>
                      <a:pt x="138" y="126"/>
                      <a:pt x="137" y="126"/>
                      <a:pt x="137" y="126"/>
                    </a:cubicBezTo>
                    <a:cubicBezTo>
                      <a:pt x="138" y="125"/>
                      <a:pt x="138" y="125"/>
                      <a:pt x="138" y="123"/>
                    </a:cubicBezTo>
                    <a:cubicBezTo>
                      <a:pt x="138" y="123"/>
                      <a:pt x="138" y="123"/>
                      <a:pt x="137" y="123"/>
                    </a:cubicBezTo>
                    <a:cubicBezTo>
                      <a:pt x="137" y="122"/>
                      <a:pt x="137" y="122"/>
                      <a:pt x="137" y="122"/>
                    </a:cubicBezTo>
                    <a:cubicBezTo>
                      <a:pt x="136" y="121"/>
                      <a:pt x="136" y="122"/>
                      <a:pt x="136" y="122"/>
                    </a:cubicBezTo>
                    <a:cubicBezTo>
                      <a:pt x="136" y="122"/>
                      <a:pt x="136" y="120"/>
                      <a:pt x="136" y="120"/>
                    </a:cubicBezTo>
                    <a:cubicBezTo>
                      <a:pt x="135" y="120"/>
                      <a:pt x="135" y="120"/>
                      <a:pt x="135" y="120"/>
                    </a:cubicBezTo>
                    <a:cubicBezTo>
                      <a:pt x="135" y="120"/>
                      <a:pt x="136" y="119"/>
                      <a:pt x="136" y="119"/>
                    </a:cubicBezTo>
                    <a:cubicBezTo>
                      <a:pt x="136" y="119"/>
                      <a:pt x="135" y="118"/>
                      <a:pt x="136" y="118"/>
                    </a:cubicBezTo>
                    <a:cubicBezTo>
                      <a:pt x="134" y="118"/>
                      <a:pt x="133" y="118"/>
                      <a:pt x="132" y="118"/>
                    </a:cubicBezTo>
                    <a:cubicBezTo>
                      <a:pt x="132" y="118"/>
                      <a:pt x="132" y="117"/>
                      <a:pt x="132" y="117"/>
                    </a:cubicBezTo>
                    <a:cubicBezTo>
                      <a:pt x="133" y="117"/>
                      <a:pt x="133" y="117"/>
                      <a:pt x="134" y="117"/>
                    </a:cubicBezTo>
                    <a:cubicBezTo>
                      <a:pt x="135" y="115"/>
                      <a:pt x="133" y="115"/>
                      <a:pt x="133" y="115"/>
                    </a:cubicBezTo>
                    <a:cubicBezTo>
                      <a:pt x="132" y="114"/>
                      <a:pt x="133" y="114"/>
                      <a:pt x="133" y="114"/>
                    </a:cubicBezTo>
                    <a:cubicBezTo>
                      <a:pt x="133" y="113"/>
                      <a:pt x="133" y="113"/>
                      <a:pt x="133" y="113"/>
                    </a:cubicBezTo>
                    <a:cubicBezTo>
                      <a:pt x="133" y="113"/>
                      <a:pt x="133" y="114"/>
                      <a:pt x="132" y="113"/>
                    </a:cubicBezTo>
                    <a:cubicBezTo>
                      <a:pt x="132" y="113"/>
                      <a:pt x="132" y="112"/>
                      <a:pt x="132" y="112"/>
                    </a:cubicBezTo>
                    <a:cubicBezTo>
                      <a:pt x="132" y="112"/>
                      <a:pt x="132" y="112"/>
                      <a:pt x="131" y="112"/>
                    </a:cubicBezTo>
                    <a:cubicBezTo>
                      <a:pt x="131" y="112"/>
                      <a:pt x="130" y="113"/>
                      <a:pt x="130" y="113"/>
                    </a:cubicBezTo>
                    <a:cubicBezTo>
                      <a:pt x="130" y="112"/>
                      <a:pt x="130" y="112"/>
                      <a:pt x="130" y="111"/>
                    </a:cubicBezTo>
                    <a:cubicBezTo>
                      <a:pt x="129" y="111"/>
                      <a:pt x="129" y="111"/>
                      <a:pt x="129" y="111"/>
                    </a:cubicBezTo>
                    <a:cubicBezTo>
                      <a:pt x="129" y="110"/>
                      <a:pt x="129" y="109"/>
                      <a:pt x="129" y="108"/>
                    </a:cubicBezTo>
                    <a:cubicBezTo>
                      <a:pt x="129" y="108"/>
                      <a:pt x="130" y="107"/>
                      <a:pt x="129" y="106"/>
                    </a:cubicBezTo>
                    <a:cubicBezTo>
                      <a:pt x="129" y="106"/>
                      <a:pt x="129" y="106"/>
                      <a:pt x="129" y="106"/>
                    </a:cubicBezTo>
                    <a:cubicBezTo>
                      <a:pt x="128" y="104"/>
                      <a:pt x="128" y="104"/>
                      <a:pt x="129" y="103"/>
                    </a:cubicBezTo>
                    <a:cubicBezTo>
                      <a:pt x="128" y="103"/>
                      <a:pt x="127" y="103"/>
                      <a:pt x="127" y="103"/>
                    </a:cubicBezTo>
                    <a:cubicBezTo>
                      <a:pt x="126" y="104"/>
                      <a:pt x="126" y="104"/>
                      <a:pt x="126" y="105"/>
                    </a:cubicBezTo>
                    <a:cubicBezTo>
                      <a:pt x="126" y="105"/>
                      <a:pt x="125" y="105"/>
                      <a:pt x="125" y="106"/>
                    </a:cubicBezTo>
                    <a:cubicBezTo>
                      <a:pt x="125" y="106"/>
                      <a:pt x="126" y="107"/>
                      <a:pt x="125" y="107"/>
                    </a:cubicBezTo>
                    <a:cubicBezTo>
                      <a:pt x="125" y="107"/>
                      <a:pt x="124" y="108"/>
                      <a:pt x="124" y="108"/>
                    </a:cubicBezTo>
                    <a:cubicBezTo>
                      <a:pt x="124" y="109"/>
                      <a:pt x="125" y="109"/>
                      <a:pt x="125" y="110"/>
                    </a:cubicBezTo>
                    <a:cubicBezTo>
                      <a:pt x="124" y="110"/>
                      <a:pt x="124" y="110"/>
                      <a:pt x="124" y="110"/>
                    </a:cubicBezTo>
                    <a:cubicBezTo>
                      <a:pt x="123" y="112"/>
                      <a:pt x="123" y="112"/>
                      <a:pt x="122" y="113"/>
                    </a:cubicBezTo>
                    <a:cubicBezTo>
                      <a:pt x="122" y="113"/>
                      <a:pt x="122" y="114"/>
                      <a:pt x="122" y="115"/>
                    </a:cubicBezTo>
                    <a:cubicBezTo>
                      <a:pt x="122" y="115"/>
                      <a:pt x="121" y="114"/>
                      <a:pt x="121" y="114"/>
                    </a:cubicBezTo>
                    <a:cubicBezTo>
                      <a:pt x="120" y="115"/>
                      <a:pt x="120" y="117"/>
                      <a:pt x="119" y="117"/>
                    </a:cubicBezTo>
                    <a:cubicBezTo>
                      <a:pt x="118" y="117"/>
                      <a:pt x="118" y="117"/>
                      <a:pt x="118" y="117"/>
                    </a:cubicBezTo>
                    <a:cubicBezTo>
                      <a:pt x="117" y="117"/>
                      <a:pt x="117" y="118"/>
                      <a:pt x="117" y="118"/>
                    </a:cubicBezTo>
                    <a:cubicBezTo>
                      <a:pt x="117" y="118"/>
                      <a:pt x="116" y="117"/>
                      <a:pt x="116" y="116"/>
                    </a:cubicBezTo>
                    <a:cubicBezTo>
                      <a:pt x="115" y="116"/>
                      <a:pt x="115" y="116"/>
                      <a:pt x="115" y="116"/>
                    </a:cubicBezTo>
                    <a:cubicBezTo>
                      <a:pt x="115" y="116"/>
                      <a:pt x="115" y="115"/>
                      <a:pt x="115" y="115"/>
                    </a:cubicBezTo>
                    <a:cubicBezTo>
                      <a:pt x="115" y="115"/>
                      <a:pt x="114" y="115"/>
                      <a:pt x="114" y="115"/>
                    </a:cubicBezTo>
                    <a:cubicBezTo>
                      <a:pt x="114" y="115"/>
                      <a:pt x="114" y="115"/>
                      <a:pt x="114" y="115"/>
                    </a:cubicBezTo>
                    <a:cubicBezTo>
                      <a:pt x="114" y="116"/>
                      <a:pt x="113" y="116"/>
                      <a:pt x="113" y="116"/>
                    </a:cubicBezTo>
                    <a:cubicBezTo>
                      <a:pt x="113" y="115"/>
                      <a:pt x="112" y="114"/>
                      <a:pt x="112" y="113"/>
                    </a:cubicBezTo>
                    <a:cubicBezTo>
                      <a:pt x="112" y="113"/>
                      <a:pt x="111" y="113"/>
                      <a:pt x="110" y="113"/>
                    </a:cubicBezTo>
                    <a:cubicBezTo>
                      <a:pt x="110" y="112"/>
                      <a:pt x="110" y="112"/>
                      <a:pt x="110" y="112"/>
                    </a:cubicBezTo>
                    <a:cubicBezTo>
                      <a:pt x="109" y="112"/>
                      <a:pt x="109" y="112"/>
                      <a:pt x="108" y="112"/>
                    </a:cubicBezTo>
                    <a:cubicBezTo>
                      <a:pt x="108" y="112"/>
                      <a:pt x="107" y="111"/>
                      <a:pt x="106" y="111"/>
                    </a:cubicBezTo>
                    <a:cubicBezTo>
                      <a:pt x="107" y="110"/>
                      <a:pt x="106" y="111"/>
                      <a:pt x="106" y="110"/>
                    </a:cubicBezTo>
                    <a:cubicBezTo>
                      <a:pt x="106" y="110"/>
                      <a:pt x="107" y="109"/>
                      <a:pt x="107" y="109"/>
                    </a:cubicBezTo>
                    <a:cubicBezTo>
                      <a:pt x="107" y="109"/>
                      <a:pt x="107" y="107"/>
                      <a:pt x="107" y="107"/>
                    </a:cubicBezTo>
                    <a:cubicBezTo>
                      <a:pt x="107" y="106"/>
                      <a:pt x="106" y="106"/>
                      <a:pt x="106" y="106"/>
                    </a:cubicBezTo>
                    <a:cubicBezTo>
                      <a:pt x="106" y="106"/>
                      <a:pt x="106" y="104"/>
                      <a:pt x="106" y="104"/>
                    </a:cubicBezTo>
                    <a:cubicBezTo>
                      <a:pt x="106" y="104"/>
                      <a:pt x="107" y="104"/>
                      <a:pt x="107" y="104"/>
                    </a:cubicBezTo>
                    <a:cubicBezTo>
                      <a:pt x="107" y="104"/>
                      <a:pt x="107" y="103"/>
                      <a:pt x="107" y="103"/>
                    </a:cubicBezTo>
                    <a:cubicBezTo>
                      <a:pt x="105" y="104"/>
                      <a:pt x="109" y="99"/>
                      <a:pt x="109" y="99"/>
                    </a:cubicBezTo>
                    <a:cubicBezTo>
                      <a:pt x="108" y="99"/>
                      <a:pt x="108" y="99"/>
                      <a:pt x="108" y="99"/>
                    </a:cubicBezTo>
                    <a:cubicBezTo>
                      <a:pt x="108" y="99"/>
                      <a:pt x="107" y="100"/>
                      <a:pt x="107" y="100"/>
                    </a:cubicBezTo>
                    <a:cubicBezTo>
                      <a:pt x="107" y="100"/>
                      <a:pt x="106" y="99"/>
                      <a:pt x="106" y="99"/>
                    </a:cubicBezTo>
                    <a:cubicBezTo>
                      <a:pt x="104" y="99"/>
                      <a:pt x="102" y="99"/>
                      <a:pt x="105" y="98"/>
                    </a:cubicBezTo>
                    <a:cubicBezTo>
                      <a:pt x="105" y="97"/>
                      <a:pt x="105" y="97"/>
                      <a:pt x="105" y="97"/>
                    </a:cubicBezTo>
                    <a:cubicBezTo>
                      <a:pt x="103" y="97"/>
                      <a:pt x="101" y="97"/>
                      <a:pt x="99" y="97"/>
                    </a:cubicBezTo>
                    <a:cubicBezTo>
                      <a:pt x="99" y="96"/>
                      <a:pt x="99" y="95"/>
                      <a:pt x="98" y="95"/>
                    </a:cubicBezTo>
                    <a:cubicBezTo>
                      <a:pt x="98" y="95"/>
                      <a:pt x="98" y="95"/>
                      <a:pt x="97" y="95"/>
                    </a:cubicBezTo>
                    <a:cubicBezTo>
                      <a:pt x="97" y="95"/>
                      <a:pt x="98" y="94"/>
                      <a:pt x="97" y="93"/>
                    </a:cubicBezTo>
                    <a:cubicBezTo>
                      <a:pt x="97" y="93"/>
                      <a:pt x="96" y="93"/>
                      <a:pt x="95" y="93"/>
                    </a:cubicBezTo>
                    <a:cubicBezTo>
                      <a:pt x="95" y="92"/>
                      <a:pt x="95" y="91"/>
                      <a:pt x="95" y="91"/>
                    </a:cubicBezTo>
                    <a:cubicBezTo>
                      <a:pt x="95" y="91"/>
                      <a:pt x="95" y="91"/>
                      <a:pt x="94" y="91"/>
                    </a:cubicBezTo>
                    <a:cubicBezTo>
                      <a:pt x="94" y="91"/>
                      <a:pt x="94" y="90"/>
                      <a:pt x="93" y="90"/>
                    </a:cubicBezTo>
                    <a:cubicBezTo>
                      <a:pt x="93" y="89"/>
                      <a:pt x="92" y="89"/>
                      <a:pt x="91" y="89"/>
                    </a:cubicBezTo>
                    <a:cubicBezTo>
                      <a:pt x="90" y="88"/>
                      <a:pt x="90" y="88"/>
                      <a:pt x="90" y="88"/>
                    </a:cubicBezTo>
                    <a:cubicBezTo>
                      <a:pt x="90" y="88"/>
                      <a:pt x="87" y="91"/>
                      <a:pt x="87" y="91"/>
                    </a:cubicBezTo>
                    <a:cubicBezTo>
                      <a:pt x="85" y="92"/>
                      <a:pt x="84" y="91"/>
                      <a:pt x="83" y="91"/>
                    </a:cubicBezTo>
                    <a:cubicBezTo>
                      <a:pt x="82" y="90"/>
                      <a:pt x="81" y="91"/>
                      <a:pt x="80" y="91"/>
                    </a:cubicBezTo>
                    <a:cubicBezTo>
                      <a:pt x="79" y="91"/>
                      <a:pt x="79" y="90"/>
                      <a:pt x="79" y="90"/>
                    </a:cubicBezTo>
                    <a:cubicBezTo>
                      <a:pt x="78" y="90"/>
                      <a:pt x="78" y="90"/>
                      <a:pt x="77" y="90"/>
                    </a:cubicBezTo>
                    <a:cubicBezTo>
                      <a:pt x="76" y="90"/>
                      <a:pt x="76" y="90"/>
                      <a:pt x="76" y="90"/>
                    </a:cubicBezTo>
                    <a:cubicBezTo>
                      <a:pt x="74" y="89"/>
                      <a:pt x="74" y="90"/>
                      <a:pt x="73" y="91"/>
                    </a:cubicBezTo>
                    <a:cubicBezTo>
                      <a:pt x="73" y="91"/>
                      <a:pt x="73" y="90"/>
                      <a:pt x="72" y="91"/>
                    </a:cubicBezTo>
                    <a:cubicBezTo>
                      <a:pt x="72" y="91"/>
                      <a:pt x="72" y="91"/>
                      <a:pt x="72" y="92"/>
                    </a:cubicBezTo>
                    <a:cubicBezTo>
                      <a:pt x="72" y="92"/>
                      <a:pt x="73" y="93"/>
                      <a:pt x="73" y="93"/>
                    </a:cubicBezTo>
                    <a:cubicBezTo>
                      <a:pt x="73" y="93"/>
                      <a:pt x="74" y="93"/>
                      <a:pt x="74" y="93"/>
                    </a:cubicBezTo>
                    <a:cubicBezTo>
                      <a:pt x="74" y="93"/>
                      <a:pt x="74" y="94"/>
                      <a:pt x="74" y="94"/>
                    </a:cubicBezTo>
                    <a:cubicBezTo>
                      <a:pt x="73" y="94"/>
                      <a:pt x="73" y="94"/>
                      <a:pt x="73" y="94"/>
                    </a:cubicBezTo>
                    <a:cubicBezTo>
                      <a:pt x="73" y="94"/>
                      <a:pt x="74" y="95"/>
                      <a:pt x="73" y="96"/>
                    </a:cubicBezTo>
                    <a:cubicBezTo>
                      <a:pt x="73" y="96"/>
                      <a:pt x="72" y="98"/>
                      <a:pt x="71" y="99"/>
                    </a:cubicBezTo>
                    <a:cubicBezTo>
                      <a:pt x="71" y="99"/>
                      <a:pt x="72" y="100"/>
                      <a:pt x="72" y="100"/>
                    </a:cubicBezTo>
                    <a:cubicBezTo>
                      <a:pt x="72" y="100"/>
                      <a:pt x="73" y="100"/>
                      <a:pt x="73" y="100"/>
                    </a:cubicBezTo>
                    <a:cubicBezTo>
                      <a:pt x="73" y="100"/>
                      <a:pt x="73" y="100"/>
                      <a:pt x="72" y="101"/>
                    </a:cubicBezTo>
                    <a:cubicBezTo>
                      <a:pt x="72" y="102"/>
                      <a:pt x="73" y="104"/>
                      <a:pt x="73" y="104"/>
                    </a:cubicBezTo>
                    <a:cubicBezTo>
                      <a:pt x="73" y="104"/>
                      <a:pt x="73" y="105"/>
                      <a:pt x="73" y="105"/>
                    </a:cubicBezTo>
                    <a:cubicBezTo>
                      <a:pt x="73" y="105"/>
                      <a:pt x="74" y="105"/>
                      <a:pt x="74" y="105"/>
                    </a:cubicBezTo>
                    <a:cubicBezTo>
                      <a:pt x="74" y="105"/>
                      <a:pt x="74" y="106"/>
                      <a:pt x="74" y="107"/>
                    </a:cubicBezTo>
                    <a:cubicBezTo>
                      <a:pt x="73" y="107"/>
                      <a:pt x="73" y="107"/>
                      <a:pt x="73" y="107"/>
                    </a:cubicBezTo>
                    <a:cubicBezTo>
                      <a:pt x="73" y="107"/>
                      <a:pt x="74" y="108"/>
                      <a:pt x="73" y="108"/>
                    </a:cubicBezTo>
                    <a:cubicBezTo>
                      <a:pt x="72" y="108"/>
                      <a:pt x="72" y="108"/>
                      <a:pt x="72" y="108"/>
                    </a:cubicBezTo>
                    <a:cubicBezTo>
                      <a:pt x="72" y="108"/>
                      <a:pt x="72" y="109"/>
                      <a:pt x="72" y="109"/>
                    </a:cubicBezTo>
                    <a:cubicBezTo>
                      <a:pt x="72" y="109"/>
                      <a:pt x="72" y="110"/>
                      <a:pt x="72" y="110"/>
                    </a:cubicBezTo>
                    <a:cubicBezTo>
                      <a:pt x="69" y="111"/>
                      <a:pt x="69" y="111"/>
                      <a:pt x="68" y="114"/>
                    </a:cubicBezTo>
                    <a:cubicBezTo>
                      <a:pt x="69" y="114"/>
                      <a:pt x="68" y="114"/>
                      <a:pt x="68" y="115"/>
                    </a:cubicBezTo>
                    <a:cubicBezTo>
                      <a:pt x="69" y="115"/>
                      <a:pt x="70" y="115"/>
                      <a:pt x="70" y="115"/>
                    </a:cubicBezTo>
                    <a:cubicBezTo>
                      <a:pt x="71" y="116"/>
                      <a:pt x="71" y="117"/>
                      <a:pt x="71" y="117"/>
                    </a:cubicBezTo>
                    <a:cubicBezTo>
                      <a:pt x="72" y="117"/>
                      <a:pt x="72" y="117"/>
                      <a:pt x="73" y="117"/>
                    </a:cubicBezTo>
                    <a:cubicBezTo>
                      <a:pt x="73" y="117"/>
                      <a:pt x="73" y="118"/>
                      <a:pt x="73" y="119"/>
                    </a:cubicBezTo>
                    <a:cubicBezTo>
                      <a:pt x="73" y="119"/>
                      <a:pt x="74" y="119"/>
                      <a:pt x="74" y="119"/>
                    </a:cubicBezTo>
                    <a:cubicBezTo>
                      <a:pt x="74" y="120"/>
                      <a:pt x="74" y="120"/>
                      <a:pt x="74" y="121"/>
                    </a:cubicBezTo>
                    <a:cubicBezTo>
                      <a:pt x="74" y="121"/>
                      <a:pt x="75" y="121"/>
                      <a:pt x="75" y="122"/>
                    </a:cubicBezTo>
                    <a:cubicBezTo>
                      <a:pt x="76" y="123"/>
                      <a:pt x="75" y="124"/>
                      <a:pt x="76" y="125"/>
                    </a:cubicBezTo>
                    <a:cubicBezTo>
                      <a:pt x="76" y="126"/>
                      <a:pt x="77" y="126"/>
                      <a:pt x="78" y="126"/>
                    </a:cubicBezTo>
                    <a:cubicBezTo>
                      <a:pt x="77" y="128"/>
                      <a:pt x="76" y="129"/>
                      <a:pt x="77" y="132"/>
                    </a:cubicBezTo>
                    <a:cubicBezTo>
                      <a:pt x="77" y="132"/>
                      <a:pt x="77" y="132"/>
                      <a:pt x="77" y="132"/>
                    </a:cubicBezTo>
                    <a:cubicBezTo>
                      <a:pt x="78" y="129"/>
                      <a:pt x="78" y="131"/>
                      <a:pt x="79" y="133"/>
                    </a:cubicBezTo>
                    <a:cubicBezTo>
                      <a:pt x="78" y="133"/>
                      <a:pt x="77" y="133"/>
                      <a:pt x="76" y="133"/>
                    </a:cubicBezTo>
                    <a:cubicBezTo>
                      <a:pt x="76" y="134"/>
                      <a:pt x="76" y="134"/>
                      <a:pt x="76" y="135"/>
                    </a:cubicBezTo>
                    <a:cubicBezTo>
                      <a:pt x="76" y="135"/>
                      <a:pt x="74" y="136"/>
                      <a:pt x="74" y="136"/>
                    </a:cubicBezTo>
                    <a:cubicBezTo>
                      <a:pt x="74" y="137"/>
                      <a:pt x="74" y="137"/>
                      <a:pt x="73" y="138"/>
                    </a:cubicBezTo>
                    <a:cubicBezTo>
                      <a:pt x="73" y="138"/>
                      <a:pt x="72" y="139"/>
                      <a:pt x="71" y="140"/>
                    </a:cubicBezTo>
                    <a:cubicBezTo>
                      <a:pt x="71" y="140"/>
                      <a:pt x="71" y="140"/>
                      <a:pt x="71" y="141"/>
                    </a:cubicBezTo>
                    <a:cubicBezTo>
                      <a:pt x="70" y="141"/>
                      <a:pt x="70" y="140"/>
                      <a:pt x="69" y="141"/>
                    </a:cubicBezTo>
                    <a:cubicBezTo>
                      <a:pt x="69" y="141"/>
                      <a:pt x="69" y="142"/>
                      <a:pt x="69" y="142"/>
                    </a:cubicBezTo>
                    <a:cubicBezTo>
                      <a:pt x="68" y="142"/>
                      <a:pt x="67" y="142"/>
                      <a:pt x="66" y="143"/>
                    </a:cubicBezTo>
                    <a:cubicBezTo>
                      <a:pt x="66" y="143"/>
                      <a:pt x="66" y="143"/>
                      <a:pt x="66" y="143"/>
                    </a:cubicBezTo>
                    <a:cubicBezTo>
                      <a:pt x="66" y="144"/>
                      <a:pt x="66" y="147"/>
                      <a:pt x="66" y="147"/>
                    </a:cubicBezTo>
                    <a:cubicBezTo>
                      <a:pt x="68" y="149"/>
                      <a:pt x="68" y="149"/>
                      <a:pt x="68" y="149"/>
                    </a:cubicBezTo>
                    <a:cubicBezTo>
                      <a:pt x="69" y="150"/>
                      <a:pt x="68" y="153"/>
                      <a:pt x="68" y="155"/>
                    </a:cubicBezTo>
                    <a:cubicBezTo>
                      <a:pt x="68" y="155"/>
                      <a:pt x="68" y="155"/>
                      <a:pt x="68" y="155"/>
                    </a:cubicBezTo>
                    <a:cubicBezTo>
                      <a:pt x="69" y="156"/>
                      <a:pt x="68" y="157"/>
                      <a:pt x="69" y="157"/>
                    </a:cubicBezTo>
                    <a:cubicBezTo>
                      <a:pt x="69" y="157"/>
                      <a:pt x="70" y="158"/>
                      <a:pt x="69" y="158"/>
                    </a:cubicBezTo>
                    <a:cubicBezTo>
                      <a:pt x="67" y="161"/>
                      <a:pt x="67" y="161"/>
                      <a:pt x="67" y="161"/>
                    </a:cubicBezTo>
                    <a:cubicBezTo>
                      <a:pt x="67" y="161"/>
                      <a:pt x="68" y="162"/>
                      <a:pt x="68" y="162"/>
                    </a:cubicBezTo>
                    <a:cubicBezTo>
                      <a:pt x="68" y="163"/>
                      <a:pt x="68" y="163"/>
                      <a:pt x="68" y="163"/>
                    </a:cubicBezTo>
                    <a:cubicBezTo>
                      <a:pt x="67" y="163"/>
                      <a:pt x="67" y="162"/>
                      <a:pt x="66" y="163"/>
                    </a:cubicBezTo>
                    <a:cubicBezTo>
                      <a:pt x="66" y="163"/>
                      <a:pt x="65" y="163"/>
                      <a:pt x="65" y="164"/>
                    </a:cubicBezTo>
                    <a:cubicBezTo>
                      <a:pt x="65" y="164"/>
                      <a:pt x="65" y="164"/>
                      <a:pt x="65" y="165"/>
                    </a:cubicBezTo>
                    <a:cubicBezTo>
                      <a:pt x="63" y="164"/>
                      <a:pt x="62" y="164"/>
                      <a:pt x="61" y="164"/>
                    </a:cubicBezTo>
                    <a:cubicBezTo>
                      <a:pt x="61" y="164"/>
                      <a:pt x="61" y="164"/>
                      <a:pt x="61" y="164"/>
                    </a:cubicBezTo>
                    <a:cubicBezTo>
                      <a:pt x="61" y="163"/>
                      <a:pt x="60" y="162"/>
                      <a:pt x="59" y="162"/>
                    </a:cubicBezTo>
                    <a:cubicBezTo>
                      <a:pt x="59" y="162"/>
                      <a:pt x="57" y="159"/>
                      <a:pt x="57" y="159"/>
                    </a:cubicBezTo>
                    <a:cubicBezTo>
                      <a:pt x="56" y="159"/>
                      <a:pt x="57" y="159"/>
                      <a:pt x="57" y="158"/>
                    </a:cubicBezTo>
                    <a:cubicBezTo>
                      <a:pt x="57" y="158"/>
                      <a:pt x="56" y="155"/>
                      <a:pt x="55" y="155"/>
                    </a:cubicBezTo>
                    <a:cubicBezTo>
                      <a:pt x="55" y="155"/>
                      <a:pt x="55" y="155"/>
                      <a:pt x="54" y="155"/>
                    </a:cubicBezTo>
                    <a:cubicBezTo>
                      <a:pt x="54" y="154"/>
                      <a:pt x="55" y="149"/>
                      <a:pt x="55" y="148"/>
                    </a:cubicBezTo>
                    <a:cubicBezTo>
                      <a:pt x="55" y="147"/>
                      <a:pt x="54" y="147"/>
                      <a:pt x="54" y="147"/>
                    </a:cubicBezTo>
                    <a:cubicBezTo>
                      <a:pt x="54" y="146"/>
                      <a:pt x="55" y="144"/>
                      <a:pt x="55" y="144"/>
                    </a:cubicBezTo>
                    <a:cubicBezTo>
                      <a:pt x="55" y="143"/>
                      <a:pt x="55" y="142"/>
                      <a:pt x="55" y="141"/>
                    </a:cubicBezTo>
                    <a:cubicBezTo>
                      <a:pt x="54" y="141"/>
                      <a:pt x="52" y="140"/>
                      <a:pt x="51" y="140"/>
                    </a:cubicBezTo>
                    <a:cubicBezTo>
                      <a:pt x="50" y="139"/>
                      <a:pt x="51" y="140"/>
                      <a:pt x="50" y="140"/>
                    </a:cubicBezTo>
                    <a:cubicBezTo>
                      <a:pt x="50" y="140"/>
                      <a:pt x="49" y="139"/>
                      <a:pt x="49" y="139"/>
                    </a:cubicBezTo>
                    <a:cubicBezTo>
                      <a:pt x="47" y="139"/>
                      <a:pt x="45" y="140"/>
                      <a:pt x="43" y="139"/>
                    </a:cubicBezTo>
                    <a:cubicBezTo>
                      <a:pt x="43" y="139"/>
                      <a:pt x="42" y="138"/>
                      <a:pt x="42" y="138"/>
                    </a:cubicBezTo>
                    <a:cubicBezTo>
                      <a:pt x="42" y="138"/>
                      <a:pt x="42" y="138"/>
                      <a:pt x="42" y="138"/>
                    </a:cubicBezTo>
                    <a:cubicBezTo>
                      <a:pt x="41" y="137"/>
                      <a:pt x="40" y="138"/>
                      <a:pt x="40" y="137"/>
                    </a:cubicBezTo>
                    <a:cubicBezTo>
                      <a:pt x="39" y="137"/>
                      <a:pt x="39" y="136"/>
                      <a:pt x="39" y="136"/>
                    </a:cubicBezTo>
                    <a:cubicBezTo>
                      <a:pt x="38" y="136"/>
                      <a:pt x="37" y="137"/>
                      <a:pt x="36" y="136"/>
                    </a:cubicBezTo>
                    <a:cubicBezTo>
                      <a:pt x="35" y="136"/>
                      <a:pt x="35" y="134"/>
                      <a:pt x="34" y="134"/>
                    </a:cubicBezTo>
                    <a:cubicBezTo>
                      <a:pt x="33" y="134"/>
                      <a:pt x="33" y="134"/>
                      <a:pt x="32" y="134"/>
                    </a:cubicBezTo>
                    <a:cubicBezTo>
                      <a:pt x="31" y="133"/>
                      <a:pt x="32" y="133"/>
                      <a:pt x="32" y="132"/>
                    </a:cubicBezTo>
                    <a:cubicBezTo>
                      <a:pt x="31" y="132"/>
                      <a:pt x="30" y="131"/>
                      <a:pt x="30" y="131"/>
                    </a:cubicBezTo>
                    <a:cubicBezTo>
                      <a:pt x="30" y="130"/>
                      <a:pt x="30" y="130"/>
                      <a:pt x="30" y="130"/>
                    </a:cubicBezTo>
                    <a:cubicBezTo>
                      <a:pt x="30" y="129"/>
                      <a:pt x="29" y="130"/>
                      <a:pt x="28" y="129"/>
                    </a:cubicBezTo>
                    <a:cubicBezTo>
                      <a:pt x="27" y="129"/>
                      <a:pt x="27" y="128"/>
                      <a:pt x="26" y="128"/>
                    </a:cubicBezTo>
                    <a:cubicBezTo>
                      <a:pt x="26" y="128"/>
                      <a:pt x="25" y="128"/>
                      <a:pt x="25" y="128"/>
                    </a:cubicBezTo>
                    <a:cubicBezTo>
                      <a:pt x="24" y="128"/>
                      <a:pt x="23" y="126"/>
                      <a:pt x="23" y="126"/>
                    </a:cubicBezTo>
                    <a:cubicBezTo>
                      <a:pt x="22" y="126"/>
                      <a:pt x="21" y="126"/>
                      <a:pt x="21" y="126"/>
                    </a:cubicBezTo>
                    <a:cubicBezTo>
                      <a:pt x="20" y="126"/>
                      <a:pt x="19" y="124"/>
                      <a:pt x="19" y="124"/>
                    </a:cubicBezTo>
                    <a:cubicBezTo>
                      <a:pt x="17" y="124"/>
                      <a:pt x="13" y="122"/>
                      <a:pt x="12" y="122"/>
                    </a:cubicBezTo>
                    <a:moveTo>
                      <a:pt x="162" y="162"/>
                    </a:moveTo>
                    <a:cubicBezTo>
                      <a:pt x="161" y="162"/>
                      <a:pt x="159" y="164"/>
                      <a:pt x="159" y="164"/>
                    </a:cubicBezTo>
                    <a:cubicBezTo>
                      <a:pt x="159" y="165"/>
                      <a:pt x="160" y="165"/>
                      <a:pt x="160" y="165"/>
                    </a:cubicBezTo>
                    <a:cubicBezTo>
                      <a:pt x="159" y="166"/>
                      <a:pt x="158" y="166"/>
                      <a:pt x="158" y="166"/>
                    </a:cubicBezTo>
                    <a:cubicBezTo>
                      <a:pt x="158" y="167"/>
                      <a:pt x="158" y="168"/>
                      <a:pt x="158" y="169"/>
                    </a:cubicBezTo>
                    <a:cubicBezTo>
                      <a:pt x="157" y="170"/>
                      <a:pt x="157" y="170"/>
                      <a:pt x="157" y="170"/>
                    </a:cubicBezTo>
                    <a:cubicBezTo>
                      <a:pt x="157" y="171"/>
                      <a:pt x="158" y="172"/>
                      <a:pt x="157" y="174"/>
                    </a:cubicBezTo>
                    <a:cubicBezTo>
                      <a:pt x="156" y="175"/>
                      <a:pt x="156" y="175"/>
                      <a:pt x="156" y="175"/>
                    </a:cubicBezTo>
                    <a:cubicBezTo>
                      <a:pt x="156" y="175"/>
                      <a:pt x="156" y="175"/>
                      <a:pt x="156" y="175"/>
                    </a:cubicBezTo>
                    <a:cubicBezTo>
                      <a:pt x="157" y="176"/>
                      <a:pt x="157" y="176"/>
                      <a:pt x="158" y="176"/>
                    </a:cubicBezTo>
                    <a:cubicBezTo>
                      <a:pt x="158" y="176"/>
                      <a:pt x="158" y="176"/>
                      <a:pt x="157" y="177"/>
                    </a:cubicBezTo>
                    <a:cubicBezTo>
                      <a:pt x="157" y="177"/>
                      <a:pt x="157" y="178"/>
                      <a:pt x="157" y="178"/>
                    </a:cubicBezTo>
                    <a:cubicBezTo>
                      <a:pt x="156" y="177"/>
                      <a:pt x="156" y="176"/>
                      <a:pt x="155" y="177"/>
                    </a:cubicBezTo>
                    <a:cubicBezTo>
                      <a:pt x="155" y="177"/>
                      <a:pt x="155" y="177"/>
                      <a:pt x="155" y="177"/>
                    </a:cubicBezTo>
                    <a:cubicBezTo>
                      <a:pt x="154" y="177"/>
                      <a:pt x="154" y="178"/>
                      <a:pt x="154" y="178"/>
                    </a:cubicBezTo>
                    <a:cubicBezTo>
                      <a:pt x="155" y="178"/>
                      <a:pt x="156" y="179"/>
                      <a:pt x="154" y="179"/>
                    </a:cubicBezTo>
                    <a:cubicBezTo>
                      <a:pt x="154" y="179"/>
                      <a:pt x="153" y="179"/>
                      <a:pt x="153" y="179"/>
                    </a:cubicBezTo>
                    <a:cubicBezTo>
                      <a:pt x="153" y="179"/>
                      <a:pt x="152" y="180"/>
                      <a:pt x="152" y="180"/>
                    </a:cubicBezTo>
                    <a:cubicBezTo>
                      <a:pt x="152" y="180"/>
                      <a:pt x="153" y="180"/>
                      <a:pt x="153" y="180"/>
                    </a:cubicBezTo>
                    <a:cubicBezTo>
                      <a:pt x="154" y="180"/>
                      <a:pt x="154" y="180"/>
                      <a:pt x="155" y="180"/>
                    </a:cubicBezTo>
                    <a:cubicBezTo>
                      <a:pt x="155" y="180"/>
                      <a:pt x="155" y="181"/>
                      <a:pt x="154" y="181"/>
                    </a:cubicBezTo>
                    <a:cubicBezTo>
                      <a:pt x="154" y="180"/>
                      <a:pt x="154" y="180"/>
                      <a:pt x="154" y="180"/>
                    </a:cubicBezTo>
                    <a:cubicBezTo>
                      <a:pt x="154" y="180"/>
                      <a:pt x="154" y="180"/>
                      <a:pt x="153" y="181"/>
                    </a:cubicBezTo>
                    <a:cubicBezTo>
                      <a:pt x="153" y="181"/>
                      <a:pt x="154" y="181"/>
                      <a:pt x="153" y="182"/>
                    </a:cubicBezTo>
                    <a:cubicBezTo>
                      <a:pt x="152" y="183"/>
                      <a:pt x="152" y="183"/>
                      <a:pt x="152" y="183"/>
                    </a:cubicBezTo>
                    <a:cubicBezTo>
                      <a:pt x="152" y="183"/>
                      <a:pt x="151" y="184"/>
                      <a:pt x="151" y="184"/>
                    </a:cubicBezTo>
                    <a:cubicBezTo>
                      <a:pt x="152" y="186"/>
                      <a:pt x="151" y="186"/>
                      <a:pt x="154" y="185"/>
                    </a:cubicBezTo>
                    <a:cubicBezTo>
                      <a:pt x="154" y="185"/>
                      <a:pt x="154" y="185"/>
                      <a:pt x="154" y="185"/>
                    </a:cubicBezTo>
                    <a:cubicBezTo>
                      <a:pt x="155" y="185"/>
                      <a:pt x="157" y="185"/>
                      <a:pt x="159" y="185"/>
                    </a:cubicBezTo>
                    <a:cubicBezTo>
                      <a:pt x="160" y="185"/>
                      <a:pt x="160" y="185"/>
                      <a:pt x="161" y="185"/>
                    </a:cubicBezTo>
                    <a:cubicBezTo>
                      <a:pt x="161" y="185"/>
                      <a:pt x="161" y="186"/>
                      <a:pt x="161" y="186"/>
                    </a:cubicBezTo>
                    <a:cubicBezTo>
                      <a:pt x="162" y="186"/>
                      <a:pt x="163" y="184"/>
                      <a:pt x="163" y="184"/>
                    </a:cubicBezTo>
                    <a:cubicBezTo>
                      <a:pt x="164" y="184"/>
                      <a:pt x="164" y="185"/>
                      <a:pt x="164" y="185"/>
                    </a:cubicBezTo>
                    <a:cubicBezTo>
                      <a:pt x="166" y="185"/>
                      <a:pt x="167" y="185"/>
                      <a:pt x="170" y="184"/>
                    </a:cubicBezTo>
                    <a:cubicBezTo>
                      <a:pt x="169" y="187"/>
                      <a:pt x="169" y="186"/>
                      <a:pt x="171" y="186"/>
                    </a:cubicBezTo>
                    <a:cubicBezTo>
                      <a:pt x="171" y="186"/>
                      <a:pt x="171" y="185"/>
                      <a:pt x="172" y="184"/>
                    </a:cubicBezTo>
                    <a:cubicBezTo>
                      <a:pt x="172" y="184"/>
                      <a:pt x="173" y="184"/>
                      <a:pt x="173" y="184"/>
                    </a:cubicBezTo>
                    <a:cubicBezTo>
                      <a:pt x="172" y="185"/>
                      <a:pt x="173" y="185"/>
                      <a:pt x="172" y="186"/>
                    </a:cubicBezTo>
                    <a:cubicBezTo>
                      <a:pt x="172" y="186"/>
                      <a:pt x="171" y="186"/>
                      <a:pt x="171" y="187"/>
                    </a:cubicBezTo>
                    <a:cubicBezTo>
                      <a:pt x="170" y="187"/>
                      <a:pt x="171" y="188"/>
                      <a:pt x="170" y="188"/>
                    </a:cubicBezTo>
                    <a:cubicBezTo>
                      <a:pt x="170" y="188"/>
                      <a:pt x="169" y="189"/>
                      <a:pt x="169" y="189"/>
                    </a:cubicBezTo>
                    <a:cubicBezTo>
                      <a:pt x="169" y="189"/>
                      <a:pt x="169" y="190"/>
                      <a:pt x="169" y="190"/>
                    </a:cubicBezTo>
                    <a:cubicBezTo>
                      <a:pt x="170" y="190"/>
                      <a:pt x="170" y="190"/>
                      <a:pt x="170" y="190"/>
                    </a:cubicBezTo>
                    <a:cubicBezTo>
                      <a:pt x="171" y="189"/>
                      <a:pt x="172" y="188"/>
                      <a:pt x="172" y="187"/>
                    </a:cubicBezTo>
                    <a:cubicBezTo>
                      <a:pt x="172" y="188"/>
                      <a:pt x="173" y="186"/>
                      <a:pt x="173" y="186"/>
                    </a:cubicBezTo>
                    <a:cubicBezTo>
                      <a:pt x="173" y="186"/>
                      <a:pt x="174" y="186"/>
                      <a:pt x="174" y="186"/>
                    </a:cubicBezTo>
                    <a:cubicBezTo>
                      <a:pt x="175" y="186"/>
                      <a:pt x="175" y="184"/>
                      <a:pt x="175" y="184"/>
                    </a:cubicBezTo>
                    <a:cubicBezTo>
                      <a:pt x="176" y="184"/>
                      <a:pt x="176" y="184"/>
                      <a:pt x="176" y="184"/>
                    </a:cubicBezTo>
                    <a:cubicBezTo>
                      <a:pt x="176" y="184"/>
                      <a:pt x="176" y="185"/>
                      <a:pt x="176" y="185"/>
                    </a:cubicBezTo>
                    <a:cubicBezTo>
                      <a:pt x="177" y="186"/>
                      <a:pt x="177" y="186"/>
                      <a:pt x="177" y="186"/>
                    </a:cubicBezTo>
                    <a:cubicBezTo>
                      <a:pt x="177" y="186"/>
                      <a:pt x="177" y="187"/>
                      <a:pt x="177" y="187"/>
                    </a:cubicBezTo>
                    <a:cubicBezTo>
                      <a:pt x="177" y="188"/>
                      <a:pt x="176" y="187"/>
                      <a:pt x="176" y="188"/>
                    </a:cubicBezTo>
                    <a:cubicBezTo>
                      <a:pt x="176" y="188"/>
                      <a:pt x="176" y="189"/>
                      <a:pt x="176" y="190"/>
                    </a:cubicBezTo>
                    <a:cubicBezTo>
                      <a:pt x="176" y="190"/>
                      <a:pt x="177" y="190"/>
                      <a:pt x="177" y="189"/>
                    </a:cubicBezTo>
                    <a:cubicBezTo>
                      <a:pt x="177" y="189"/>
                      <a:pt x="177" y="188"/>
                      <a:pt x="177" y="188"/>
                    </a:cubicBezTo>
                    <a:cubicBezTo>
                      <a:pt x="179" y="189"/>
                      <a:pt x="179" y="188"/>
                      <a:pt x="178" y="191"/>
                    </a:cubicBezTo>
                    <a:cubicBezTo>
                      <a:pt x="179" y="191"/>
                      <a:pt x="179" y="190"/>
                      <a:pt x="180" y="190"/>
                    </a:cubicBezTo>
                    <a:cubicBezTo>
                      <a:pt x="181" y="190"/>
                      <a:pt x="181" y="190"/>
                      <a:pt x="181" y="189"/>
                    </a:cubicBezTo>
                    <a:cubicBezTo>
                      <a:pt x="181" y="188"/>
                      <a:pt x="182" y="186"/>
                      <a:pt x="182" y="186"/>
                    </a:cubicBezTo>
                    <a:cubicBezTo>
                      <a:pt x="182" y="185"/>
                      <a:pt x="182" y="185"/>
                      <a:pt x="182" y="185"/>
                    </a:cubicBezTo>
                    <a:cubicBezTo>
                      <a:pt x="182" y="185"/>
                      <a:pt x="181" y="185"/>
                      <a:pt x="181" y="185"/>
                    </a:cubicBezTo>
                    <a:cubicBezTo>
                      <a:pt x="181" y="186"/>
                      <a:pt x="181" y="186"/>
                      <a:pt x="181" y="187"/>
                    </a:cubicBezTo>
                    <a:cubicBezTo>
                      <a:pt x="181" y="186"/>
                      <a:pt x="179" y="187"/>
                      <a:pt x="180" y="185"/>
                    </a:cubicBezTo>
                    <a:cubicBezTo>
                      <a:pt x="180" y="184"/>
                      <a:pt x="181" y="183"/>
                      <a:pt x="181" y="183"/>
                    </a:cubicBezTo>
                    <a:cubicBezTo>
                      <a:pt x="181" y="183"/>
                      <a:pt x="181" y="182"/>
                      <a:pt x="181" y="182"/>
                    </a:cubicBezTo>
                    <a:cubicBezTo>
                      <a:pt x="181" y="182"/>
                      <a:pt x="180" y="182"/>
                      <a:pt x="180" y="182"/>
                    </a:cubicBezTo>
                    <a:cubicBezTo>
                      <a:pt x="180" y="183"/>
                      <a:pt x="180" y="183"/>
                      <a:pt x="180" y="183"/>
                    </a:cubicBezTo>
                    <a:cubicBezTo>
                      <a:pt x="180" y="183"/>
                      <a:pt x="180" y="183"/>
                      <a:pt x="179" y="184"/>
                    </a:cubicBezTo>
                    <a:cubicBezTo>
                      <a:pt x="179" y="184"/>
                      <a:pt x="179" y="185"/>
                      <a:pt x="179" y="186"/>
                    </a:cubicBezTo>
                    <a:cubicBezTo>
                      <a:pt x="179" y="186"/>
                      <a:pt x="178" y="186"/>
                      <a:pt x="177" y="186"/>
                    </a:cubicBezTo>
                    <a:cubicBezTo>
                      <a:pt x="177" y="185"/>
                      <a:pt x="177" y="185"/>
                      <a:pt x="177" y="185"/>
                    </a:cubicBezTo>
                    <a:cubicBezTo>
                      <a:pt x="177" y="185"/>
                      <a:pt x="178" y="185"/>
                      <a:pt x="178" y="185"/>
                    </a:cubicBezTo>
                    <a:cubicBezTo>
                      <a:pt x="178" y="185"/>
                      <a:pt x="178" y="184"/>
                      <a:pt x="178" y="184"/>
                    </a:cubicBezTo>
                    <a:cubicBezTo>
                      <a:pt x="178" y="183"/>
                      <a:pt x="178" y="183"/>
                      <a:pt x="177" y="183"/>
                    </a:cubicBezTo>
                    <a:cubicBezTo>
                      <a:pt x="177" y="183"/>
                      <a:pt x="177" y="182"/>
                      <a:pt x="177" y="182"/>
                    </a:cubicBezTo>
                    <a:cubicBezTo>
                      <a:pt x="177" y="182"/>
                      <a:pt x="178" y="182"/>
                      <a:pt x="178" y="182"/>
                    </a:cubicBezTo>
                    <a:cubicBezTo>
                      <a:pt x="179" y="181"/>
                      <a:pt x="179" y="180"/>
                      <a:pt x="179" y="180"/>
                    </a:cubicBezTo>
                    <a:cubicBezTo>
                      <a:pt x="178" y="180"/>
                      <a:pt x="178" y="180"/>
                      <a:pt x="177" y="180"/>
                    </a:cubicBezTo>
                    <a:cubicBezTo>
                      <a:pt x="177" y="181"/>
                      <a:pt x="177" y="181"/>
                      <a:pt x="177" y="181"/>
                    </a:cubicBezTo>
                    <a:cubicBezTo>
                      <a:pt x="177" y="181"/>
                      <a:pt x="177" y="180"/>
                      <a:pt x="177" y="181"/>
                    </a:cubicBezTo>
                    <a:cubicBezTo>
                      <a:pt x="176" y="181"/>
                      <a:pt x="175" y="181"/>
                      <a:pt x="175" y="181"/>
                    </a:cubicBezTo>
                    <a:cubicBezTo>
                      <a:pt x="175" y="182"/>
                      <a:pt x="175" y="181"/>
                      <a:pt x="174" y="181"/>
                    </a:cubicBezTo>
                    <a:cubicBezTo>
                      <a:pt x="175" y="180"/>
                      <a:pt x="175" y="180"/>
                      <a:pt x="175" y="179"/>
                    </a:cubicBezTo>
                    <a:cubicBezTo>
                      <a:pt x="175" y="179"/>
                      <a:pt x="175" y="179"/>
                      <a:pt x="175" y="180"/>
                    </a:cubicBezTo>
                    <a:cubicBezTo>
                      <a:pt x="174" y="179"/>
                      <a:pt x="174" y="180"/>
                      <a:pt x="174" y="180"/>
                    </a:cubicBezTo>
                    <a:cubicBezTo>
                      <a:pt x="174" y="180"/>
                      <a:pt x="174" y="179"/>
                      <a:pt x="174" y="179"/>
                    </a:cubicBezTo>
                    <a:cubicBezTo>
                      <a:pt x="173" y="178"/>
                      <a:pt x="173" y="178"/>
                      <a:pt x="173" y="178"/>
                    </a:cubicBezTo>
                    <a:cubicBezTo>
                      <a:pt x="174" y="178"/>
                      <a:pt x="174" y="178"/>
                      <a:pt x="174" y="178"/>
                    </a:cubicBezTo>
                    <a:cubicBezTo>
                      <a:pt x="174" y="177"/>
                      <a:pt x="175" y="176"/>
                      <a:pt x="175" y="175"/>
                    </a:cubicBezTo>
                    <a:cubicBezTo>
                      <a:pt x="174" y="175"/>
                      <a:pt x="174" y="175"/>
                      <a:pt x="173" y="174"/>
                    </a:cubicBezTo>
                    <a:cubicBezTo>
                      <a:pt x="173" y="174"/>
                      <a:pt x="173" y="174"/>
                      <a:pt x="173" y="174"/>
                    </a:cubicBezTo>
                    <a:cubicBezTo>
                      <a:pt x="172" y="175"/>
                      <a:pt x="172" y="175"/>
                      <a:pt x="172" y="175"/>
                    </a:cubicBezTo>
                    <a:cubicBezTo>
                      <a:pt x="170" y="176"/>
                      <a:pt x="171" y="174"/>
                      <a:pt x="170" y="174"/>
                    </a:cubicBezTo>
                    <a:cubicBezTo>
                      <a:pt x="168" y="175"/>
                      <a:pt x="171" y="174"/>
                      <a:pt x="168" y="175"/>
                    </a:cubicBezTo>
                    <a:cubicBezTo>
                      <a:pt x="168" y="175"/>
                      <a:pt x="168" y="176"/>
                      <a:pt x="168" y="176"/>
                    </a:cubicBezTo>
                    <a:cubicBezTo>
                      <a:pt x="167" y="176"/>
                      <a:pt x="167" y="176"/>
                      <a:pt x="167" y="175"/>
                    </a:cubicBezTo>
                    <a:cubicBezTo>
                      <a:pt x="167" y="175"/>
                      <a:pt x="166" y="176"/>
                      <a:pt x="165" y="176"/>
                    </a:cubicBezTo>
                    <a:cubicBezTo>
                      <a:pt x="165" y="176"/>
                      <a:pt x="166" y="175"/>
                      <a:pt x="166" y="175"/>
                    </a:cubicBezTo>
                    <a:cubicBezTo>
                      <a:pt x="166" y="174"/>
                      <a:pt x="166" y="174"/>
                      <a:pt x="166" y="174"/>
                    </a:cubicBezTo>
                    <a:cubicBezTo>
                      <a:pt x="165" y="175"/>
                      <a:pt x="165" y="175"/>
                      <a:pt x="164" y="175"/>
                    </a:cubicBezTo>
                    <a:cubicBezTo>
                      <a:pt x="166" y="173"/>
                      <a:pt x="166" y="173"/>
                      <a:pt x="163" y="171"/>
                    </a:cubicBezTo>
                    <a:cubicBezTo>
                      <a:pt x="163" y="171"/>
                      <a:pt x="163" y="172"/>
                      <a:pt x="163" y="172"/>
                    </a:cubicBezTo>
                    <a:cubicBezTo>
                      <a:pt x="163" y="172"/>
                      <a:pt x="163" y="172"/>
                      <a:pt x="162" y="172"/>
                    </a:cubicBezTo>
                    <a:cubicBezTo>
                      <a:pt x="162" y="173"/>
                      <a:pt x="161" y="174"/>
                      <a:pt x="160" y="175"/>
                    </a:cubicBezTo>
                    <a:cubicBezTo>
                      <a:pt x="160" y="175"/>
                      <a:pt x="161" y="173"/>
                      <a:pt x="161" y="173"/>
                    </a:cubicBezTo>
                    <a:cubicBezTo>
                      <a:pt x="160" y="174"/>
                      <a:pt x="160" y="172"/>
                      <a:pt x="161" y="173"/>
                    </a:cubicBezTo>
                    <a:cubicBezTo>
                      <a:pt x="161" y="172"/>
                      <a:pt x="160" y="172"/>
                      <a:pt x="160" y="171"/>
                    </a:cubicBezTo>
                    <a:cubicBezTo>
                      <a:pt x="160" y="170"/>
                      <a:pt x="162" y="170"/>
                      <a:pt x="162" y="169"/>
                    </a:cubicBezTo>
                    <a:cubicBezTo>
                      <a:pt x="162" y="169"/>
                      <a:pt x="162" y="167"/>
                      <a:pt x="162" y="166"/>
                    </a:cubicBezTo>
                    <a:cubicBezTo>
                      <a:pt x="162" y="166"/>
                      <a:pt x="162" y="166"/>
                      <a:pt x="162" y="166"/>
                    </a:cubicBezTo>
                    <a:cubicBezTo>
                      <a:pt x="162" y="167"/>
                      <a:pt x="163" y="166"/>
                      <a:pt x="163" y="166"/>
                    </a:cubicBezTo>
                    <a:cubicBezTo>
                      <a:pt x="164" y="166"/>
                      <a:pt x="165" y="165"/>
                      <a:pt x="163" y="165"/>
                    </a:cubicBezTo>
                    <a:cubicBezTo>
                      <a:pt x="163" y="164"/>
                      <a:pt x="163" y="164"/>
                      <a:pt x="163" y="164"/>
                    </a:cubicBezTo>
                    <a:cubicBezTo>
                      <a:pt x="163" y="164"/>
                      <a:pt x="164" y="164"/>
                      <a:pt x="164" y="164"/>
                    </a:cubicBezTo>
                    <a:cubicBezTo>
                      <a:pt x="164" y="163"/>
                      <a:pt x="164" y="163"/>
                      <a:pt x="164" y="163"/>
                    </a:cubicBezTo>
                    <a:cubicBezTo>
                      <a:pt x="165" y="163"/>
                      <a:pt x="165" y="163"/>
                      <a:pt x="165" y="163"/>
                    </a:cubicBezTo>
                    <a:cubicBezTo>
                      <a:pt x="165" y="163"/>
                      <a:pt x="165" y="162"/>
                      <a:pt x="165" y="162"/>
                    </a:cubicBezTo>
                    <a:cubicBezTo>
                      <a:pt x="165" y="162"/>
                      <a:pt x="163" y="163"/>
                      <a:pt x="164" y="163"/>
                    </a:cubicBezTo>
                    <a:cubicBezTo>
                      <a:pt x="163" y="162"/>
                      <a:pt x="162" y="162"/>
                      <a:pt x="162" y="162"/>
                    </a:cubicBezTo>
                    <a:close/>
                    <a:moveTo>
                      <a:pt x="79" y="12"/>
                    </a:moveTo>
                    <a:cubicBezTo>
                      <a:pt x="78" y="11"/>
                      <a:pt x="77" y="11"/>
                      <a:pt x="76" y="11"/>
                    </a:cubicBezTo>
                    <a:cubicBezTo>
                      <a:pt x="76" y="11"/>
                      <a:pt x="76" y="10"/>
                      <a:pt x="75" y="10"/>
                    </a:cubicBezTo>
                    <a:cubicBezTo>
                      <a:pt x="75" y="9"/>
                      <a:pt x="73" y="9"/>
                      <a:pt x="71" y="10"/>
                    </a:cubicBezTo>
                    <a:cubicBezTo>
                      <a:pt x="68" y="10"/>
                      <a:pt x="69" y="12"/>
                      <a:pt x="71" y="13"/>
                    </a:cubicBezTo>
                    <a:cubicBezTo>
                      <a:pt x="71" y="13"/>
                      <a:pt x="76" y="15"/>
                      <a:pt x="74" y="15"/>
                    </a:cubicBezTo>
                    <a:cubicBezTo>
                      <a:pt x="74" y="15"/>
                      <a:pt x="74" y="15"/>
                      <a:pt x="73" y="15"/>
                    </a:cubicBezTo>
                    <a:cubicBezTo>
                      <a:pt x="74" y="15"/>
                      <a:pt x="72" y="15"/>
                      <a:pt x="72" y="15"/>
                    </a:cubicBezTo>
                    <a:cubicBezTo>
                      <a:pt x="71" y="14"/>
                      <a:pt x="71" y="14"/>
                      <a:pt x="70" y="13"/>
                    </a:cubicBezTo>
                    <a:cubicBezTo>
                      <a:pt x="70" y="13"/>
                      <a:pt x="69" y="14"/>
                      <a:pt x="69" y="13"/>
                    </a:cubicBezTo>
                    <a:cubicBezTo>
                      <a:pt x="68" y="15"/>
                      <a:pt x="68" y="15"/>
                      <a:pt x="68" y="15"/>
                    </a:cubicBezTo>
                    <a:cubicBezTo>
                      <a:pt x="69" y="15"/>
                      <a:pt x="69" y="15"/>
                      <a:pt x="69" y="16"/>
                    </a:cubicBezTo>
                    <a:cubicBezTo>
                      <a:pt x="69" y="16"/>
                      <a:pt x="68" y="16"/>
                      <a:pt x="68" y="16"/>
                    </a:cubicBezTo>
                    <a:cubicBezTo>
                      <a:pt x="68" y="16"/>
                      <a:pt x="67" y="17"/>
                      <a:pt x="67" y="17"/>
                    </a:cubicBezTo>
                    <a:cubicBezTo>
                      <a:pt x="67" y="16"/>
                      <a:pt x="67" y="18"/>
                      <a:pt x="67" y="18"/>
                    </a:cubicBezTo>
                    <a:cubicBezTo>
                      <a:pt x="68" y="18"/>
                      <a:pt x="68" y="18"/>
                      <a:pt x="68" y="19"/>
                    </a:cubicBezTo>
                    <a:cubicBezTo>
                      <a:pt x="68" y="19"/>
                      <a:pt x="67" y="19"/>
                      <a:pt x="67" y="19"/>
                    </a:cubicBezTo>
                    <a:cubicBezTo>
                      <a:pt x="67" y="19"/>
                      <a:pt x="66" y="18"/>
                      <a:pt x="67" y="18"/>
                    </a:cubicBezTo>
                    <a:cubicBezTo>
                      <a:pt x="66" y="18"/>
                      <a:pt x="67" y="17"/>
                      <a:pt x="67" y="17"/>
                    </a:cubicBezTo>
                    <a:cubicBezTo>
                      <a:pt x="67" y="12"/>
                      <a:pt x="67" y="14"/>
                      <a:pt x="64" y="15"/>
                    </a:cubicBezTo>
                    <a:cubicBezTo>
                      <a:pt x="64" y="14"/>
                      <a:pt x="64" y="14"/>
                      <a:pt x="64" y="14"/>
                    </a:cubicBezTo>
                    <a:cubicBezTo>
                      <a:pt x="65" y="15"/>
                      <a:pt x="64" y="13"/>
                      <a:pt x="63" y="13"/>
                    </a:cubicBezTo>
                    <a:cubicBezTo>
                      <a:pt x="62" y="14"/>
                      <a:pt x="62" y="14"/>
                      <a:pt x="62" y="14"/>
                    </a:cubicBezTo>
                    <a:cubicBezTo>
                      <a:pt x="61" y="14"/>
                      <a:pt x="61" y="15"/>
                      <a:pt x="59" y="16"/>
                    </a:cubicBezTo>
                    <a:cubicBezTo>
                      <a:pt x="60" y="16"/>
                      <a:pt x="60" y="17"/>
                      <a:pt x="61" y="17"/>
                    </a:cubicBezTo>
                    <a:cubicBezTo>
                      <a:pt x="61" y="17"/>
                      <a:pt x="60" y="18"/>
                      <a:pt x="60" y="18"/>
                    </a:cubicBezTo>
                    <a:cubicBezTo>
                      <a:pt x="58" y="18"/>
                      <a:pt x="58" y="18"/>
                      <a:pt x="57" y="18"/>
                    </a:cubicBezTo>
                    <a:cubicBezTo>
                      <a:pt x="57" y="17"/>
                      <a:pt x="57" y="17"/>
                      <a:pt x="57" y="17"/>
                    </a:cubicBezTo>
                    <a:cubicBezTo>
                      <a:pt x="57" y="17"/>
                      <a:pt x="58" y="17"/>
                      <a:pt x="58" y="17"/>
                    </a:cubicBezTo>
                    <a:cubicBezTo>
                      <a:pt x="59" y="16"/>
                      <a:pt x="58" y="16"/>
                      <a:pt x="59" y="15"/>
                    </a:cubicBezTo>
                    <a:cubicBezTo>
                      <a:pt x="60" y="14"/>
                      <a:pt x="59" y="14"/>
                      <a:pt x="58" y="14"/>
                    </a:cubicBezTo>
                    <a:cubicBezTo>
                      <a:pt x="58" y="13"/>
                      <a:pt x="58" y="13"/>
                      <a:pt x="58" y="13"/>
                    </a:cubicBezTo>
                    <a:cubicBezTo>
                      <a:pt x="58" y="14"/>
                      <a:pt x="59" y="12"/>
                      <a:pt x="58" y="12"/>
                    </a:cubicBezTo>
                    <a:cubicBezTo>
                      <a:pt x="58" y="12"/>
                      <a:pt x="58" y="12"/>
                      <a:pt x="58" y="12"/>
                    </a:cubicBezTo>
                    <a:cubicBezTo>
                      <a:pt x="58" y="12"/>
                      <a:pt x="58" y="10"/>
                      <a:pt x="57" y="10"/>
                    </a:cubicBezTo>
                    <a:cubicBezTo>
                      <a:pt x="57" y="10"/>
                      <a:pt x="57" y="10"/>
                      <a:pt x="57" y="10"/>
                    </a:cubicBezTo>
                    <a:cubicBezTo>
                      <a:pt x="56" y="8"/>
                      <a:pt x="58" y="8"/>
                      <a:pt x="58" y="7"/>
                    </a:cubicBezTo>
                    <a:cubicBezTo>
                      <a:pt x="58" y="7"/>
                      <a:pt x="58" y="7"/>
                      <a:pt x="58" y="6"/>
                    </a:cubicBezTo>
                    <a:cubicBezTo>
                      <a:pt x="58" y="7"/>
                      <a:pt x="57" y="6"/>
                      <a:pt x="57" y="6"/>
                    </a:cubicBezTo>
                    <a:cubicBezTo>
                      <a:pt x="58" y="4"/>
                      <a:pt x="60" y="3"/>
                      <a:pt x="57" y="2"/>
                    </a:cubicBezTo>
                    <a:cubicBezTo>
                      <a:pt x="56" y="2"/>
                      <a:pt x="54" y="1"/>
                      <a:pt x="53" y="2"/>
                    </a:cubicBezTo>
                    <a:cubicBezTo>
                      <a:pt x="53" y="2"/>
                      <a:pt x="53" y="2"/>
                      <a:pt x="53" y="2"/>
                    </a:cubicBezTo>
                    <a:cubicBezTo>
                      <a:pt x="52" y="2"/>
                      <a:pt x="52" y="3"/>
                      <a:pt x="51" y="3"/>
                    </a:cubicBezTo>
                    <a:cubicBezTo>
                      <a:pt x="51" y="3"/>
                      <a:pt x="50" y="3"/>
                      <a:pt x="50" y="3"/>
                    </a:cubicBezTo>
                    <a:cubicBezTo>
                      <a:pt x="49" y="3"/>
                      <a:pt x="50" y="4"/>
                      <a:pt x="49" y="4"/>
                    </a:cubicBezTo>
                    <a:cubicBezTo>
                      <a:pt x="47" y="5"/>
                      <a:pt x="47" y="5"/>
                      <a:pt x="47" y="5"/>
                    </a:cubicBezTo>
                    <a:cubicBezTo>
                      <a:pt x="47" y="5"/>
                      <a:pt x="47" y="5"/>
                      <a:pt x="47" y="5"/>
                    </a:cubicBezTo>
                    <a:cubicBezTo>
                      <a:pt x="46" y="6"/>
                      <a:pt x="45" y="5"/>
                      <a:pt x="44" y="6"/>
                    </a:cubicBezTo>
                    <a:cubicBezTo>
                      <a:pt x="44" y="6"/>
                      <a:pt x="45" y="6"/>
                      <a:pt x="45" y="6"/>
                    </a:cubicBezTo>
                    <a:cubicBezTo>
                      <a:pt x="45" y="6"/>
                      <a:pt x="45" y="7"/>
                      <a:pt x="45" y="7"/>
                    </a:cubicBezTo>
                    <a:cubicBezTo>
                      <a:pt x="45" y="7"/>
                      <a:pt x="44" y="7"/>
                      <a:pt x="44" y="8"/>
                    </a:cubicBezTo>
                    <a:cubicBezTo>
                      <a:pt x="44" y="8"/>
                      <a:pt x="45" y="8"/>
                      <a:pt x="45" y="8"/>
                    </a:cubicBezTo>
                    <a:cubicBezTo>
                      <a:pt x="44" y="9"/>
                      <a:pt x="44" y="8"/>
                      <a:pt x="43" y="8"/>
                    </a:cubicBezTo>
                    <a:cubicBezTo>
                      <a:pt x="42" y="8"/>
                      <a:pt x="41" y="9"/>
                      <a:pt x="41" y="9"/>
                    </a:cubicBezTo>
                    <a:cubicBezTo>
                      <a:pt x="41" y="9"/>
                      <a:pt x="41" y="11"/>
                      <a:pt x="41" y="13"/>
                    </a:cubicBezTo>
                    <a:cubicBezTo>
                      <a:pt x="42" y="13"/>
                      <a:pt x="42" y="13"/>
                      <a:pt x="42" y="13"/>
                    </a:cubicBezTo>
                    <a:cubicBezTo>
                      <a:pt x="43" y="13"/>
                      <a:pt x="45" y="13"/>
                      <a:pt x="46" y="13"/>
                    </a:cubicBezTo>
                    <a:cubicBezTo>
                      <a:pt x="46" y="13"/>
                      <a:pt x="45" y="15"/>
                      <a:pt x="46" y="16"/>
                    </a:cubicBezTo>
                    <a:cubicBezTo>
                      <a:pt x="44" y="15"/>
                      <a:pt x="44" y="15"/>
                      <a:pt x="41" y="14"/>
                    </a:cubicBezTo>
                    <a:cubicBezTo>
                      <a:pt x="41" y="15"/>
                      <a:pt x="41" y="16"/>
                      <a:pt x="41" y="16"/>
                    </a:cubicBezTo>
                    <a:cubicBezTo>
                      <a:pt x="43" y="18"/>
                      <a:pt x="45" y="17"/>
                      <a:pt x="43" y="20"/>
                    </a:cubicBezTo>
                    <a:cubicBezTo>
                      <a:pt x="43" y="19"/>
                      <a:pt x="43" y="22"/>
                      <a:pt x="44" y="23"/>
                    </a:cubicBezTo>
                    <a:cubicBezTo>
                      <a:pt x="41" y="22"/>
                      <a:pt x="41" y="22"/>
                      <a:pt x="37" y="23"/>
                    </a:cubicBezTo>
                    <a:cubicBezTo>
                      <a:pt x="38" y="22"/>
                      <a:pt x="39" y="21"/>
                      <a:pt x="40" y="21"/>
                    </a:cubicBezTo>
                    <a:cubicBezTo>
                      <a:pt x="40" y="21"/>
                      <a:pt x="41" y="21"/>
                      <a:pt x="41" y="21"/>
                    </a:cubicBezTo>
                    <a:cubicBezTo>
                      <a:pt x="41" y="20"/>
                      <a:pt x="41" y="20"/>
                      <a:pt x="41" y="19"/>
                    </a:cubicBezTo>
                    <a:cubicBezTo>
                      <a:pt x="40" y="19"/>
                      <a:pt x="39" y="19"/>
                      <a:pt x="38" y="18"/>
                    </a:cubicBezTo>
                    <a:cubicBezTo>
                      <a:pt x="37" y="16"/>
                      <a:pt x="37" y="10"/>
                      <a:pt x="38" y="8"/>
                    </a:cubicBezTo>
                    <a:cubicBezTo>
                      <a:pt x="39" y="5"/>
                      <a:pt x="43" y="4"/>
                      <a:pt x="48" y="4"/>
                    </a:cubicBezTo>
                    <a:cubicBezTo>
                      <a:pt x="47" y="3"/>
                      <a:pt x="48" y="3"/>
                      <a:pt x="48" y="3"/>
                    </a:cubicBezTo>
                    <a:cubicBezTo>
                      <a:pt x="48" y="3"/>
                      <a:pt x="48" y="2"/>
                      <a:pt x="48" y="2"/>
                    </a:cubicBezTo>
                    <a:cubicBezTo>
                      <a:pt x="48" y="2"/>
                      <a:pt x="46" y="2"/>
                      <a:pt x="46" y="2"/>
                    </a:cubicBezTo>
                    <a:cubicBezTo>
                      <a:pt x="44" y="2"/>
                      <a:pt x="41" y="2"/>
                      <a:pt x="39" y="2"/>
                    </a:cubicBezTo>
                    <a:cubicBezTo>
                      <a:pt x="38" y="3"/>
                      <a:pt x="38" y="3"/>
                      <a:pt x="38" y="3"/>
                    </a:cubicBezTo>
                    <a:cubicBezTo>
                      <a:pt x="37" y="3"/>
                      <a:pt x="37" y="2"/>
                      <a:pt x="35" y="2"/>
                    </a:cubicBezTo>
                    <a:cubicBezTo>
                      <a:pt x="35" y="2"/>
                      <a:pt x="34" y="3"/>
                      <a:pt x="33" y="3"/>
                    </a:cubicBezTo>
                    <a:cubicBezTo>
                      <a:pt x="32" y="3"/>
                      <a:pt x="32" y="2"/>
                      <a:pt x="31" y="3"/>
                    </a:cubicBezTo>
                    <a:cubicBezTo>
                      <a:pt x="31" y="3"/>
                      <a:pt x="31" y="3"/>
                      <a:pt x="31" y="3"/>
                    </a:cubicBezTo>
                    <a:cubicBezTo>
                      <a:pt x="30" y="3"/>
                      <a:pt x="29" y="4"/>
                      <a:pt x="28" y="5"/>
                    </a:cubicBezTo>
                    <a:cubicBezTo>
                      <a:pt x="28" y="5"/>
                      <a:pt x="29" y="6"/>
                      <a:pt x="29" y="6"/>
                    </a:cubicBezTo>
                    <a:cubicBezTo>
                      <a:pt x="29" y="6"/>
                      <a:pt x="27" y="8"/>
                      <a:pt x="26" y="8"/>
                    </a:cubicBezTo>
                    <a:cubicBezTo>
                      <a:pt x="27" y="9"/>
                      <a:pt x="27" y="9"/>
                      <a:pt x="27" y="9"/>
                    </a:cubicBezTo>
                    <a:cubicBezTo>
                      <a:pt x="26" y="10"/>
                      <a:pt x="23" y="13"/>
                      <a:pt x="23" y="13"/>
                    </a:cubicBezTo>
                    <a:cubicBezTo>
                      <a:pt x="23" y="14"/>
                      <a:pt x="24" y="14"/>
                      <a:pt x="24" y="15"/>
                    </a:cubicBezTo>
                    <a:cubicBezTo>
                      <a:pt x="24" y="16"/>
                      <a:pt x="22" y="17"/>
                      <a:pt x="22" y="17"/>
                    </a:cubicBezTo>
                    <a:cubicBezTo>
                      <a:pt x="22" y="18"/>
                      <a:pt x="22" y="18"/>
                      <a:pt x="22" y="19"/>
                    </a:cubicBezTo>
                    <a:cubicBezTo>
                      <a:pt x="23" y="19"/>
                      <a:pt x="24" y="20"/>
                      <a:pt x="25" y="20"/>
                    </a:cubicBezTo>
                    <a:cubicBezTo>
                      <a:pt x="25" y="21"/>
                      <a:pt x="25" y="21"/>
                      <a:pt x="25" y="21"/>
                    </a:cubicBezTo>
                    <a:cubicBezTo>
                      <a:pt x="25" y="21"/>
                      <a:pt x="25" y="21"/>
                      <a:pt x="25" y="21"/>
                    </a:cubicBezTo>
                    <a:cubicBezTo>
                      <a:pt x="24" y="21"/>
                      <a:pt x="26" y="23"/>
                      <a:pt x="26" y="23"/>
                    </a:cubicBezTo>
                    <a:cubicBezTo>
                      <a:pt x="26" y="23"/>
                      <a:pt x="26" y="23"/>
                      <a:pt x="26" y="23"/>
                    </a:cubicBezTo>
                    <a:cubicBezTo>
                      <a:pt x="28" y="24"/>
                      <a:pt x="30" y="23"/>
                      <a:pt x="32" y="23"/>
                    </a:cubicBezTo>
                    <a:cubicBezTo>
                      <a:pt x="32" y="24"/>
                      <a:pt x="32" y="24"/>
                      <a:pt x="32" y="24"/>
                    </a:cubicBezTo>
                    <a:cubicBezTo>
                      <a:pt x="31" y="24"/>
                      <a:pt x="30" y="24"/>
                      <a:pt x="29" y="24"/>
                    </a:cubicBezTo>
                    <a:cubicBezTo>
                      <a:pt x="29" y="24"/>
                      <a:pt x="29" y="25"/>
                      <a:pt x="29" y="25"/>
                    </a:cubicBezTo>
                    <a:cubicBezTo>
                      <a:pt x="29" y="25"/>
                      <a:pt x="30" y="27"/>
                      <a:pt x="30" y="27"/>
                    </a:cubicBezTo>
                    <a:cubicBezTo>
                      <a:pt x="30" y="27"/>
                      <a:pt x="30" y="27"/>
                      <a:pt x="30" y="27"/>
                    </a:cubicBezTo>
                    <a:cubicBezTo>
                      <a:pt x="31" y="27"/>
                      <a:pt x="31" y="27"/>
                      <a:pt x="31" y="27"/>
                    </a:cubicBezTo>
                    <a:cubicBezTo>
                      <a:pt x="31" y="27"/>
                      <a:pt x="33" y="28"/>
                      <a:pt x="33" y="28"/>
                    </a:cubicBezTo>
                    <a:cubicBezTo>
                      <a:pt x="33" y="28"/>
                      <a:pt x="32" y="29"/>
                      <a:pt x="32" y="29"/>
                    </a:cubicBezTo>
                    <a:cubicBezTo>
                      <a:pt x="32" y="29"/>
                      <a:pt x="32" y="29"/>
                      <a:pt x="32" y="29"/>
                    </a:cubicBezTo>
                    <a:cubicBezTo>
                      <a:pt x="33" y="29"/>
                      <a:pt x="34" y="29"/>
                      <a:pt x="34" y="29"/>
                    </a:cubicBezTo>
                    <a:cubicBezTo>
                      <a:pt x="35" y="29"/>
                      <a:pt x="35" y="27"/>
                      <a:pt x="37" y="28"/>
                    </a:cubicBezTo>
                    <a:cubicBezTo>
                      <a:pt x="37" y="28"/>
                      <a:pt x="37" y="29"/>
                      <a:pt x="37" y="29"/>
                    </a:cubicBezTo>
                    <a:cubicBezTo>
                      <a:pt x="37" y="29"/>
                      <a:pt x="40" y="31"/>
                      <a:pt x="40" y="31"/>
                    </a:cubicBezTo>
                    <a:cubicBezTo>
                      <a:pt x="40" y="31"/>
                      <a:pt x="39" y="31"/>
                      <a:pt x="40" y="32"/>
                    </a:cubicBezTo>
                    <a:cubicBezTo>
                      <a:pt x="40" y="32"/>
                      <a:pt x="40" y="32"/>
                      <a:pt x="40" y="32"/>
                    </a:cubicBezTo>
                    <a:cubicBezTo>
                      <a:pt x="41" y="32"/>
                      <a:pt x="42" y="32"/>
                      <a:pt x="43" y="32"/>
                    </a:cubicBezTo>
                    <a:cubicBezTo>
                      <a:pt x="43" y="32"/>
                      <a:pt x="42" y="31"/>
                      <a:pt x="42" y="31"/>
                    </a:cubicBezTo>
                    <a:cubicBezTo>
                      <a:pt x="43" y="31"/>
                      <a:pt x="43" y="31"/>
                      <a:pt x="43" y="31"/>
                    </a:cubicBezTo>
                    <a:cubicBezTo>
                      <a:pt x="43" y="31"/>
                      <a:pt x="44" y="32"/>
                      <a:pt x="44" y="32"/>
                    </a:cubicBezTo>
                    <a:cubicBezTo>
                      <a:pt x="45" y="33"/>
                      <a:pt x="46" y="32"/>
                      <a:pt x="47" y="32"/>
                    </a:cubicBezTo>
                    <a:cubicBezTo>
                      <a:pt x="48" y="33"/>
                      <a:pt x="48" y="33"/>
                      <a:pt x="48" y="33"/>
                    </a:cubicBezTo>
                    <a:cubicBezTo>
                      <a:pt x="48" y="33"/>
                      <a:pt x="49" y="33"/>
                      <a:pt x="49" y="33"/>
                    </a:cubicBezTo>
                    <a:cubicBezTo>
                      <a:pt x="50" y="33"/>
                      <a:pt x="52" y="32"/>
                      <a:pt x="53" y="32"/>
                    </a:cubicBezTo>
                    <a:cubicBezTo>
                      <a:pt x="53" y="32"/>
                      <a:pt x="53" y="33"/>
                      <a:pt x="53" y="33"/>
                    </a:cubicBezTo>
                    <a:cubicBezTo>
                      <a:pt x="54" y="34"/>
                      <a:pt x="56" y="34"/>
                      <a:pt x="56" y="34"/>
                    </a:cubicBezTo>
                    <a:cubicBezTo>
                      <a:pt x="59" y="34"/>
                      <a:pt x="58" y="33"/>
                      <a:pt x="57" y="32"/>
                    </a:cubicBezTo>
                    <a:cubicBezTo>
                      <a:pt x="56" y="32"/>
                      <a:pt x="56" y="32"/>
                      <a:pt x="56" y="31"/>
                    </a:cubicBezTo>
                    <a:cubicBezTo>
                      <a:pt x="56" y="31"/>
                      <a:pt x="55" y="30"/>
                      <a:pt x="54" y="30"/>
                    </a:cubicBezTo>
                    <a:cubicBezTo>
                      <a:pt x="53" y="29"/>
                      <a:pt x="54" y="29"/>
                      <a:pt x="55" y="29"/>
                    </a:cubicBezTo>
                    <a:cubicBezTo>
                      <a:pt x="56" y="29"/>
                      <a:pt x="57" y="32"/>
                      <a:pt x="58" y="32"/>
                    </a:cubicBezTo>
                    <a:cubicBezTo>
                      <a:pt x="58" y="32"/>
                      <a:pt x="59" y="32"/>
                      <a:pt x="59" y="32"/>
                    </a:cubicBezTo>
                    <a:cubicBezTo>
                      <a:pt x="60" y="33"/>
                      <a:pt x="60" y="34"/>
                      <a:pt x="61" y="35"/>
                    </a:cubicBezTo>
                    <a:cubicBezTo>
                      <a:pt x="61" y="35"/>
                      <a:pt x="62" y="35"/>
                      <a:pt x="62" y="35"/>
                    </a:cubicBezTo>
                    <a:cubicBezTo>
                      <a:pt x="62" y="34"/>
                      <a:pt x="62" y="34"/>
                      <a:pt x="62" y="33"/>
                    </a:cubicBezTo>
                    <a:cubicBezTo>
                      <a:pt x="62" y="33"/>
                      <a:pt x="61" y="32"/>
                      <a:pt x="61" y="32"/>
                    </a:cubicBezTo>
                    <a:cubicBezTo>
                      <a:pt x="60" y="32"/>
                      <a:pt x="61" y="32"/>
                      <a:pt x="61" y="31"/>
                    </a:cubicBezTo>
                    <a:cubicBezTo>
                      <a:pt x="61" y="31"/>
                      <a:pt x="60" y="31"/>
                      <a:pt x="60" y="31"/>
                    </a:cubicBezTo>
                    <a:cubicBezTo>
                      <a:pt x="60" y="30"/>
                      <a:pt x="60" y="30"/>
                      <a:pt x="60" y="30"/>
                    </a:cubicBezTo>
                    <a:cubicBezTo>
                      <a:pt x="61" y="30"/>
                      <a:pt x="62" y="30"/>
                      <a:pt x="63" y="30"/>
                    </a:cubicBezTo>
                    <a:cubicBezTo>
                      <a:pt x="63" y="29"/>
                      <a:pt x="63" y="29"/>
                      <a:pt x="63" y="29"/>
                    </a:cubicBezTo>
                    <a:cubicBezTo>
                      <a:pt x="63" y="29"/>
                      <a:pt x="64" y="29"/>
                      <a:pt x="64" y="29"/>
                    </a:cubicBezTo>
                    <a:cubicBezTo>
                      <a:pt x="64" y="30"/>
                      <a:pt x="65" y="29"/>
                      <a:pt x="65" y="29"/>
                    </a:cubicBezTo>
                    <a:cubicBezTo>
                      <a:pt x="65" y="30"/>
                      <a:pt x="66" y="31"/>
                      <a:pt x="66" y="31"/>
                    </a:cubicBezTo>
                    <a:cubicBezTo>
                      <a:pt x="68" y="33"/>
                      <a:pt x="68" y="31"/>
                      <a:pt x="69" y="31"/>
                    </a:cubicBezTo>
                    <a:cubicBezTo>
                      <a:pt x="70" y="31"/>
                      <a:pt x="70" y="32"/>
                      <a:pt x="71" y="32"/>
                    </a:cubicBezTo>
                    <a:cubicBezTo>
                      <a:pt x="71" y="32"/>
                      <a:pt x="71" y="31"/>
                      <a:pt x="71" y="31"/>
                    </a:cubicBezTo>
                    <a:cubicBezTo>
                      <a:pt x="71" y="30"/>
                      <a:pt x="71" y="29"/>
                      <a:pt x="71" y="29"/>
                    </a:cubicBezTo>
                    <a:cubicBezTo>
                      <a:pt x="70" y="29"/>
                      <a:pt x="70" y="29"/>
                      <a:pt x="70" y="29"/>
                    </a:cubicBezTo>
                    <a:cubicBezTo>
                      <a:pt x="70" y="29"/>
                      <a:pt x="70" y="29"/>
                      <a:pt x="69" y="29"/>
                    </a:cubicBezTo>
                    <a:cubicBezTo>
                      <a:pt x="69" y="30"/>
                      <a:pt x="69" y="29"/>
                      <a:pt x="68" y="29"/>
                    </a:cubicBezTo>
                    <a:cubicBezTo>
                      <a:pt x="68" y="29"/>
                      <a:pt x="68" y="28"/>
                      <a:pt x="68" y="28"/>
                    </a:cubicBezTo>
                    <a:cubicBezTo>
                      <a:pt x="69" y="28"/>
                      <a:pt x="70" y="28"/>
                      <a:pt x="71" y="27"/>
                    </a:cubicBezTo>
                    <a:cubicBezTo>
                      <a:pt x="71" y="28"/>
                      <a:pt x="72" y="29"/>
                      <a:pt x="72" y="30"/>
                    </a:cubicBezTo>
                    <a:cubicBezTo>
                      <a:pt x="72" y="30"/>
                      <a:pt x="73" y="30"/>
                      <a:pt x="73" y="30"/>
                    </a:cubicBezTo>
                    <a:cubicBezTo>
                      <a:pt x="73" y="29"/>
                      <a:pt x="73" y="29"/>
                      <a:pt x="73" y="29"/>
                    </a:cubicBezTo>
                    <a:cubicBezTo>
                      <a:pt x="73" y="29"/>
                      <a:pt x="74" y="29"/>
                      <a:pt x="74" y="29"/>
                    </a:cubicBezTo>
                    <a:cubicBezTo>
                      <a:pt x="75" y="31"/>
                      <a:pt x="75" y="33"/>
                      <a:pt x="76" y="34"/>
                    </a:cubicBezTo>
                    <a:cubicBezTo>
                      <a:pt x="76" y="34"/>
                      <a:pt x="76" y="34"/>
                      <a:pt x="76" y="34"/>
                    </a:cubicBezTo>
                    <a:cubicBezTo>
                      <a:pt x="77" y="34"/>
                      <a:pt x="76" y="33"/>
                      <a:pt x="76" y="32"/>
                    </a:cubicBezTo>
                    <a:cubicBezTo>
                      <a:pt x="77" y="32"/>
                      <a:pt x="77" y="32"/>
                      <a:pt x="78" y="32"/>
                    </a:cubicBezTo>
                    <a:cubicBezTo>
                      <a:pt x="78" y="32"/>
                      <a:pt x="78" y="32"/>
                      <a:pt x="78" y="32"/>
                    </a:cubicBezTo>
                    <a:cubicBezTo>
                      <a:pt x="79" y="32"/>
                      <a:pt x="78" y="32"/>
                      <a:pt x="79" y="32"/>
                    </a:cubicBezTo>
                    <a:cubicBezTo>
                      <a:pt x="79" y="33"/>
                      <a:pt x="79" y="33"/>
                      <a:pt x="80" y="33"/>
                    </a:cubicBezTo>
                    <a:cubicBezTo>
                      <a:pt x="80" y="33"/>
                      <a:pt x="80" y="33"/>
                      <a:pt x="81" y="33"/>
                    </a:cubicBezTo>
                    <a:cubicBezTo>
                      <a:pt x="80" y="34"/>
                      <a:pt x="80" y="34"/>
                      <a:pt x="80" y="35"/>
                    </a:cubicBezTo>
                    <a:cubicBezTo>
                      <a:pt x="80" y="35"/>
                      <a:pt x="81" y="35"/>
                      <a:pt x="81" y="35"/>
                    </a:cubicBezTo>
                    <a:cubicBezTo>
                      <a:pt x="82" y="33"/>
                      <a:pt x="82" y="34"/>
                      <a:pt x="84" y="34"/>
                    </a:cubicBezTo>
                    <a:cubicBezTo>
                      <a:pt x="84" y="35"/>
                      <a:pt x="84" y="35"/>
                      <a:pt x="84" y="35"/>
                    </a:cubicBezTo>
                    <a:cubicBezTo>
                      <a:pt x="84" y="35"/>
                      <a:pt x="83" y="35"/>
                      <a:pt x="83" y="35"/>
                    </a:cubicBezTo>
                    <a:cubicBezTo>
                      <a:pt x="83" y="35"/>
                      <a:pt x="83" y="35"/>
                      <a:pt x="82" y="35"/>
                    </a:cubicBezTo>
                    <a:cubicBezTo>
                      <a:pt x="82" y="36"/>
                      <a:pt x="83" y="36"/>
                      <a:pt x="82" y="37"/>
                    </a:cubicBezTo>
                    <a:cubicBezTo>
                      <a:pt x="83" y="37"/>
                      <a:pt x="83" y="38"/>
                      <a:pt x="83" y="38"/>
                    </a:cubicBezTo>
                    <a:cubicBezTo>
                      <a:pt x="84" y="38"/>
                      <a:pt x="85" y="38"/>
                      <a:pt x="85" y="38"/>
                    </a:cubicBezTo>
                    <a:cubicBezTo>
                      <a:pt x="86" y="38"/>
                      <a:pt x="86" y="40"/>
                      <a:pt x="85" y="39"/>
                    </a:cubicBezTo>
                    <a:cubicBezTo>
                      <a:pt x="85" y="39"/>
                      <a:pt x="85" y="39"/>
                      <a:pt x="85" y="39"/>
                    </a:cubicBezTo>
                    <a:cubicBezTo>
                      <a:pt x="85" y="39"/>
                      <a:pt x="84" y="39"/>
                      <a:pt x="84" y="39"/>
                    </a:cubicBezTo>
                    <a:cubicBezTo>
                      <a:pt x="84" y="39"/>
                      <a:pt x="84" y="40"/>
                      <a:pt x="84" y="40"/>
                    </a:cubicBezTo>
                    <a:cubicBezTo>
                      <a:pt x="84" y="40"/>
                      <a:pt x="84" y="40"/>
                      <a:pt x="83" y="41"/>
                    </a:cubicBezTo>
                    <a:cubicBezTo>
                      <a:pt x="83" y="40"/>
                      <a:pt x="83" y="43"/>
                      <a:pt x="83" y="43"/>
                    </a:cubicBezTo>
                    <a:cubicBezTo>
                      <a:pt x="83" y="43"/>
                      <a:pt x="84" y="42"/>
                      <a:pt x="84" y="43"/>
                    </a:cubicBezTo>
                    <a:cubicBezTo>
                      <a:pt x="85" y="43"/>
                      <a:pt x="84" y="44"/>
                      <a:pt x="84" y="45"/>
                    </a:cubicBezTo>
                    <a:cubicBezTo>
                      <a:pt x="85" y="44"/>
                      <a:pt x="85" y="45"/>
                      <a:pt x="85" y="45"/>
                    </a:cubicBezTo>
                    <a:cubicBezTo>
                      <a:pt x="86" y="44"/>
                      <a:pt x="88" y="42"/>
                      <a:pt x="89" y="41"/>
                    </a:cubicBezTo>
                    <a:cubicBezTo>
                      <a:pt x="89" y="41"/>
                      <a:pt x="90" y="41"/>
                      <a:pt x="90" y="41"/>
                    </a:cubicBezTo>
                    <a:cubicBezTo>
                      <a:pt x="91" y="41"/>
                      <a:pt x="90" y="40"/>
                      <a:pt x="91" y="40"/>
                    </a:cubicBezTo>
                    <a:cubicBezTo>
                      <a:pt x="91" y="40"/>
                      <a:pt x="92" y="42"/>
                      <a:pt x="91" y="42"/>
                    </a:cubicBezTo>
                    <a:cubicBezTo>
                      <a:pt x="91" y="42"/>
                      <a:pt x="90" y="43"/>
                      <a:pt x="90" y="43"/>
                    </a:cubicBezTo>
                    <a:cubicBezTo>
                      <a:pt x="90" y="43"/>
                      <a:pt x="90" y="44"/>
                      <a:pt x="90" y="44"/>
                    </a:cubicBezTo>
                    <a:cubicBezTo>
                      <a:pt x="91" y="44"/>
                      <a:pt x="90" y="44"/>
                      <a:pt x="91" y="45"/>
                    </a:cubicBezTo>
                    <a:cubicBezTo>
                      <a:pt x="91" y="45"/>
                      <a:pt x="91" y="45"/>
                      <a:pt x="91" y="45"/>
                    </a:cubicBezTo>
                    <a:cubicBezTo>
                      <a:pt x="91" y="45"/>
                      <a:pt x="92" y="45"/>
                      <a:pt x="93" y="45"/>
                    </a:cubicBezTo>
                    <a:cubicBezTo>
                      <a:pt x="93" y="45"/>
                      <a:pt x="94" y="46"/>
                      <a:pt x="93" y="46"/>
                    </a:cubicBezTo>
                    <a:cubicBezTo>
                      <a:pt x="93" y="46"/>
                      <a:pt x="93" y="47"/>
                      <a:pt x="93" y="47"/>
                    </a:cubicBezTo>
                    <a:cubicBezTo>
                      <a:pt x="94" y="47"/>
                      <a:pt x="94" y="47"/>
                      <a:pt x="95" y="47"/>
                    </a:cubicBezTo>
                    <a:cubicBezTo>
                      <a:pt x="94" y="49"/>
                      <a:pt x="94" y="48"/>
                      <a:pt x="95" y="51"/>
                    </a:cubicBezTo>
                    <a:cubicBezTo>
                      <a:pt x="95" y="51"/>
                      <a:pt x="95" y="51"/>
                      <a:pt x="95" y="51"/>
                    </a:cubicBezTo>
                    <a:cubicBezTo>
                      <a:pt x="95" y="51"/>
                      <a:pt x="95" y="52"/>
                      <a:pt x="95" y="52"/>
                    </a:cubicBezTo>
                    <a:cubicBezTo>
                      <a:pt x="95" y="52"/>
                      <a:pt x="96" y="52"/>
                      <a:pt x="96" y="53"/>
                    </a:cubicBezTo>
                    <a:cubicBezTo>
                      <a:pt x="96" y="53"/>
                      <a:pt x="96" y="53"/>
                      <a:pt x="96" y="53"/>
                    </a:cubicBezTo>
                    <a:cubicBezTo>
                      <a:pt x="96" y="54"/>
                      <a:pt x="96" y="54"/>
                      <a:pt x="96" y="54"/>
                    </a:cubicBezTo>
                    <a:cubicBezTo>
                      <a:pt x="95" y="54"/>
                      <a:pt x="95" y="54"/>
                      <a:pt x="95" y="54"/>
                    </a:cubicBezTo>
                    <a:cubicBezTo>
                      <a:pt x="94" y="54"/>
                      <a:pt x="94" y="54"/>
                      <a:pt x="94" y="54"/>
                    </a:cubicBezTo>
                    <a:cubicBezTo>
                      <a:pt x="93" y="57"/>
                      <a:pt x="94" y="58"/>
                      <a:pt x="96" y="58"/>
                    </a:cubicBezTo>
                    <a:cubicBezTo>
                      <a:pt x="94" y="58"/>
                      <a:pt x="92" y="59"/>
                      <a:pt x="91" y="61"/>
                    </a:cubicBezTo>
                    <a:cubicBezTo>
                      <a:pt x="91" y="61"/>
                      <a:pt x="91" y="62"/>
                      <a:pt x="90" y="62"/>
                    </a:cubicBezTo>
                    <a:cubicBezTo>
                      <a:pt x="90" y="63"/>
                      <a:pt x="89" y="63"/>
                      <a:pt x="88" y="63"/>
                    </a:cubicBezTo>
                    <a:cubicBezTo>
                      <a:pt x="88" y="64"/>
                      <a:pt x="88" y="65"/>
                      <a:pt x="88" y="65"/>
                    </a:cubicBezTo>
                    <a:cubicBezTo>
                      <a:pt x="88" y="65"/>
                      <a:pt x="90" y="66"/>
                      <a:pt x="90" y="66"/>
                    </a:cubicBezTo>
                    <a:cubicBezTo>
                      <a:pt x="90" y="66"/>
                      <a:pt x="91" y="66"/>
                      <a:pt x="91" y="66"/>
                    </a:cubicBezTo>
                    <a:cubicBezTo>
                      <a:pt x="91" y="67"/>
                      <a:pt x="91" y="67"/>
                      <a:pt x="91" y="68"/>
                    </a:cubicBezTo>
                    <a:cubicBezTo>
                      <a:pt x="91" y="69"/>
                      <a:pt x="93" y="69"/>
                      <a:pt x="93" y="69"/>
                    </a:cubicBezTo>
                    <a:cubicBezTo>
                      <a:pt x="93" y="70"/>
                      <a:pt x="93" y="71"/>
                      <a:pt x="94" y="71"/>
                    </a:cubicBezTo>
                    <a:cubicBezTo>
                      <a:pt x="92" y="71"/>
                      <a:pt x="90" y="71"/>
                      <a:pt x="89" y="72"/>
                    </a:cubicBezTo>
                    <a:cubicBezTo>
                      <a:pt x="88" y="72"/>
                      <a:pt x="87" y="73"/>
                      <a:pt x="87" y="73"/>
                    </a:cubicBezTo>
                    <a:cubicBezTo>
                      <a:pt x="86" y="73"/>
                      <a:pt x="86" y="72"/>
                      <a:pt x="85" y="72"/>
                    </a:cubicBezTo>
                    <a:cubicBezTo>
                      <a:pt x="85" y="72"/>
                      <a:pt x="84" y="72"/>
                      <a:pt x="84" y="72"/>
                    </a:cubicBezTo>
                    <a:cubicBezTo>
                      <a:pt x="84" y="73"/>
                      <a:pt x="84" y="73"/>
                      <a:pt x="84" y="73"/>
                    </a:cubicBezTo>
                    <a:cubicBezTo>
                      <a:pt x="83" y="73"/>
                      <a:pt x="83" y="72"/>
                      <a:pt x="82" y="72"/>
                    </a:cubicBezTo>
                    <a:cubicBezTo>
                      <a:pt x="82" y="73"/>
                      <a:pt x="82" y="73"/>
                      <a:pt x="82" y="73"/>
                    </a:cubicBezTo>
                    <a:cubicBezTo>
                      <a:pt x="82" y="73"/>
                      <a:pt x="82" y="73"/>
                      <a:pt x="82" y="73"/>
                    </a:cubicBezTo>
                    <a:cubicBezTo>
                      <a:pt x="81" y="74"/>
                      <a:pt x="81" y="73"/>
                      <a:pt x="80" y="73"/>
                    </a:cubicBezTo>
                    <a:cubicBezTo>
                      <a:pt x="80" y="74"/>
                      <a:pt x="80" y="74"/>
                      <a:pt x="80" y="74"/>
                    </a:cubicBezTo>
                    <a:cubicBezTo>
                      <a:pt x="79" y="74"/>
                      <a:pt x="78" y="73"/>
                      <a:pt x="78" y="73"/>
                    </a:cubicBezTo>
                    <a:cubicBezTo>
                      <a:pt x="77" y="73"/>
                      <a:pt x="75" y="73"/>
                      <a:pt x="74" y="73"/>
                    </a:cubicBezTo>
                    <a:cubicBezTo>
                      <a:pt x="74" y="74"/>
                      <a:pt x="73" y="76"/>
                      <a:pt x="73" y="77"/>
                    </a:cubicBezTo>
                    <a:cubicBezTo>
                      <a:pt x="73" y="78"/>
                      <a:pt x="73" y="77"/>
                      <a:pt x="73" y="77"/>
                    </a:cubicBezTo>
                    <a:cubicBezTo>
                      <a:pt x="73" y="78"/>
                      <a:pt x="73" y="79"/>
                      <a:pt x="72" y="80"/>
                    </a:cubicBezTo>
                    <a:cubicBezTo>
                      <a:pt x="72" y="80"/>
                      <a:pt x="72" y="81"/>
                      <a:pt x="73" y="82"/>
                    </a:cubicBezTo>
                    <a:cubicBezTo>
                      <a:pt x="73" y="82"/>
                      <a:pt x="73" y="82"/>
                      <a:pt x="74" y="82"/>
                    </a:cubicBezTo>
                    <a:cubicBezTo>
                      <a:pt x="74" y="83"/>
                      <a:pt x="74" y="83"/>
                      <a:pt x="74" y="83"/>
                    </a:cubicBezTo>
                    <a:cubicBezTo>
                      <a:pt x="75" y="83"/>
                      <a:pt x="75" y="82"/>
                      <a:pt x="76" y="83"/>
                    </a:cubicBezTo>
                    <a:cubicBezTo>
                      <a:pt x="76" y="83"/>
                      <a:pt x="76" y="83"/>
                      <a:pt x="76" y="83"/>
                    </a:cubicBezTo>
                    <a:cubicBezTo>
                      <a:pt x="78" y="83"/>
                      <a:pt x="78" y="83"/>
                      <a:pt x="79" y="83"/>
                    </a:cubicBezTo>
                    <a:cubicBezTo>
                      <a:pt x="80" y="82"/>
                      <a:pt x="80" y="82"/>
                      <a:pt x="80" y="82"/>
                    </a:cubicBezTo>
                    <a:cubicBezTo>
                      <a:pt x="80" y="82"/>
                      <a:pt x="81" y="82"/>
                      <a:pt x="81" y="82"/>
                    </a:cubicBezTo>
                    <a:cubicBezTo>
                      <a:pt x="81" y="81"/>
                      <a:pt x="81" y="81"/>
                      <a:pt x="81" y="81"/>
                    </a:cubicBezTo>
                    <a:cubicBezTo>
                      <a:pt x="81" y="81"/>
                      <a:pt x="82" y="80"/>
                      <a:pt x="82" y="80"/>
                    </a:cubicBezTo>
                    <a:cubicBezTo>
                      <a:pt x="82" y="80"/>
                      <a:pt x="83" y="79"/>
                      <a:pt x="83" y="79"/>
                    </a:cubicBezTo>
                    <a:cubicBezTo>
                      <a:pt x="83" y="80"/>
                      <a:pt x="83" y="80"/>
                      <a:pt x="83" y="80"/>
                    </a:cubicBezTo>
                    <a:cubicBezTo>
                      <a:pt x="84" y="80"/>
                      <a:pt x="85" y="81"/>
                      <a:pt x="86" y="81"/>
                    </a:cubicBezTo>
                    <a:cubicBezTo>
                      <a:pt x="86" y="81"/>
                      <a:pt x="86" y="80"/>
                      <a:pt x="86" y="80"/>
                    </a:cubicBezTo>
                    <a:cubicBezTo>
                      <a:pt x="86" y="80"/>
                      <a:pt x="86" y="79"/>
                      <a:pt x="86" y="79"/>
                    </a:cubicBezTo>
                    <a:cubicBezTo>
                      <a:pt x="86" y="79"/>
                      <a:pt x="85" y="79"/>
                      <a:pt x="84" y="78"/>
                    </a:cubicBezTo>
                    <a:cubicBezTo>
                      <a:pt x="84" y="77"/>
                      <a:pt x="84" y="77"/>
                      <a:pt x="84" y="77"/>
                    </a:cubicBezTo>
                    <a:cubicBezTo>
                      <a:pt x="85" y="77"/>
                      <a:pt x="85" y="77"/>
                      <a:pt x="85" y="77"/>
                    </a:cubicBezTo>
                    <a:cubicBezTo>
                      <a:pt x="86" y="77"/>
                      <a:pt x="86" y="77"/>
                      <a:pt x="86" y="77"/>
                    </a:cubicBezTo>
                    <a:cubicBezTo>
                      <a:pt x="86" y="77"/>
                      <a:pt x="86" y="77"/>
                      <a:pt x="86" y="78"/>
                    </a:cubicBezTo>
                    <a:cubicBezTo>
                      <a:pt x="86" y="78"/>
                      <a:pt x="87" y="79"/>
                      <a:pt x="87" y="79"/>
                    </a:cubicBezTo>
                    <a:cubicBezTo>
                      <a:pt x="88" y="79"/>
                      <a:pt x="88" y="79"/>
                      <a:pt x="88" y="79"/>
                    </a:cubicBezTo>
                    <a:cubicBezTo>
                      <a:pt x="88" y="79"/>
                      <a:pt x="89" y="78"/>
                      <a:pt x="88" y="77"/>
                    </a:cubicBezTo>
                    <a:cubicBezTo>
                      <a:pt x="88" y="78"/>
                      <a:pt x="89" y="78"/>
                      <a:pt x="89" y="78"/>
                    </a:cubicBezTo>
                    <a:cubicBezTo>
                      <a:pt x="89" y="78"/>
                      <a:pt x="89" y="79"/>
                      <a:pt x="89" y="79"/>
                    </a:cubicBezTo>
                    <a:cubicBezTo>
                      <a:pt x="89" y="79"/>
                      <a:pt x="90" y="79"/>
                      <a:pt x="90" y="79"/>
                    </a:cubicBezTo>
                    <a:cubicBezTo>
                      <a:pt x="90" y="79"/>
                      <a:pt x="90" y="81"/>
                      <a:pt x="90" y="81"/>
                    </a:cubicBezTo>
                    <a:cubicBezTo>
                      <a:pt x="91" y="80"/>
                      <a:pt x="91" y="79"/>
                      <a:pt x="91" y="79"/>
                    </a:cubicBezTo>
                    <a:cubicBezTo>
                      <a:pt x="92" y="79"/>
                      <a:pt x="92" y="80"/>
                      <a:pt x="93" y="79"/>
                    </a:cubicBezTo>
                    <a:cubicBezTo>
                      <a:pt x="93" y="80"/>
                      <a:pt x="94" y="83"/>
                      <a:pt x="94" y="83"/>
                    </a:cubicBezTo>
                    <a:cubicBezTo>
                      <a:pt x="94" y="83"/>
                      <a:pt x="95" y="83"/>
                      <a:pt x="95" y="83"/>
                    </a:cubicBezTo>
                    <a:cubicBezTo>
                      <a:pt x="95" y="84"/>
                      <a:pt x="96" y="86"/>
                      <a:pt x="96" y="87"/>
                    </a:cubicBezTo>
                    <a:cubicBezTo>
                      <a:pt x="97" y="87"/>
                      <a:pt x="97" y="86"/>
                      <a:pt x="97" y="86"/>
                    </a:cubicBezTo>
                    <a:cubicBezTo>
                      <a:pt x="97" y="87"/>
                      <a:pt x="97" y="87"/>
                      <a:pt x="97" y="87"/>
                    </a:cubicBezTo>
                    <a:cubicBezTo>
                      <a:pt x="98" y="88"/>
                      <a:pt x="98" y="88"/>
                      <a:pt x="98" y="88"/>
                    </a:cubicBezTo>
                    <a:cubicBezTo>
                      <a:pt x="98" y="87"/>
                      <a:pt x="98" y="88"/>
                      <a:pt x="99" y="87"/>
                    </a:cubicBezTo>
                    <a:cubicBezTo>
                      <a:pt x="99" y="87"/>
                      <a:pt x="99" y="86"/>
                      <a:pt x="99" y="86"/>
                    </a:cubicBezTo>
                    <a:cubicBezTo>
                      <a:pt x="99" y="86"/>
                      <a:pt x="100" y="87"/>
                      <a:pt x="100" y="87"/>
                    </a:cubicBezTo>
                    <a:cubicBezTo>
                      <a:pt x="100" y="87"/>
                      <a:pt x="100" y="87"/>
                      <a:pt x="101" y="87"/>
                    </a:cubicBezTo>
                    <a:cubicBezTo>
                      <a:pt x="101" y="87"/>
                      <a:pt x="101" y="87"/>
                      <a:pt x="101" y="87"/>
                    </a:cubicBezTo>
                    <a:cubicBezTo>
                      <a:pt x="100" y="88"/>
                      <a:pt x="101" y="88"/>
                      <a:pt x="101" y="88"/>
                    </a:cubicBezTo>
                    <a:cubicBezTo>
                      <a:pt x="100" y="88"/>
                      <a:pt x="99" y="89"/>
                      <a:pt x="98" y="89"/>
                    </a:cubicBezTo>
                    <a:cubicBezTo>
                      <a:pt x="98" y="90"/>
                      <a:pt x="98" y="90"/>
                      <a:pt x="98" y="90"/>
                    </a:cubicBezTo>
                    <a:cubicBezTo>
                      <a:pt x="98" y="90"/>
                      <a:pt x="99" y="90"/>
                      <a:pt x="99" y="90"/>
                    </a:cubicBezTo>
                    <a:cubicBezTo>
                      <a:pt x="99" y="90"/>
                      <a:pt x="100" y="91"/>
                      <a:pt x="101" y="91"/>
                    </a:cubicBezTo>
                    <a:cubicBezTo>
                      <a:pt x="102" y="91"/>
                      <a:pt x="102" y="90"/>
                      <a:pt x="102" y="90"/>
                    </a:cubicBezTo>
                    <a:cubicBezTo>
                      <a:pt x="103" y="90"/>
                      <a:pt x="103" y="91"/>
                      <a:pt x="103" y="91"/>
                    </a:cubicBezTo>
                    <a:cubicBezTo>
                      <a:pt x="104" y="91"/>
                      <a:pt x="105" y="91"/>
                      <a:pt x="106" y="91"/>
                    </a:cubicBezTo>
                    <a:cubicBezTo>
                      <a:pt x="106" y="91"/>
                      <a:pt x="106" y="89"/>
                      <a:pt x="106" y="89"/>
                    </a:cubicBezTo>
                    <a:cubicBezTo>
                      <a:pt x="107" y="89"/>
                      <a:pt x="107" y="90"/>
                      <a:pt x="107" y="90"/>
                    </a:cubicBezTo>
                    <a:cubicBezTo>
                      <a:pt x="108" y="90"/>
                      <a:pt x="108" y="90"/>
                      <a:pt x="108" y="90"/>
                    </a:cubicBezTo>
                    <a:cubicBezTo>
                      <a:pt x="109" y="90"/>
                      <a:pt x="111" y="91"/>
                      <a:pt x="112" y="91"/>
                    </a:cubicBezTo>
                    <a:cubicBezTo>
                      <a:pt x="112" y="91"/>
                      <a:pt x="112" y="90"/>
                      <a:pt x="113" y="90"/>
                    </a:cubicBezTo>
                    <a:cubicBezTo>
                      <a:pt x="113" y="90"/>
                      <a:pt x="114" y="91"/>
                      <a:pt x="114" y="91"/>
                    </a:cubicBezTo>
                    <a:cubicBezTo>
                      <a:pt x="115" y="91"/>
                      <a:pt x="116" y="90"/>
                      <a:pt x="117" y="91"/>
                    </a:cubicBezTo>
                    <a:cubicBezTo>
                      <a:pt x="118" y="91"/>
                      <a:pt x="119" y="92"/>
                      <a:pt x="119" y="92"/>
                    </a:cubicBezTo>
                    <a:cubicBezTo>
                      <a:pt x="120" y="92"/>
                      <a:pt x="119" y="91"/>
                      <a:pt x="120" y="92"/>
                    </a:cubicBezTo>
                    <a:cubicBezTo>
                      <a:pt x="121" y="92"/>
                      <a:pt x="122" y="92"/>
                      <a:pt x="122" y="93"/>
                    </a:cubicBezTo>
                    <a:cubicBezTo>
                      <a:pt x="123" y="92"/>
                      <a:pt x="123" y="91"/>
                      <a:pt x="123" y="90"/>
                    </a:cubicBezTo>
                    <a:cubicBezTo>
                      <a:pt x="123" y="90"/>
                      <a:pt x="123" y="90"/>
                      <a:pt x="123" y="90"/>
                    </a:cubicBezTo>
                    <a:cubicBezTo>
                      <a:pt x="124" y="90"/>
                      <a:pt x="123" y="89"/>
                      <a:pt x="123" y="89"/>
                    </a:cubicBezTo>
                    <a:cubicBezTo>
                      <a:pt x="122" y="89"/>
                      <a:pt x="121" y="89"/>
                      <a:pt x="119" y="89"/>
                    </a:cubicBezTo>
                    <a:cubicBezTo>
                      <a:pt x="119" y="88"/>
                      <a:pt x="119" y="88"/>
                      <a:pt x="119" y="87"/>
                    </a:cubicBezTo>
                    <a:cubicBezTo>
                      <a:pt x="119" y="87"/>
                      <a:pt x="119" y="87"/>
                      <a:pt x="119" y="87"/>
                    </a:cubicBezTo>
                    <a:cubicBezTo>
                      <a:pt x="119" y="87"/>
                      <a:pt x="118" y="86"/>
                      <a:pt x="117" y="86"/>
                    </a:cubicBezTo>
                    <a:cubicBezTo>
                      <a:pt x="116" y="85"/>
                      <a:pt x="115" y="86"/>
                      <a:pt x="115" y="86"/>
                    </a:cubicBezTo>
                    <a:cubicBezTo>
                      <a:pt x="115" y="86"/>
                      <a:pt x="115" y="85"/>
                      <a:pt x="115" y="85"/>
                    </a:cubicBezTo>
                    <a:cubicBezTo>
                      <a:pt x="114" y="85"/>
                      <a:pt x="114" y="85"/>
                      <a:pt x="114" y="85"/>
                    </a:cubicBezTo>
                    <a:cubicBezTo>
                      <a:pt x="112" y="84"/>
                      <a:pt x="111" y="82"/>
                      <a:pt x="109" y="81"/>
                    </a:cubicBezTo>
                    <a:cubicBezTo>
                      <a:pt x="109" y="81"/>
                      <a:pt x="109" y="80"/>
                      <a:pt x="109" y="80"/>
                    </a:cubicBezTo>
                    <a:cubicBezTo>
                      <a:pt x="109" y="80"/>
                      <a:pt x="110" y="79"/>
                      <a:pt x="110" y="79"/>
                    </a:cubicBezTo>
                    <a:cubicBezTo>
                      <a:pt x="111" y="79"/>
                      <a:pt x="114" y="81"/>
                      <a:pt x="115" y="81"/>
                    </a:cubicBezTo>
                    <a:cubicBezTo>
                      <a:pt x="115" y="81"/>
                      <a:pt x="115" y="80"/>
                      <a:pt x="115" y="80"/>
                    </a:cubicBezTo>
                    <a:cubicBezTo>
                      <a:pt x="116" y="80"/>
                      <a:pt x="116" y="80"/>
                      <a:pt x="116" y="80"/>
                    </a:cubicBezTo>
                    <a:cubicBezTo>
                      <a:pt x="116" y="80"/>
                      <a:pt x="117" y="82"/>
                      <a:pt x="118" y="82"/>
                    </a:cubicBezTo>
                    <a:cubicBezTo>
                      <a:pt x="118" y="82"/>
                      <a:pt x="118" y="81"/>
                      <a:pt x="119" y="81"/>
                    </a:cubicBezTo>
                    <a:cubicBezTo>
                      <a:pt x="120" y="81"/>
                      <a:pt x="121" y="81"/>
                      <a:pt x="122" y="81"/>
                    </a:cubicBezTo>
                    <a:cubicBezTo>
                      <a:pt x="122" y="81"/>
                      <a:pt x="122" y="82"/>
                      <a:pt x="122" y="82"/>
                    </a:cubicBezTo>
                    <a:cubicBezTo>
                      <a:pt x="123" y="82"/>
                      <a:pt x="123" y="82"/>
                      <a:pt x="123" y="82"/>
                    </a:cubicBezTo>
                    <a:cubicBezTo>
                      <a:pt x="124" y="82"/>
                      <a:pt x="125" y="83"/>
                      <a:pt x="125" y="84"/>
                    </a:cubicBezTo>
                    <a:cubicBezTo>
                      <a:pt x="126" y="84"/>
                      <a:pt x="127" y="84"/>
                      <a:pt x="127" y="84"/>
                    </a:cubicBezTo>
                    <a:cubicBezTo>
                      <a:pt x="127" y="83"/>
                      <a:pt x="127" y="83"/>
                      <a:pt x="127" y="83"/>
                    </a:cubicBezTo>
                    <a:cubicBezTo>
                      <a:pt x="126" y="83"/>
                      <a:pt x="126" y="83"/>
                      <a:pt x="126" y="84"/>
                    </a:cubicBezTo>
                    <a:cubicBezTo>
                      <a:pt x="125" y="83"/>
                      <a:pt x="125" y="82"/>
                      <a:pt x="125" y="81"/>
                    </a:cubicBezTo>
                    <a:cubicBezTo>
                      <a:pt x="124" y="81"/>
                      <a:pt x="124" y="81"/>
                      <a:pt x="123" y="81"/>
                    </a:cubicBezTo>
                    <a:cubicBezTo>
                      <a:pt x="123" y="81"/>
                      <a:pt x="123" y="80"/>
                      <a:pt x="123" y="80"/>
                    </a:cubicBezTo>
                    <a:cubicBezTo>
                      <a:pt x="126" y="80"/>
                      <a:pt x="125" y="81"/>
                      <a:pt x="125" y="78"/>
                    </a:cubicBezTo>
                    <a:cubicBezTo>
                      <a:pt x="125" y="78"/>
                      <a:pt x="124" y="77"/>
                      <a:pt x="125" y="77"/>
                    </a:cubicBezTo>
                    <a:cubicBezTo>
                      <a:pt x="125" y="77"/>
                      <a:pt x="126" y="78"/>
                      <a:pt x="126" y="78"/>
                    </a:cubicBezTo>
                    <a:cubicBezTo>
                      <a:pt x="126" y="78"/>
                      <a:pt x="126" y="77"/>
                      <a:pt x="127" y="77"/>
                    </a:cubicBezTo>
                    <a:cubicBezTo>
                      <a:pt x="126" y="76"/>
                      <a:pt x="126" y="75"/>
                      <a:pt x="125" y="74"/>
                    </a:cubicBezTo>
                    <a:cubicBezTo>
                      <a:pt x="124" y="74"/>
                      <a:pt x="125" y="73"/>
                      <a:pt x="124" y="73"/>
                    </a:cubicBezTo>
                    <a:cubicBezTo>
                      <a:pt x="124" y="73"/>
                      <a:pt x="123" y="74"/>
                      <a:pt x="124" y="74"/>
                    </a:cubicBezTo>
                    <a:cubicBezTo>
                      <a:pt x="124" y="74"/>
                      <a:pt x="124" y="75"/>
                      <a:pt x="125" y="75"/>
                    </a:cubicBezTo>
                    <a:cubicBezTo>
                      <a:pt x="125" y="75"/>
                      <a:pt x="125" y="75"/>
                      <a:pt x="124" y="75"/>
                    </a:cubicBezTo>
                    <a:cubicBezTo>
                      <a:pt x="123" y="75"/>
                      <a:pt x="124" y="74"/>
                      <a:pt x="123" y="74"/>
                    </a:cubicBezTo>
                    <a:cubicBezTo>
                      <a:pt x="123" y="74"/>
                      <a:pt x="123" y="74"/>
                      <a:pt x="122" y="74"/>
                    </a:cubicBezTo>
                    <a:cubicBezTo>
                      <a:pt x="122" y="74"/>
                      <a:pt x="122" y="73"/>
                      <a:pt x="122" y="73"/>
                    </a:cubicBezTo>
                    <a:cubicBezTo>
                      <a:pt x="122" y="73"/>
                      <a:pt x="121" y="72"/>
                      <a:pt x="121" y="72"/>
                    </a:cubicBezTo>
                    <a:cubicBezTo>
                      <a:pt x="120" y="72"/>
                      <a:pt x="120" y="72"/>
                      <a:pt x="119" y="72"/>
                    </a:cubicBezTo>
                    <a:cubicBezTo>
                      <a:pt x="119" y="72"/>
                      <a:pt x="119" y="71"/>
                      <a:pt x="119" y="71"/>
                    </a:cubicBezTo>
                    <a:cubicBezTo>
                      <a:pt x="119" y="70"/>
                      <a:pt x="118" y="70"/>
                      <a:pt x="118" y="70"/>
                    </a:cubicBezTo>
                    <a:cubicBezTo>
                      <a:pt x="117" y="69"/>
                      <a:pt x="117" y="68"/>
                      <a:pt x="117" y="67"/>
                    </a:cubicBezTo>
                    <a:cubicBezTo>
                      <a:pt x="114" y="67"/>
                      <a:pt x="114" y="66"/>
                      <a:pt x="113" y="64"/>
                    </a:cubicBezTo>
                    <a:cubicBezTo>
                      <a:pt x="114" y="64"/>
                      <a:pt x="114" y="63"/>
                      <a:pt x="114" y="64"/>
                    </a:cubicBezTo>
                    <a:cubicBezTo>
                      <a:pt x="115" y="65"/>
                      <a:pt x="115" y="65"/>
                      <a:pt x="115" y="65"/>
                    </a:cubicBezTo>
                    <a:cubicBezTo>
                      <a:pt x="115" y="64"/>
                      <a:pt x="116" y="65"/>
                      <a:pt x="116" y="65"/>
                    </a:cubicBezTo>
                    <a:cubicBezTo>
                      <a:pt x="116" y="65"/>
                      <a:pt x="116" y="64"/>
                      <a:pt x="116" y="64"/>
                    </a:cubicBezTo>
                    <a:cubicBezTo>
                      <a:pt x="116" y="64"/>
                      <a:pt x="116" y="63"/>
                      <a:pt x="116" y="63"/>
                    </a:cubicBezTo>
                    <a:cubicBezTo>
                      <a:pt x="116" y="63"/>
                      <a:pt x="116" y="63"/>
                      <a:pt x="116" y="63"/>
                    </a:cubicBezTo>
                    <a:cubicBezTo>
                      <a:pt x="115" y="62"/>
                      <a:pt x="115" y="61"/>
                      <a:pt x="114" y="60"/>
                    </a:cubicBezTo>
                    <a:cubicBezTo>
                      <a:pt x="115" y="60"/>
                      <a:pt x="115" y="60"/>
                      <a:pt x="115" y="60"/>
                    </a:cubicBezTo>
                    <a:cubicBezTo>
                      <a:pt x="116" y="61"/>
                      <a:pt x="116" y="61"/>
                      <a:pt x="116" y="62"/>
                    </a:cubicBezTo>
                    <a:cubicBezTo>
                      <a:pt x="117" y="62"/>
                      <a:pt x="117" y="62"/>
                      <a:pt x="117" y="62"/>
                    </a:cubicBezTo>
                    <a:cubicBezTo>
                      <a:pt x="117" y="61"/>
                      <a:pt x="117" y="61"/>
                      <a:pt x="117" y="61"/>
                    </a:cubicBezTo>
                    <a:cubicBezTo>
                      <a:pt x="117" y="61"/>
                      <a:pt x="117" y="60"/>
                      <a:pt x="117" y="60"/>
                    </a:cubicBezTo>
                    <a:cubicBezTo>
                      <a:pt x="117" y="59"/>
                      <a:pt x="115" y="59"/>
                      <a:pt x="117" y="59"/>
                    </a:cubicBezTo>
                    <a:cubicBezTo>
                      <a:pt x="117" y="60"/>
                      <a:pt x="117" y="60"/>
                      <a:pt x="117" y="60"/>
                    </a:cubicBezTo>
                    <a:cubicBezTo>
                      <a:pt x="118" y="60"/>
                      <a:pt x="118" y="59"/>
                      <a:pt x="119" y="59"/>
                    </a:cubicBezTo>
                    <a:cubicBezTo>
                      <a:pt x="119" y="59"/>
                      <a:pt x="118" y="60"/>
                      <a:pt x="118" y="61"/>
                    </a:cubicBezTo>
                    <a:cubicBezTo>
                      <a:pt x="118" y="61"/>
                      <a:pt x="119" y="61"/>
                      <a:pt x="119" y="61"/>
                    </a:cubicBezTo>
                    <a:cubicBezTo>
                      <a:pt x="120" y="62"/>
                      <a:pt x="119" y="63"/>
                      <a:pt x="120" y="63"/>
                    </a:cubicBezTo>
                    <a:cubicBezTo>
                      <a:pt x="120" y="64"/>
                      <a:pt x="121" y="63"/>
                      <a:pt x="121" y="64"/>
                    </a:cubicBezTo>
                    <a:cubicBezTo>
                      <a:pt x="121" y="64"/>
                      <a:pt x="122" y="65"/>
                      <a:pt x="122" y="65"/>
                    </a:cubicBezTo>
                    <a:cubicBezTo>
                      <a:pt x="124" y="65"/>
                      <a:pt x="125" y="64"/>
                      <a:pt x="126" y="64"/>
                    </a:cubicBezTo>
                    <a:cubicBezTo>
                      <a:pt x="126" y="64"/>
                      <a:pt x="126" y="65"/>
                      <a:pt x="125" y="65"/>
                    </a:cubicBezTo>
                    <a:cubicBezTo>
                      <a:pt x="125" y="65"/>
                      <a:pt x="125" y="65"/>
                      <a:pt x="124" y="65"/>
                    </a:cubicBezTo>
                    <a:cubicBezTo>
                      <a:pt x="124" y="66"/>
                      <a:pt x="124" y="66"/>
                      <a:pt x="124" y="66"/>
                    </a:cubicBezTo>
                    <a:cubicBezTo>
                      <a:pt x="125" y="66"/>
                      <a:pt x="126" y="66"/>
                      <a:pt x="126" y="66"/>
                    </a:cubicBezTo>
                    <a:cubicBezTo>
                      <a:pt x="126" y="67"/>
                      <a:pt x="126" y="67"/>
                      <a:pt x="126" y="67"/>
                    </a:cubicBezTo>
                    <a:cubicBezTo>
                      <a:pt x="126" y="67"/>
                      <a:pt x="127" y="67"/>
                      <a:pt x="127" y="67"/>
                    </a:cubicBezTo>
                    <a:cubicBezTo>
                      <a:pt x="126" y="67"/>
                      <a:pt x="128" y="66"/>
                      <a:pt x="128" y="66"/>
                    </a:cubicBezTo>
                    <a:cubicBezTo>
                      <a:pt x="128" y="67"/>
                      <a:pt x="128" y="68"/>
                      <a:pt x="127" y="68"/>
                    </a:cubicBezTo>
                    <a:cubicBezTo>
                      <a:pt x="127" y="68"/>
                      <a:pt x="127" y="68"/>
                      <a:pt x="127" y="69"/>
                    </a:cubicBezTo>
                    <a:cubicBezTo>
                      <a:pt x="128" y="68"/>
                      <a:pt x="132" y="67"/>
                      <a:pt x="129" y="69"/>
                    </a:cubicBezTo>
                    <a:cubicBezTo>
                      <a:pt x="128" y="70"/>
                      <a:pt x="129" y="70"/>
                      <a:pt x="129" y="70"/>
                    </a:cubicBezTo>
                    <a:cubicBezTo>
                      <a:pt x="130" y="70"/>
                      <a:pt x="130" y="70"/>
                      <a:pt x="130" y="69"/>
                    </a:cubicBezTo>
                    <a:cubicBezTo>
                      <a:pt x="131" y="70"/>
                      <a:pt x="130" y="70"/>
                      <a:pt x="130" y="70"/>
                    </a:cubicBezTo>
                    <a:cubicBezTo>
                      <a:pt x="131" y="71"/>
                      <a:pt x="131" y="71"/>
                      <a:pt x="131" y="71"/>
                    </a:cubicBezTo>
                    <a:cubicBezTo>
                      <a:pt x="132" y="72"/>
                      <a:pt x="132" y="71"/>
                      <a:pt x="133" y="71"/>
                    </a:cubicBezTo>
                    <a:cubicBezTo>
                      <a:pt x="133" y="72"/>
                      <a:pt x="133" y="72"/>
                      <a:pt x="133" y="72"/>
                    </a:cubicBezTo>
                    <a:cubicBezTo>
                      <a:pt x="135" y="72"/>
                      <a:pt x="133" y="72"/>
                      <a:pt x="134" y="71"/>
                    </a:cubicBezTo>
                    <a:cubicBezTo>
                      <a:pt x="136" y="70"/>
                      <a:pt x="134" y="70"/>
                      <a:pt x="134" y="69"/>
                    </a:cubicBezTo>
                    <a:cubicBezTo>
                      <a:pt x="134" y="68"/>
                      <a:pt x="134" y="68"/>
                      <a:pt x="134" y="68"/>
                    </a:cubicBezTo>
                    <a:cubicBezTo>
                      <a:pt x="134" y="67"/>
                      <a:pt x="133" y="67"/>
                      <a:pt x="133" y="67"/>
                    </a:cubicBezTo>
                    <a:cubicBezTo>
                      <a:pt x="133" y="67"/>
                      <a:pt x="134" y="65"/>
                      <a:pt x="134" y="66"/>
                    </a:cubicBezTo>
                    <a:cubicBezTo>
                      <a:pt x="134" y="66"/>
                      <a:pt x="134" y="66"/>
                      <a:pt x="134" y="67"/>
                    </a:cubicBezTo>
                    <a:cubicBezTo>
                      <a:pt x="134" y="67"/>
                      <a:pt x="136" y="66"/>
                      <a:pt x="136" y="66"/>
                    </a:cubicBezTo>
                    <a:cubicBezTo>
                      <a:pt x="136" y="66"/>
                      <a:pt x="136" y="66"/>
                      <a:pt x="137" y="67"/>
                    </a:cubicBezTo>
                    <a:cubicBezTo>
                      <a:pt x="137" y="66"/>
                      <a:pt x="137" y="66"/>
                      <a:pt x="137" y="66"/>
                    </a:cubicBezTo>
                    <a:cubicBezTo>
                      <a:pt x="137" y="65"/>
                      <a:pt x="137" y="65"/>
                      <a:pt x="136" y="65"/>
                    </a:cubicBezTo>
                    <a:cubicBezTo>
                      <a:pt x="136" y="65"/>
                      <a:pt x="136" y="65"/>
                      <a:pt x="136" y="65"/>
                    </a:cubicBezTo>
                    <a:cubicBezTo>
                      <a:pt x="135" y="64"/>
                      <a:pt x="136" y="64"/>
                      <a:pt x="137" y="64"/>
                    </a:cubicBezTo>
                    <a:cubicBezTo>
                      <a:pt x="137" y="64"/>
                      <a:pt x="137" y="64"/>
                      <a:pt x="137" y="64"/>
                    </a:cubicBezTo>
                    <a:cubicBezTo>
                      <a:pt x="137" y="64"/>
                      <a:pt x="137" y="64"/>
                      <a:pt x="137" y="63"/>
                    </a:cubicBezTo>
                    <a:cubicBezTo>
                      <a:pt x="137" y="63"/>
                      <a:pt x="137" y="62"/>
                      <a:pt x="137" y="62"/>
                    </a:cubicBezTo>
                    <a:cubicBezTo>
                      <a:pt x="137" y="62"/>
                      <a:pt x="138" y="62"/>
                      <a:pt x="138" y="62"/>
                    </a:cubicBezTo>
                    <a:cubicBezTo>
                      <a:pt x="138" y="62"/>
                      <a:pt x="139" y="60"/>
                      <a:pt x="138" y="61"/>
                    </a:cubicBezTo>
                    <a:cubicBezTo>
                      <a:pt x="138" y="60"/>
                      <a:pt x="138" y="60"/>
                      <a:pt x="138" y="60"/>
                    </a:cubicBezTo>
                    <a:cubicBezTo>
                      <a:pt x="139" y="60"/>
                      <a:pt x="139" y="60"/>
                      <a:pt x="140" y="60"/>
                    </a:cubicBezTo>
                    <a:cubicBezTo>
                      <a:pt x="140" y="61"/>
                      <a:pt x="140" y="61"/>
                      <a:pt x="140" y="61"/>
                    </a:cubicBezTo>
                    <a:cubicBezTo>
                      <a:pt x="140" y="61"/>
                      <a:pt x="142" y="61"/>
                      <a:pt x="142" y="61"/>
                    </a:cubicBezTo>
                    <a:cubicBezTo>
                      <a:pt x="142" y="61"/>
                      <a:pt x="142" y="61"/>
                      <a:pt x="142" y="61"/>
                    </a:cubicBezTo>
                    <a:cubicBezTo>
                      <a:pt x="141" y="60"/>
                      <a:pt x="142" y="60"/>
                      <a:pt x="142" y="59"/>
                    </a:cubicBezTo>
                    <a:cubicBezTo>
                      <a:pt x="142" y="58"/>
                      <a:pt x="141" y="58"/>
                      <a:pt x="141" y="58"/>
                    </a:cubicBezTo>
                    <a:cubicBezTo>
                      <a:pt x="142" y="58"/>
                      <a:pt x="142" y="58"/>
                      <a:pt x="142" y="58"/>
                    </a:cubicBezTo>
                    <a:cubicBezTo>
                      <a:pt x="142" y="59"/>
                      <a:pt x="143" y="59"/>
                      <a:pt x="143" y="59"/>
                    </a:cubicBezTo>
                    <a:cubicBezTo>
                      <a:pt x="143" y="58"/>
                      <a:pt x="143" y="58"/>
                      <a:pt x="143" y="58"/>
                    </a:cubicBezTo>
                    <a:cubicBezTo>
                      <a:pt x="143" y="57"/>
                      <a:pt x="143" y="57"/>
                      <a:pt x="143" y="57"/>
                    </a:cubicBezTo>
                    <a:cubicBezTo>
                      <a:pt x="142" y="57"/>
                      <a:pt x="142" y="57"/>
                      <a:pt x="142" y="57"/>
                    </a:cubicBezTo>
                    <a:cubicBezTo>
                      <a:pt x="142" y="56"/>
                      <a:pt x="142" y="55"/>
                      <a:pt x="142" y="55"/>
                    </a:cubicBezTo>
                    <a:cubicBezTo>
                      <a:pt x="141" y="54"/>
                      <a:pt x="140" y="54"/>
                      <a:pt x="140" y="54"/>
                    </a:cubicBezTo>
                    <a:cubicBezTo>
                      <a:pt x="140" y="54"/>
                      <a:pt x="140" y="53"/>
                      <a:pt x="139" y="53"/>
                    </a:cubicBezTo>
                    <a:cubicBezTo>
                      <a:pt x="139" y="53"/>
                      <a:pt x="139" y="55"/>
                      <a:pt x="139" y="56"/>
                    </a:cubicBezTo>
                    <a:cubicBezTo>
                      <a:pt x="139" y="56"/>
                      <a:pt x="139" y="55"/>
                      <a:pt x="139" y="55"/>
                    </a:cubicBezTo>
                    <a:cubicBezTo>
                      <a:pt x="138" y="55"/>
                      <a:pt x="138" y="56"/>
                      <a:pt x="137" y="56"/>
                    </a:cubicBezTo>
                    <a:cubicBezTo>
                      <a:pt x="137" y="55"/>
                      <a:pt x="137" y="55"/>
                      <a:pt x="137" y="55"/>
                    </a:cubicBezTo>
                    <a:cubicBezTo>
                      <a:pt x="137" y="55"/>
                      <a:pt x="137" y="55"/>
                      <a:pt x="137" y="55"/>
                    </a:cubicBezTo>
                    <a:cubicBezTo>
                      <a:pt x="138" y="55"/>
                      <a:pt x="135" y="56"/>
                      <a:pt x="136" y="56"/>
                    </a:cubicBezTo>
                    <a:cubicBezTo>
                      <a:pt x="136" y="56"/>
                      <a:pt x="136" y="57"/>
                      <a:pt x="136" y="57"/>
                    </a:cubicBezTo>
                    <a:cubicBezTo>
                      <a:pt x="136" y="57"/>
                      <a:pt x="135" y="57"/>
                      <a:pt x="135" y="57"/>
                    </a:cubicBezTo>
                    <a:cubicBezTo>
                      <a:pt x="135" y="57"/>
                      <a:pt x="135" y="56"/>
                      <a:pt x="135" y="55"/>
                    </a:cubicBezTo>
                    <a:cubicBezTo>
                      <a:pt x="135" y="55"/>
                      <a:pt x="136" y="54"/>
                      <a:pt x="136" y="54"/>
                    </a:cubicBezTo>
                    <a:cubicBezTo>
                      <a:pt x="136" y="54"/>
                      <a:pt x="136" y="53"/>
                      <a:pt x="136" y="54"/>
                    </a:cubicBezTo>
                    <a:cubicBezTo>
                      <a:pt x="136" y="54"/>
                      <a:pt x="136" y="54"/>
                      <a:pt x="136" y="54"/>
                    </a:cubicBezTo>
                    <a:cubicBezTo>
                      <a:pt x="135" y="54"/>
                      <a:pt x="135" y="54"/>
                      <a:pt x="134" y="53"/>
                    </a:cubicBezTo>
                    <a:cubicBezTo>
                      <a:pt x="134" y="54"/>
                      <a:pt x="134" y="54"/>
                      <a:pt x="134" y="54"/>
                    </a:cubicBezTo>
                    <a:cubicBezTo>
                      <a:pt x="134" y="54"/>
                      <a:pt x="134" y="54"/>
                      <a:pt x="134" y="54"/>
                    </a:cubicBezTo>
                    <a:cubicBezTo>
                      <a:pt x="134" y="55"/>
                      <a:pt x="134" y="55"/>
                      <a:pt x="134" y="56"/>
                    </a:cubicBezTo>
                    <a:cubicBezTo>
                      <a:pt x="132" y="54"/>
                      <a:pt x="133" y="55"/>
                      <a:pt x="130" y="55"/>
                    </a:cubicBezTo>
                    <a:cubicBezTo>
                      <a:pt x="130" y="54"/>
                      <a:pt x="130" y="54"/>
                      <a:pt x="130" y="54"/>
                    </a:cubicBezTo>
                    <a:cubicBezTo>
                      <a:pt x="130" y="54"/>
                      <a:pt x="130" y="55"/>
                      <a:pt x="129" y="55"/>
                    </a:cubicBezTo>
                    <a:cubicBezTo>
                      <a:pt x="129" y="54"/>
                      <a:pt x="129" y="54"/>
                      <a:pt x="129" y="54"/>
                    </a:cubicBezTo>
                    <a:cubicBezTo>
                      <a:pt x="129" y="54"/>
                      <a:pt x="130" y="54"/>
                      <a:pt x="130" y="53"/>
                    </a:cubicBezTo>
                    <a:cubicBezTo>
                      <a:pt x="130" y="53"/>
                      <a:pt x="130" y="53"/>
                      <a:pt x="130" y="53"/>
                    </a:cubicBezTo>
                    <a:cubicBezTo>
                      <a:pt x="130" y="53"/>
                      <a:pt x="130" y="52"/>
                      <a:pt x="130" y="52"/>
                    </a:cubicBezTo>
                    <a:cubicBezTo>
                      <a:pt x="129" y="51"/>
                      <a:pt x="129" y="51"/>
                      <a:pt x="128" y="50"/>
                    </a:cubicBezTo>
                    <a:cubicBezTo>
                      <a:pt x="128" y="51"/>
                      <a:pt x="128" y="51"/>
                      <a:pt x="128" y="52"/>
                    </a:cubicBezTo>
                    <a:cubicBezTo>
                      <a:pt x="127" y="52"/>
                      <a:pt x="126" y="52"/>
                      <a:pt x="126" y="52"/>
                    </a:cubicBezTo>
                    <a:cubicBezTo>
                      <a:pt x="126" y="52"/>
                      <a:pt x="127" y="49"/>
                      <a:pt x="127" y="49"/>
                    </a:cubicBezTo>
                    <a:cubicBezTo>
                      <a:pt x="126" y="49"/>
                      <a:pt x="127" y="48"/>
                      <a:pt x="126" y="48"/>
                    </a:cubicBezTo>
                    <a:cubicBezTo>
                      <a:pt x="126" y="48"/>
                      <a:pt x="125" y="50"/>
                      <a:pt x="125" y="50"/>
                    </a:cubicBezTo>
                    <a:cubicBezTo>
                      <a:pt x="125" y="50"/>
                      <a:pt x="125" y="50"/>
                      <a:pt x="125" y="51"/>
                    </a:cubicBezTo>
                    <a:cubicBezTo>
                      <a:pt x="125" y="51"/>
                      <a:pt x="124" y="51"/>
                      <a:pt x="124" y="51"/>
                    </a:cubicBezTo>
                    <a:cubicBezTo>
                      <a:pt x="124" y="51"/>
                      <a:pt x="124" y="50"/>
                      <a:pt x="124" y="50"/>
                    </a:cubicBezTo>
                    <a:cubicBezTo>
                      <a:pt x="124" y="50"/>
                      <a:pt x="124" y="49"/>
                      <a:pt x="123" y="49"/>
                    </a:cubicBezTo>
                    <a:cubicBezTo>
                      <a:pt x="123" y="50"/>
                      <a:pt x="123" y="50"/>
                      <a:pt x="123" y="50"/>
                    </a:cubicBezTo>
                    <a:cubicBezTo>
                      <a:pt x="123" y="50"/>
                      <a:pt x="122" y="51"/>
                      <a:pt x="122" y="51"/>
                    </a:cubicBezTo>
                    <a:cubicBezTo>
                      <a:pt x="122" y="51"/>
                      <a:pt x="122" y="51"/>
                      <a:pt x="122" y="50"/>
                    </a:cubicBezTo>
                    <a:cubicBezTo>
                      <a:pt x="121" y="50"/>
                      <a:pt x="121" y="50"/>
                      <a:pt x="121" y="50"/>
                    </a:cubicBezTo>
                    <a:cubicBezTo>
                      <a:pt x="121" y="51"/>
                      <a:pt x="121" y="51"/>
                      <a:pt x="121" y="52"/>
                    </a:cubicBezTo>
                    <a:cubicBezTo>
                      <a:pt x="121" y="52"/>
                      <a:pt x="120" y="52"/>
                      <a:pt x="120" y="52"/>
                    </a:cubicBezTo>
                    <a:cubicBezTo>
                      <a:pt x="120" y="51"/>
                      <a:pt x="120" y="50"/>
                      <a:pt x="121" y="49"/>
                    </a:cubicBezTo>
                    <a:cubicBezTo>
                      <a:pt x="122" y="49"/>
                      <a:pt x="120" y="49"/>
                      <a:pt x="120" y="49"/>
                    </a:cubicBezTo>
                    <a:cubicBezTo>
                      <a:pt x="120" y="49"/>
                      <a:pt x="120" y="49"/>
                      <a:pt x="120" y="50"/>
                    </a:cubicBezTo>
                    <a:cubicBezTo>
                      <a:pt x="120" y="50"/>
                      <a:pt x="120" y="49"/>
                      <a:pt x="120" y="49"/>
                    </a:cubicBezTo>
                    <a:cubicBezTo>
                      <a:pt x="119" y="48"/>
                      <a:pt x="119" y="49"/>
                      <a:pt x="119" y="49"/>
                    </a:cubicBezTo>
                    <a:cubicBezTo>
                      <a:pt x="119" y="49"/>
                      <a:pt x="119" y="48"/>
                      <a:pt x="119" y="48"/>
                    </a:cubicBezTo>
                    <a:cubicBezTo>
                      <a:pt x="118" y="48"/>
                      <a:pt x="117" y="48"/>
                      <a:pt x="117" y="48"/>
                    </a:cubicBezTo>
                    <a:cubicBezTo>
                      <a:pt x="119" y="46"/>
                      <a:pt x="118" y="47"/>
                      <a:pt x="116" y="46"/>
                    </a:cubicBezTo>
                    <a:cubicBezTo>
                      <a:pt x="116" y="46"/>
                      <a:pt x="116" y="47"/>
                      <a:pt x="116" y="47"/>
                    </a:cubicBezTo>
                    <a:cubicBezTo>
                      <a:pt x="116" y="46"/>
                      <a:pt x="116" y="46"/>
                      <a:pt x="116" y="45"/>
                    </a:cubicBezTo>
                    <a:cubicBezTo>
                      <a:pt x="115" y="45"/>
                      <a:pt x="113" y="45"/>
                      <a:pt x="112" y="45"/>
                    </a:cubicBezTo>
                    <a:cubicBezTo>
                      <a:pt x="112" y="45"/>
                      <a:pt x="112" y="44"/>
                      <a:pt x="112" y="44"/>
                    </a:cubicBezTo>
                    <a:cubicBezTo>
                      <a:pt x="112" y="43"/>
                      <a:pt x="111" y="44"/>
                      <a:pt x="111" y="44"/>
                    </a:cubicBezTo>
                    <a:cubicBezTo>
                      <a:pt x="111" y="43"/>
                      <a:pt x="111" y="43"/>
                      <a:pt x="111" y="43"/>
                    </a:cubicBezTo>
                    <a:cubicBezTo>
                      <a:pt x="112" y="43"/>
                      <a:pt x="113" y="43"/>
                      <a:pt x="114" y="43"/>
                    </a:cubicBezTo>
                    <a:cubicBezTo>
                      <a:pt x="114" y="42"/>
                      <a:pt x="114" y="42"/>
                      <a:pt x="114" y="42"/>
                    </a:cubicBezTo>
                    <a:cubicBezTo>
                      <a:pt x="114" y="41"/>
                      <a:pt x="115" y="41"/>
                      <a:pt x="115" y="41"/>
                    </a:cubicBezTo>
                    <a:cubicBezTo>
                      <a:pt x="115" y="41"/>
                      <a:pt x="115" y="41"/>
                      <a:pt x="115" y="41"/>
                    </a:cubicBezTo>
                    <a:cubicBezTo>
                      <a:pt x="115" y="40"/>
                      <a:pt x="113" y="40"/>
                      <a:pt x="113" y="39"/>
                    </a:cubicBezTo>
                    <a:cubicBezTo>
                      <a:pt x="113" y="38"/>
                      <a:pt x="113" y="38"/>
                      <a:pt x="113" y="38"/>
                    </a:cubicBezTo>
                    <a:cubicBezTo>
                      <a:pt x="112" y="38"/>
                      <a:pt x="113" y="38"/>
                      <a:pt x="113" y="38"/>
                    </a:cubicBezTo>
                    <a:cubicBezTo>
                      <a:pt x="114" y="39"/>
                      <a:pt x="114" y="39"/>
                      <a:pt x="114" y="39"/>
                    </a:cubicBezTo>
                    <a:cubicBezTo>
                      <a:pt x="115" y="39"/>
                      <a:pt x="116" y="39"/>
                      <a:pt x="117" y="39"/>
                    </a:cubicBezTo>
                    <a:cubicBezTo>
                      <a:pt x="119" y="38"/>
                      <a:pt x="115" y="36"/>
                      <a:pt x="114" y="36"/>
                    </a:cubicBezTo>
                    <a:cubicBezTo>
                      <a:pt x="113" y="36"/>
                      <a:pt x="112" y="37"/>
                      <a:pt x="112" y="37"/>
                    </a:cubicBezTo>
                    <a:cubicBezTo>
                      <a:pt x="112" y="36"/>
                      <a:pt x="112" y="36"/>
                      <a:pt x="112" y="36"/>
                    </a:cubicBezTo>
                    <a:cubicBezTo>
                      <a:pt x="112" y="36"/>
                      <a:pt x="111" y="35"/>
                      <a:pt x="111" y="35"/>
                    </a:cubicBezTo>
                    <a:cubicBezTo>
                      <a:pt x="111" y="35"/>
                      <a:pt x="112" y="35"/>
                      <a:pt x="113" y="35"/>
                    </a:cubicBezTo>
                    <a:cubicBezTo>
                      <a:pt x="113" y="35"/>
                      <a:pt x="114" y="34"/>
                      <a:pt x="114" y="34"/>
                    </a:cubicBezTo>
                    <a:cubicBezTo>
                      <a:pt x="114" y="33"/>
                      <a:pt x="115" y="34"/>
                      <a:pt x="115" y="34"/>
                    </a:cubicBezTo>
                    <a:cubicBezTo>
                      <a:pt x="116" y="33"/>
                      <a:pt x="116" y="32"/>
                      <a:pt x="116" y="31"/>
                    </a:cubicBezTo>
                    <a:cubicBezTo>
                      <a:pt x="116" y="31"/>
                      <a:pt x="115" y="30"/>
                      <a:pt x="114" y="30"/>
                    </a:cubicBezTo>
                    <a:cubicBezTo>
                      <a:pt x="114" y="30"/>
                      <a:pt x="114" y="29"/>
                      <a:pt x="114" y="29"/>
                    </a:cubicBezTo>
                    <a:cubicBezTo>
                      <a:pt x="114" y="29"/>
                      <a:pt x="113" y="29"/>
                      <a:pt x="113" y="29"/>
                    </a:cubicBezTo>
                    <a:cubicBezTo>
                      <a:pt x="113" y="30"/>
                      <a:pt x="112" y="32"/>
                      <a:pt x="111" y="32"/>
                    </a:cubicBezTo>
                    <a:cubicBezTo>
                      <a:pt x="110" y="32"/>
                      <a:pt x="111" y="31"/>
                      <a:pt x="110" y="30"/>
                    </a:cubicBezTo>
                    <a:cubicBezTo>
                      <a:pt x="110" y="30"/>
                      <a:pt x="109" y="30"/>
                      <a:pt x="108" y="30"/>
                    </a:cubicBezTo>
                    <a:cubicBezTo>
                      <a:pt x="108" y="30"/>
                      <a:pt x="109" y="30"/>
                      <a:pt x="109" y="30"/>
                    </a:cubicBezTo>
                    <a:cubicBezTo>
                      <a:pt x="109" y="30"/>
                      <a:pt x="109" y="30"/>
                      <a:pt x="110" y="29"/>
                    </a:cubicBezTo>
                    <a:cubicBezTo>
                      <a:pt x="110" y="29"/>
                      <a:pt x="110" y="29"/>
                      <a:pt x="110" y="29"/>
                    </a:cubicBezTo>
                    <a:cubicBezTo>
                      <a:pt x="111" y="28"/>
                      <a:pt x="111" y="29"/>
                      <a:pt x="112" y="29"/>
                    </a:cubicBezTo>
                    <a:cubicBezTo>
                      <a:pt x="112" y="29"/>
                      <a:pt x="112" y="28"/>
                      <a:pt x="112" y="28"/>
                    </a:cubicBezTo>
                    <a:cubicBezTo>
                      <a:pt x="111" y="27"/>
                      <a:pt x="110" y="28"/>
                      <a:pt x="110" y="28"/>
                    </a:cubicBezTo>
                    <a:cubicBezTo>
                      <a:pt x="109" y="27"/>
                      <a:pt x="109" y="26"/>
                      <a:pt x="109" y="26"/>
                    </a:cubicBezTo>
                    <a:cubicBezTo>
                      <a:pt x="108" y="26"/>
                      <a:pt x="107" y="26"/>
                      <a:pt x="107" y="26"/>
                    </a:cubicBezTo>
                    <a:cubicBezTo>
                      <a:pt x="107" y="26"/>
                      <a:pt x="106" y="27"/>
                      <a:pt x="106" y="27"/>
                    </a:cubicBezTo>
                    <a:cubicBezTo>
                      <a:pt x="105" y="27"/>
                      <a:pt x="105" y="27"/>
                      <a:pt x="105" y="27"/>
                    </a:cubicBezTo>
                    <a:cubicBezTo>
                      <a:pt x="105" y="27"/>
                      <a:pt x="106" y="26"/>
                      <a:pt x="106" y="26"/>
                    </a:cubicBezTo>
                    <a:cubicBezTo>
                      <a:pt x="105" y="26"/>
                      <a:pt x="103" y="25"/>
                      <a:pt x="103" y="27"/>
                    </a:cubicBezTo>
                    <a:cubicBezTo>
                      <a:pt x="103" y="28"/>
                      <a:pt x="103" y="28"/>
                      <a:pt x="103" y="28"/>
                    </a:cubicBezTo>
                    <a:cubicBezTo>
                      <a:pt x="102" y="28"/>
                      <a:pt x="102" y="28"/>
                      <a:pt x="102" y="28"/>
                    </a:cubicBezTo>
                    <a:cubicBezTo>
                      <a:pt x="103" y="27"/>
                      <a:pt x="102" y="26"/>
                      <a:pt x="102" y="26"/>
                    </a:cubicBezTo>
                    <a:cubicBezTo>
                      <a:pt x="102" y="26"/>
                      <a:pt x="103" y="26"/>
                      <a:pt x="103" y="26"/>
                    </a:cubicBezTo>
                    <a:cubicBezTo>
                      <a:pt x="103" y="26"/>
                      <a:pt x="104" y="25"/>
                      <a:pt x="104" y="25"/>
                    </a:cubicBezTo>
                    <a:cubicBezTo>
                      <a:pt x="104" y="24"/>
                      <a:pt x="104" y="24"/>
                      <a:pt x="104" y="24"/>
                    </a:cubicBezTo>
                    <a:cubicBezTo>
                      <a:pt x="104" y="24"/>
                      <a:pt x="103" y="24"/>
                      <a:pt x="103" y="24"/>
                    </a:cubicBezTo>
                    <a:cubicBezTo>
                      <a:pt x="103" y="24"/>
                      <a:pt x="102" y="24"/>
                      <a:pt x="102" y="24"/>
                    </a:cubicBezTo>
                    <a:cubicBezTo>
                      <a:pt x="102" y="24"/>
                      <a:pt x="102" y="24"/>
                      <a:pt x="102" y="23"/>
                    </a:cubicBezTo>
                    <a:cubicBezTo>
                      <a:pt x="102" y="23"/>
                      <a:pt x="101" y="24"/>
                      <a:pt x="102" y="24"/>
                    </a:cubicBezTo>
                    <a:cubicBezTo>
                      <a:pt x="101" y="24"/>
                      <a:pt x="101" y="24"/>
                      <a:pt x="101" y="24"/>
                    </a:cubicBezTo>
                    <a:cubicBezTo>
                      <a:pt x="101" y="24"/>
                      <a:pt x="102" y="25"/>
                      <a:pt x="102" y="25"/>
                    </a:cubicBezTo>
                    <a:cubicBezTo>
                      <a:pt x="102" y="25"/>
                      <a:pt x="101" y="25"/>
                      <a:pt x="101" y="25"/>
                    </a:cubicBezTo>
                    <a:cubicBezTo>
                      <a:pt x="99" y="25"/>
                      <a:pt x="98" y="25"/>
                      <a:pt x="100" y="24"/>
                    </a:cubicBezTo>
                    <a:cubicBezTo>
                      <a:pt x="100" y="24"/>
                      <a:pt x="101" y="24"/>
                      <a:pt x="101" y="23"/>
                    </a:cubicBezTo>
                    <a:cubicBezTo>
                      <a:pt x="101" y="23"/>
                      <a:pt x="101" y="22"/>
                      <a:pt x="101" y="23"/>
                    </a:cubicBezTo>
                    <a:cubicBezTo>
                      <a:pt x="101" y="23"/>
                      <a:pt x="99" y="23"/>
                      <a:pt x="99" y="22"/>
                    </a:cubicBezTo>
                    <a:cubicBezTo>
                      <a:pt x="98" y="22"/>
                      <a:pt x="98" y="21"/>
                      <a:pt x="98" y="21"/>
                    </a:cubicBezTo>
                    <a:cubicBezTo>
                      <a:pt x="97" y="21"/>
                      <a:pt x="98" y="20"/>
                      <a:pt x="97" y="20"/>
                    </a:cubicBezTo>
                    <a:cubicBezTo>
                      <a:pt x="95" y="20"/>
                      <a:pt x="96" y="22"/>
                      <a:pt x="96" y="23"/>
                    </a:cubicBezTo>
                    <a:cubicBezTo>
                      <a:pt x="95" y="24"/>
                      <a:pt x="95" y="24"/>
                      <a:pt x="95" y="24"/>
                    </a:cubicBezTo>
                    <a:cubicBezTo>
                      <a:pt x="95" y="24"/>
                      <a:pt x="95" y="23"/>
                      <a:pt x="95" y="23"/>
                    </a:cubicBezTo>
                    <a:cubicBezTo>
                      <a:pt x="94" y="23"/>
                      <a:pt x="95" y="22"/>
                      <a:pt x="94" y="22"/>
                    </a:cubicBezTo>
                    <a:cubicBezTo>
                      <a:pt x="94" y="22"/>
                      <a:pt x="93" y="23"/>
                      <a:pt x="93" y="23"/>
                    </a:cubicBezTo>
                    <a:cubicBezTo>
                      <a:pt x="93" y="22"/>
                      <a:pt x="93" y="18"/>
                      <a:pt x="91" y="21"/>
                    </a:cubicBezTo>
                    <a:cubicBezTo>
                      <a:pt x="91" y="22"/>
                      <a:pt x="91" y="22"/>
                      <a:pt x="91" y="23"/>
                    </a:cubicBezTo>
                    <a:cubicBezTo>
                      <a:pt x="91" y="23"/>
                      <a:pt x="90" y="23"/>
                      <a:pt x="90" y="23"/>
                    </a:cubicBezTo>
                    <a:cubicBezTo>
                      <a:pt x="90" y="23"/>
                      <a:pt x="89" y="22"/>
                      <a:pt x="89" y="22"/>
                    </a:cubicBezTo>
                    <a:cubicBezTo>
                      <a:pt x="89" y="22"/>
                      <a:pt x="89" y="22"/>
                      <a:pt x="89" y="21"/>
                    </a:cubicBezTo>
                    <a:cubicBezTo>
                      <a:pt x="90" y="22"/>
                      <a:pt x="89" y="21"/>
                      <a:pt x="89" y="21"/>
                    </a:cubicBezTo>
                    <a:cubicBezTo>
                      <a:pt x="89" y="21"/>
                      <a:pt x="89" y="21"/>
                      <a:pt x="89" y="21"/>
                    </a:cubicBezTo>
                    <a:cubicBezTo>
                      <a:pt x="89" y="21"/>
                      <a:pt x="88" y="20"/>
                      <a:pt x="88" y="20"/>
                    </a:cubicBezTo>
                    <a:cubicBezTo>
                      <a:pt x="89" y="20"/>
                      <a:pt x="90" y="19"/>
                      <a:pt x="91" y="19"/>
                    </a:cubicBezTo>
                    <a:cubicBezTo>
                      <a:pt x="90" y="16"/>
                      <a:pt x="90" y="15"/>
                      <a:pt x="88" y="15"/>
                    </a:cubicBezTo>
                    <a:cubicBezTo>
                      <a:pt x="88" y="15"/>
                      <a:pt x="88" y="15"/>
                      <a:pt x="89" y="15"/>
                    </a:cubicBezTo>
                    <a:cubicBezTo>
                      <a:pt x="89" y="15"/>
                      <a:pt x="89" y="14"/>
                      <a:pt x="89" y="14"/>
                    </a:cubicBezTo>
                    <a:cubicBezTo>
                      <a:pt x="89" y="14"/>
                      <a:pt x="89" y="14"/>
                      <a:pt x="89" y="14"/>
                    </a:cubicBezTo>
                    <a:cubicBezTo>
                      <a:pt x="89" y="14"/>
                      <a:pt x="88" y="12"/>
                      <a:pt x="88" y="12"/>
                    </a:cubicBezTo>
                    <a:cubicBezTo>
                      <a:pt x="87" y="12"/>
                      <a:pt x="86" y="12"/>
                      <a:pt x="85" y="12"/>
                    </a:cubicBezTo>
                    <a:cubicBezTo>
                      <a:pt x="85" y="12"/>
                      <a:pt x="84" y="12"/>
                      <a:pt x="84" y="12"/>
                    </a:cubicBezTo>
                    <a:cubicBezTo>
                      <a:pt x="83" y="12"/>
                      <a:pt x="83" y="13"/>
                      <a:pt x="81" y="13"/>
                    </a:cubicBezTo>
                    <a:cubicBezTo>
                      <a:pt x="81" y="13"/>
                      <a:pt x="80" y="12"/>
                      <a:pt x="79" y="12"/>
                    </a:cubicBezTo>
                    <a:close/>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4CFCFA-2824-4B21-A9B5-C2F9F398B340}"/>
                  </a:ext>
                </a:extLst>
              </p:cNvPr>
              <p:cNvSpPr>
                <a:spLocks noEditPoints="1"/>
              </p:cNvSpPr>
              <p:nvPr/>
            </p:nvSpPr>
            <p:spPr bwMode="auto">
              <a:xfrm>
                <a:off x="1003300" y="1822450"/>
                <a:ext cx="1441450" cy="1055688"/>
              </a:xfrm>
              <a:custGeom>
                <a:avLst/>
                <a:gdLst>
                  <a:gd name="T0" fmla="*/ 74 w 254"/>
                  <a:gd name="T1" fmla="*/ 24 h 186"/>
                  <a:gd name="T2" fmla="*/ 106 w 254"/>
                  <a:gd name="T3" fmla="*/ 10 h 186"/>
                  <a:gd name="T4" fmla="*/ 143 w 254"/>
                  <a:gd name="T5" fmla="*/ 9 h 186"/>
                  <a:gd name="T6" fmla="*/ 181 w 254"/>
                  <a:gd name="T7" fmla="*/ 45 h 186"/>
                  <a:gd name="T8" fmla="*/ 170 w 254"/>
                  <a:gd name="T9" fmla="*/ 42 h 186"/>
                  <a:gd name="T10" fmla="*/ 174 w 254"/>
                  <a:gd name="T11" fmla="*/ 50 h 186"/>
                  <a:gd name="T12" fmla="*/ 163 w 254"/>
                  <a:gd name="T13" fmla="*/ 13 h 186"/>
                  <a:gd name="T14" fmla="*/ 182 w 254"/>
                  <a:gd name="T15" fmla="*/ 25 h 186"/>
                  <a:gd name="T16" fmla="*/ 183 w 254"/>
                  <a:gd name="T17" fmla="*/ 6 h 186"/>
                  <a:gd name="T18" fmla="*/ 98 w 254"/>
                  <a:gd name="T19" fmla="*/ 19 h 186"/>
                  <a:gd name="T20" fmla="*/ 107 w 254"/>
                  <a:gd name="T21" fmla="*/ 27 h 186"/>
                  <a:gd name="T22" fmla="*/ 126 w 254"/>
                  <a:gd name="T23" fmla="*/ 32 h 186"/>
                  <a:gd name="T24" fmla="*/ 118 w 254"/>
                  <a:gd name="T25" fmla="*/ 49 h 186"/>
                  <a:gd name="T26" fmla="*/ 150 w 254"/>
                  <a:gd name="T27" fmla="*/ 39 h 186"/>
                  <a:gd name="T28" fmla="*/ 161 w 254"/>
                  <a:gd name="T29" fmla="*/ 41 h 186"/>
                  <a:gd name="T30" fmla="*/ 161 w 254"/>
                  <a:gd name="T31" fmla="*/ 31 h 186"/>
                  <a:gd name="T32" fmla="*/ 141 w 254"/>
                  <a:gd name="T33" fmla="*/ 22 h 186"/>
                  <a:gd name="T34" fmla="*/ 123 w 254"/>
                  <a:gd name="T35" fmla="*/ 19 h 186"/>
                  <a:gd name="T36" fmla="*/ 91 w 254"/>
                  <a:gd name="T37" fmla="*/ 64 h 186"/>
                  <a:gd name="T38" fmla="*/ 87 w 254"/>
                  <a:gd name="T39" fmla="*/ 75 h 186"/>
                  <a:gd name="T40" fmla="*/ 76 w 254"/>
                  <a:gd name="T41" fmla="*/ 63 h 186"/>
                  <a:gd name="T42" fmla="*/ 91 w 254"/>
                  <a:gd name="T43" fmla="*/ 85 h 186"/>
                  <a:gd name="T44" fmla="*/ 112 w 254"/>
                  <a:gd name="T45" fmla="*/ 102 h 186"/>
                  <a:gd name="T46" fmla="*/ 115 w 254"/>
                  <a:gd name="T47" fmla="*/ 92 h 186"/>
                  <a:gd name="T48" fmla="*/ 131 w 254"/>
                  <a:gd name="T49" fmla="*/ 118 h 186"/>
                  <a:gd name="T50" fmla="*/ 40 w 254"/>
                  <a:gd name="T51" fmla="*/ 153 h 186"/>
                  <a:gd name="T52" fmla="*/ 41 w 254"/>
                  <a:gd name="T53" fmla="*/ 157 h 186"/>
                  <a:gd name="T54" fmla="*/ 164 w 254"/>
                  <a:gd name="T55" fmla="*/ 123 h 186"/>
                  <a:gd name="T56" fmla="*/ 187 w 254"/>
                  <a:gd name="T57" fmla="*/ 172 h 186"/>
                  <a:gd name="T58" fmla="*/ 179 w 254"/>
                  <a:gd name="T59" fmla="*/ 148 h 186"/>
                  <a:gd name="T60" fmla="*/ 180 w 254"/>
                  <a:gd name="T61" fmla="*/ 174 h 186"/>
                  <a:gd name="T62" fmla="*/ 45 w 254"/>
                  <a:gd name="T63" fmla="*/ 42 h 186"/>
                  <a:gd name="T64" fmla="*/ 201 w 254"/>
                  <a:gd name="T65" fmla="*/ 99 h 186"/>
                  <a:gd name="T66" fmla="*/ 214 w 254"/>
                  <a:gd name="T67" fmla="*/ 86 h 186"/>
                  <a:gd name="T68" fmla="*/ 217 w 254"/>
                  <a:gd name="T69" fmla="*/ 70 h 186"/>
                  <a:gd name="T70" fmla="*/ 237 w 254"/>
                  <a:gd name="T71" fmla="*/ 66 h 186"/>
                  <a:gd name="T72" fmla="*/ 248 w 254"/>
                  <a:gd name="T73" fmla="*/ 53 h 186"/>
                  <a:gd name="T74" fmla="*/ 237 w 254"/>
                  <a:gd name="T75" fmla="*/ 46 h 186"/>
                  <a:gd name="T76" fmla="*/ 221 w 254"/>
                  <a:gd name="T77" fmla="*/ 53 h 186"/>
                  <a:gd name="T78" fmla="*/ 212 w 254"/>
                  <a:gd name="T79" fmla="*/ 42 h 186"/>
                  <a:gd name="T80" fmla="*/ 206 w 254"/>
                  <a:gd name="T81" fmla="*/ 30 h 186"/>
                  <a:gd name="T82" fmla="*/ 197 w 254"/>
                  <a:gd name="T83" fmla="*/ 16 h 186"/>
                  <a:gd name="T84" fmla="*/ 192 w 254"/>
                  <a:gd name="T85" fmla="*/ 9 h 186"/>
                  <a:gd name="T86" fmla="*/ 189 w 254"/>
                  <a:gd name="T87" fmla="*/ 29 h 186"/>
                  <a:gd name="T88" fmla="*/ 204 w 254"/>
                  <a:gd name="T89" fmla="*/ 39 h 186"/>
                  <a:gd name="T90" fmla="*/ 191 w 254"/>
                  <a:gd name="T91" fmla="*/ 56 h 186"/>
                  <a:gd name="T92" fmla="*/ 185 w 254"/>
                  <a:gd name="T93" fmla="*/ 53 h 186"/>
                  <a:gd name="T94" fmla="*/ 160 w 254"/>
                  <a:gd name="T95" fmla="*/ 55 h 186"/>
                  <a:gd name="T96" fmla="*/ 137 w 254"/>
                  <a:gd name="T97" fmla="*/ 52 h 186"/>
                  <a:gd name="T98" fmla="*/ 137 w 254"/>
                  <a:gd name="T99" fmla="*/ 56 h 186"/>
                  <a:gd name="T100" fmla="*/ 121 w 254"/>
                  <a:gd name="T101" fmla="*/ 56 h 186"/>
                  <a:gd name="T102" fmla="*/ 102 w 254"/>
                  <a:gd name="T103" fmla="*/ 47 h 186"/>
                  <a:gd name="T104" fmla="*/ 66 w 254"/>
                  <a:gd name="T105" fmla="*/ 38 h 186"/>
                  <a:gd name="T106" fmla="*/ 40 w 254"/>
                  <a:gd name="T107" fmla="*/ 43 h 186"/>
                  <a:gd name="T108" fmla="*/ 39 w 254"/>
                  <a:gd name="T109" fmla="*/ 37 h 186"/>
                  <a:gd name="T110" fmla="*/ 26 w 254"/>
                  <a:gd name="T111" fmla="*/ 48 h 186"/>
                  <a:gd name="T112" fmla="*/ 18 w 254"/>
                  <a:gd name="T113" fmla="*/ 114 h 186"/>
                  <a:gd name="T114" fmla="*/ 50 w 254"/>
                  <a:gd name="T115" fmla="*/ 144 h 186"/>
                  <a:gd name="T116" fmla="*/ 53 w 254"/>
                  <a:gd name="T117" fmla="*/ 160 h 186"/>
                  <a:gd name="T118" fmla="*/ 56 w 254"/>
                  <a:gd name="T119" fmla="*/ 176 h 186"/>
                  <a:gd name="T120" fmla="*/ 72 w 254"/>
                  <a:gd name="T121" fmla="*/ 179 h 186"/>
                  <a:gd name="T122" fmla="*/ 73 w 254"/>
                  <a:gd name="T123"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 h="186">
                    <a:moveTo>
                      <a:pt x="85" y="0"/>
                    </a:moveTo>
                    <a:cubicBezTo>
                      <a:pt x="85" y="0"/>
                      <a:pt x="83" y="1"/>
                      <a:pt x="83" y="1"/>
                    </a:cubicBezTo>
                    <a:cubicBezTo>
                      <a:pt x="81" y="1"/>
                      <a:pt x="80" y="1"/>
                      <a:pt x="78" y="1"/>
                    </a:cubicBezTo>
                    <a:cubicBezTo>
                      <a:pt x="78" y="2"/>
                      <a:pt x="78" y="2"/>
                      <a:pt x="78" y="2"/>
                    </a:cubicBezTo>
                    <a:cubicBezTo>
                      <a:pt x="77" y="2"/>
                      <a:pt x="76" y="2"/>
                      <a:pt x="75" y="2"/>
                    </a:cubicBezTo>
                    <a:cubicBezTo>
                      <a:pt x="75" y="3"/>
                      <a:pt x="73" y="4"/>
                      <a:pt x="72" y="4"/>
                    </a:cubicBezTo>
                    <a:cubicBezTo>
                      <a:pt x="73" y="5"/>
                      <a:pt x="74" y="7"/>
                      <a:pt x="74" y="8"/>
                    </a:cubicBezTo>
                    <a:cubicBezTo>
                      <a:pt x="73" y="9"/>
                      <a:pt x="73" y="9"/>
                      <a:pt x="73" y="9"/>
                    </a:cubicBezTo>
                    <a:cubicBezTo>
                      <a:pt x="73" y="10"/>
                      <a:pt x="73" y="11"/>
                      <a:pt x="73" y="12"/>
                    </a:cubicBezTo>
                    <a:cubicBezTo>
                      <a:pt x="74" y="12"/>
                      <a:pt x="74" y="12"/>
                      <a:pt x="74" y="12"/>
                    </a:cubicBezTo>
                    <a:cubicBezTo>
                      <a:pt x="74" y="13"/>
                      <a:pt x="73" y="13"/>
                      <a:pt x="74" y="13"/>
                    </a:cubicBezTo>
                    <a:cubicBezTo>
                      <a:pt x="73" y="13"/>
                      <a:pt x="72" y="13"/>
                      <a:pt x="72" y="13"/>
                    </a:cubicBezTo>
                    <a:cubicBezTo>
                      <a:pt x="72" y="15"/>
                      <a:pt x="73" y="16"/>
                      <a:pt x="73" y="18"/>
                    </a:cubicBezTo>
                    <a:cubicBezTo>
                      <a:pt x="72" y="18"/>
                      <a:pt x="71" y="19"/>
                      <a:pt x="71" y="19"/>
                    </a:cubicBezTo>
                    <a:cubicBezTo>
                      <a:pt x="71" y="20"/>
                      <a:pt x="71" y="21"/>
                      <a:pt x="71" y="22"/>
                    </a:cubicBezTo>
                    <a:cubicBezTo>
                      <a:pt x="71" y="22"/>
                      <a:pt x="72" y="22"/>
                      <a:pt x="72" y="22"/>
                    </a:cubicBezTo>
                    <a:cubicBezTo>
                      <a:pt x="73" y="23"/>
                      <a:pt x="73" y="23"/>
                      <a:pt x="74" y="24"/>
                    </a:cubicBezTo>
                    <a:cubicBezTo>
                      <a:pt x="74" y="24"/>
                      <a:pt x="74" y="24"/>
                      <a:pt x="74" y="24"/>
                    </a:cubicBezTo>
                    <a:cubicBezTo>
                      <a:pt x="74" y="24"/>
                      <a:pt x="74" y="24"/>
                      <a:pt x="74" y="24"/>
                    </a:cubicBezTo>
                    <a:cubicBezTo>
                      <a:pt x="75" y="25"/>
                      <a:pt x="75" y="28"/>
                      <a:pt x="76" y="28"/>
                    </a:cubicBezTo>
                    <a:cubicBezTo>
                      <a:pt x="80" y="29"/>
                      <a:pt x="82" y="25"/>
                      <a:pt x="83" y="24"/>
                    </a:cubicBezTo>
                    <a:cubicBezTo>
                      <a:pt x="83" y="24"/>
                      <a:pt x="83" y="24"/>
                      <a:pt x="84" y="24"/>
                    </a:cubicBezTo>
                    <a:cubicBezTo>
                      <a:pt x="84" y="25"/>
                      <a:pt x="84" y="25"/>
                      <a:pt x="84" y="25"/>
                    </a:cubicBezTo>
                    <a:cubicBezTo>
                      <a:pt x="86" y="25"/>
                      <a:pt x="87" y="25"/>
                      <a:pt x="89" y="24"/>
                    </a:cubicBezTo>
                    <a:cubicBezTo>
                      <a:pt x="90" y="24"/>
                      <a:pt x="90" y="24"/>
                      <a:pt x="90" y="24"/>
                    </a:cubicBezTo>
                    <a:cubicBezTo>
                      <a:pt x="91" y="23"/>
                      <a:pt x="90" y="23"/>
                      <a:pt x="91" y="22"/>
                    </a:cubicBezTo>
                    <a:cubicBezTo>
                      <a:pt x="91" y="22"/>
                      <a:pt x="91" y="22"/>
                      <a:pt x="91" y="22"/>
                    </a:cubicBezTo>
                    <a:cubicBezTo>
                      <a:pt x="92" y="21"/>
                      <a:pt x="91" y="20"/>
                      <a:pt x="91" y="20"/>
                    </a:cubicBezTo>
                    <a:cubicBezTo>
                      <a:pt x="91" y="20"/>
                      <a:pt x="92" y="19"/>
                      <a:pt x="91" y="19"/>
                    </a:cubicBezTo>
                    <a:cubicBezTo>
                      <a:pt x="92" y="18"/>
                      <a:pt x="92" y="19"/>
                      <a:pt x="93" y="18"/>
                    </a:cubicBezTo>
                    <a:cubicBezTo>
                      <a:pt x="93" y="18"/>
                      <a:pt x="93" y="17"/>
                      <a:pt x="94" y="17"/>
                    </a:cubicBezTo>
                    <a:cubicBezTo>
                      <a:pt x="94" y="16"/>
                      <a:pt x="95" y="16"/>
                      <a:pt x="96" y="16"/>
                    </a:cubicBezTo>
                    <a:cubicBezTo>
                      <a:pt x="96" y="15"/>
                      <a:pt x="96" y="15"/>
                      <a:pt x="96" y="15"/>
                    </a:cubicBezTo>
                    <a:cubicBezTo>
                      <a:pt x="98" y="13"/>
                      <a:pt x="98" y="13"/>
                      <a:pt x="98" y="13"/>
                    </a:cubicBezTo>
                    <a:cubicBezTo>
                      <a:pt x="99" y="12"/>
                      <a:pt x="100" y="12"/>
                      <a:pt x="101" y="12"/>
                    </a:cubicBezTo>
                    <a:cubicBezTo>
                      <a:pt x="102" y="12"/>
                      <a:pt x="103" y="10"/>
                      <a:pt x="104" y="10"/>
                    </a:cubicBezTo>
                    <a:cubicBezTo>
                      <a:pt x="104" y="10"/>
                      <a:pt x="105" y="10"/>
                      <a:pt x="105" y="10"/>
                    </a:cubicBezTo>
                    <a:cubicBezTo>
                      <a:pt x="106" y="10"/>
                      <a:pt x="106" y="10"/>
                      <a:pt x="106" y="10"/>
                    </a:cubicBezTo>
                    <a:cubicBezTo>
                      <a:pt x="107" y="10"/>
                      <a:pt x="108" y="10"/>
                      <a:pt x="109" y="10"/>
                    </a:cubicBezTo>
                    <a:cubicBezTo>
                      <a:pt x="109" y="10"/>
                      <a:pt x="110" y="9"/>
                      <a:pt x="110" y="9"/>
                    </a:cubicBezTo>
                    <a:cubicBezTo>
                      <a:pt x="110" y="9"/>
                      <a:pt x="110" y="8"/>
                      <a:pt x="110" y="8"/>
                    </a:cubicBezTo>
                    <a:cubicBezTo>
                      <a:pt x="109" y="7"/>
                      <a:pt x="108" y="7"/>
                      <a:pt x="107" y="7"/>
                    </a:cubicBezTo>
                    <a:cubicBezTo>
                      <a:pt x="107" y="6"/>
                      <a:pt x="107" y="5"/>
                      <a:pt x="107" y="5"/>
                    </a:cubicBezTo>
                    <a:cubicBezTo>
                      <a:pt x="106" y="4"/>
                      <a:pt x="100" y="3"/>
                      <a:pt x="98" y="3"/>
                    </a:cubicBezTo>
                    <a:cubicBezTo>
                      <a:pt x="98" y="3"/>
                      <a:pt x="97" y="4"/>
                      <a:pt x="97" y="4"/>
                    </a:cubicBezTo>
                    <a:cubicBezTo>
                      <a:pt x="94" y="3"/>
                      <a:pt x="91" y="3"/>
                      <a:pt x="88" y="1"/>
                    </a:cubicBezTo>
                    <a:cubicBezTo>
                      <a:pt x="87" y="1"/>
                      <a:pt x="86" y="0"/>
                      <a:pt x="85" y="0"/>
                    </a:cubicBezTo>
                    <a:close/>
                    <a:moveTo>
                      <a:pt x="142" y="9"/>
                    </a:moveTo>
                    <a:cubicBezTo>
                      <a:pt x="141" y="12"/>
                      <a:pt x="142" y="14"/>
                      <a:pt x="143" y="17"/>
                    </a:cubicBezTo>
                    <a:cubicBezTo>
                      <a:pt x="143" y="17"/>
                      <a:pt x="145" y="17"/>
                      <a:pt x="146" y="17"/>
                    </a:cubicBezTo>
                    <a:cubicBezTo>
                      <a:pt x="146" y="17"/>
                      <a:pt x="147" y="18"/>
                      <a:pt x="147" y="18"/>
                    </a:cubicBezTo>
                    <a:cubicBezTo>
                      <a:pt x="148" y="18"/>
                      <a:pt x="148" y="18"/>
                      <a:pt x="149" y="18"/>
                    </a:cubicBezTo>
                    <a:cubicBezTo>
                      <a:pt x="149" y="18"/>
                      <a:pt x="149" y="17"/>
                      <a:pt x="149" y="17"/>
                    </a:cubicBezTo>
                    <a:cubicBezTo>
                      <a:pt x="149" y="16"/>
                      <a:pt x="149" y="16"/>
                      <a:pt x="149" y="15"/>
                    </a:cubicBezTo>
                    <a:cubicBezTo>
                      <a:pt x="149" y="15"/>
                      <a:pt x="147" y="14"/>
                      <a:pt x="147" y="14"/>
                    </a:cubicBezTo>
                    <a:cubicBezTo>
                      <a:pt x="147" y="13"/>
                      <a:pt x="147" y="12"/>
                      <a:pt x="146" y="11"/>
                    </a:cubicBezTo>
                    <a:cubicBezTo>
                      <a:pt x="143" y="9"/>
                      <a:pt x="143" y="9"/>
                      <a:pt x="143" y="9"/>
                    </a:cubicBezTo>
                    <a:cubicBezTo>
                      <a:pt x="143" y="8"/>
                      <a:pt x="142" y="9"/>
                      <a:pt x="142" y="9"/>
                    </a:cubicBezTo>
                    <a:close/>
                    <a:moveTo>
                      <a:pt x="171" y="31"/>
                    </a:moveTo>
                    <a:cubicBezTo>
                      <a:pt x="171" y="32"/>
                      <a:pt x="171" y="32"/>
                      <a:pt x="171" y="32"/>
                    </a:cubicBezTo>
                    <a:cubicBezTo>
                      <a:pt x="169" y="33"/>
                      <a:pt x="170" y="32"/>
                      <a:pt x="170" y="34"/>
                    </a:cubicBezTo>
                    <a:cubicBezTo>
                      <a:pt x="170" y="34"/>
                      <a:pt x="170" y="33"/>
                      <a:pt x="171" y="33"/>
                    </a:cubicBezTo>
                    <a:cubicBezTo>
                      <a:pt x="171" y="33"/>
                      <a:pt x="172" y="30"/>
                      <a:pt x="171" y="31"/>
                    </a:cubicBezTo>
                    <a:close/>
                    <a:moveTo>
                      <a:pt x="182" y="38"/>
                    </a:moveTo>
                    <a:cubicBezTo>
                      <a:pt x="182" y="38"/>
                      <a:pt x="181" y="38"/>
                      <a:pt x="181" y="39"/>
                    </a:cubicBezTo>
                    <a:cubicBezTo>
                      <a:pt x="181" y="39"/>
                      <a:pt x="181" y="40"/>
                      <a:pt x="181" y="40"/>
                    </a:cubicBezTo>
                    <a:cubicBezTo>
                      <a:pt x="180" y="40"/>
                      <a:pt x="181" y="40"/>
                      <a:pt x="180" y="40"/>
                    </a:cubicBezTo>
                    <a:cubicBezTo>
                      <a:pt x="180" y="39"/>
                      <a:pt x="179" y="40"/>
                      <a:pt x="179" y="40"/>
                    </a:cubicBezTo>
                    <a:cubicBezTo>
                      <a:pt x="179" y="42"/>
                      <a:pt x="179" y="44"/>
                      <a:pt x="177" y="44"/>
                    </a:cubicBezTo>
                    <a:cubicBezTo>
                      <a:pt x="177" y="44"/>
                      <a:pt x="176" y="44"/>
                      <a:pt x="176" y="44"/>
                    </a:cubicBezTo>
                    <a:cubicBezTo>
                      <a:pt x="176" y="44"/>
                      <a:pt x="176" y="45"/>
                      <a:pt x="176" y="45"/>
                    </a:cubicBezTo>
                    <a:cubicBezTo>
                      <a:pt x="177" y="45"/>
                      <a:pt x="176" y="45"/>
                      <a:pt x="177" y="46"/>
                    </a:cubicBezTo>
                    <a:cubicBezTo>
                      <a:pt x="177" y="46"/>
                      <a:pt x="177" y="46"/>
                      <a:pt x="178" y="45"/>
                    </a:cubicBezTo>
                    <a:cubicBezTo>
                      <a:pt x="178" y="46"/>
                      <a:pt x="178" y="46"/>
                      <a:pt x="178" y="46"/>
                    </a:cubicBezTo>
                    <a:cubicBezTo>
                      <a:pt x="178" y="46"/>
                      <a:pt x="179" y="46"/>
                      <a:pt x="179" y="47"/>
                    </a:cubicBezTo>
                    <a:cubicBezTo>
                      <a:pt x="179" y="46"/>
                      <a:pt x="180" y="45"/>
                      <a:pt x="181" y="45"/>
                    </a:cubicBezTo>
                    <a:cubicBezTo>
                      <a:pt x="181" y="45"/>
                      <a:pt x="180" y="47"/>
                      <a:pt x="180" y="47"/>
                    </a:cubicBezTo>
                    <a:cubicBezTo>
                      <a:pt x="180" y="47"/>
                      <a:pt x="180" y="47"/>
                      <a:pt x="180" y="47"/>
                    </a:cubicBezTo>
                    <a:cubicBezTo>
                      <a:pt x="182" y="48"/>
                      <a:pt x="182" y="48"/>
                      <a:pt x="183" y="49"/>
                    </a:cubicBezTo>
                    <a:cubicBezTo>
                      <a:pt x="183" y="49"/>
                      <a:pt x="184" y="50"/>
                      <a:pt x="184" y="49"/>
                    </a:cubicBezTo>
                    <a:cubicBezTo>
                      <a:pt x="184" y="49"/>
                      <a:pt x="184" y="50"/>
                      <a:pt x="185" y="49"/>
                    </a:cubicBezTo>
                    <a:cubicBezTo>
                      <a:pt x="185" y="49"/>
                      <a:pt x="186" y="48"/>
                      <a:pt x="186" y="49"/>
                    </a:cubicBezTo>
                    <a:cubicBezTo>
                      <a:pt x="186" y="48"/>
                      <a:pt x="185" y="48"/>
                      <a:pt x="186" y="48"/>
                    </a:cubicBezTo>
                    <a:cubicBezTo>
                      <a:pt x="188" y="48"/>
                      <a:pt x="187" y="48"/>
                      <a:pt x="189" y="48"/>
                    </a:cubicBezTo>
                    <a:cubicBezTo>
                      <a:pt x="189" y="47"/>
                      <a:pt x="191" y="47"/>
                      <a:pt x="191" y="47"/>
                    </a:cubicBezTo>
                    <a:cubicBezTo>
                      <a:pt x="191" y="47"/>
                      <a:pt x="192" y="46"/>
                      <a:pt x="192" y="46"/>
                    </a:cubicBezTo>
                    <a:cubicBezTo>
                      <a:pt x="191" y="46"/>
                      <a:pt x="191" y="46"/>
                      <a:pt x="190" y="46"/>
                    </a:cubicBezTo>
                    <a:cubicBezTo>
                      <a:pt x="190" y="45"/>
                      <a:pt x="191" y="43"/>
                      <a:pt x="190" y="42"/>
                    </a:cubicBezTo>
                    <a:cubicBezTo>
                      <a:pt x="187" y="39"/>
                      <a:pt x="187" y="39"/>
                      <a:pt x="187" y="39"/>
                    </a:cubicBezTo>
                    <a:cubicBezTo>
                      <a:pt x="186" y="39"/>
                      <a:pt x="185" y="39"/>
                      <a:pt x="185" y="39"/>
                    </a:cubicBezTo>
                    <a:cubicBezTo>
                      <a:pt x="185" y="39"/>
                      <a:pt x="185" y="39"/>
                      <a:pt x="185" y="39"/>
                    </a:cubicBezTo>
                    <a:cubicBezTo>
                      <a:pt x="184" y="38"/>
                      <a:pt x="184" y="39"/>
                      <a:pt x="183" y="39"/>
                    </a:cubicBezTo>
                    <a:cubicBezTo>
                      <a:pt x="183" y="39"/>
                      <a:pt x="183" y="38"/>
                      <a:pt x="183" y="38"/>
                    </a:cubicBezTo>
                    <a:cubicBezTo>
                      <a:pt x="183" y="38"/>
                      <a:pt x="182" y="38"/>
                      <a:pt x="182" y="38"/>
                    </a:cubicBezTo>
                    <a:close/>
                    <a:moveTo>
                      <a:pt x="170" y="42"/>
                    </a:moveTo>
                    <a:cubicBezTo>
                      <a:pt x="170" y="42"/>
                      <a:pt x="170" y="43"/>
                      <a:pt x="170" y="43"/>
                    </a:cubicBezTo>
                    <a:cubicBezTo>
                      <a:pt x="171" y="43"/>
                      <a:pt x="170" y="42"/>
                      <a:pt x="170" y="42"/>
                    </a:cubicBezTo>
                    <a:close/>
                    <a:moveTo>
                      <a:pt x="172" y="44"/>
                    </a:moveTo>
                    <a:cubicBezTo>
                      <a:pt x="172" y="45"/>
                      <a:pt x="172" y="45"/>
                      <a:pt x="172" y="45"/>
                    </a:cubicBezTo>
                    <a:cubicBezTo>
                      <a:pt x="171" y="45"/>
                      <a:pt x="171" y="44"/>
                      <a:pt x="170" y="44"/>
                    </a:cubicBezTo>
                    <a:cubicBezTo>
                      <a:pt x="170" y="45"/>
                      <a:pt x="170" y="45"/>
                      <a:pt x="170" y="45"/>
                    </a:cubicBezTo>
                    <a:cubicBezTo>
                      <a:pt x="170" y="45"/>
                      <a:pt x="172" y="46"/>
                      <a:pt x="172" y="46"/>
                    </a:cubicBezTo>
                    <a:cubicBezTo>
                      <a:pt x="173" y="45"/>
                      <a:pt x="172" y="44"/>
                      <a:pt x="172" y="44"/>
                    </a:cubicBezTo>
                    <a:close/>
                    <a:moveTo>
                      <a:pt x="166" y="46"/>
                    </a:moveTo>
                    <a:cubicBezTo>
                      <a:pt x="165" y="46"/>
                      <a:pt x="164" y="48"/>
                      <a:pt x="166" y="48"/>
                    </a:cubicBezTo>
                    <a:cubicBezTo>
                      <a:pt x="166" y="47"/>
                      <a:pt x="168" y="45"/>
                      <a:pt x="166" y="46"/>
                    </a:cubicBezTo>
                    <a:close/>
                    <a:moveTo>
                      <a:pt x="153" y="48"/>
                    </a:moveTo>
                    <a:cubicBezTo>
                      <a:pt x="153" y="48"/>
                      <a:pt x="153" y="48"/>
                      <a:pt x="153" y="48"/>
                    </a:cubicBezTo>
                    <a:cubicBezTo>
                      <a:pt x="152" y="49"/>
                      <a:pt x="151" y="48"/>
                      <a:pt x="152" y="49"/>
                    </a:cubicBezTo>
                    <a:cubicBezTo>
                      <a:pt x="152" y="49"/>
                      <a:pt x="153" y="49"/>
                      <a:pt x="153" y="49"/>
                    </a:cubicBezTo>
                    <a:cubicBezTo>
                      <a:pt x="153" y="49"/>
                      <a:pt x="155" y="49"/>
                      <a:pt x="154" y="48"/>
                    </a:cubicBezTo>
                    <a:cubicBezTo>
                      <a:pt x="154" y="48"/>
                      <a:pt x="154" y="48"/>
                      <a:pt x="153" y="48"/>
                    </a:cubicBezTo>
                    <a:close/>
                    <a:moveTo>
                      <a:pt x="174" y="50"/>
                    </a:moveTo>
                    <a:cubicBezTo>
                      <a:pt x="175" y="52"/>
                      <a:pt x="175" y="53"/>
                      <a:pt x="174" y="50"/>
                    </a:cubicBezTo>
                    <a:close/>
                    <a:moveTo>
                      <a:pt x="176" y="52"/>
                    </a:moveTo>
                    <a:cubicBezTo>
                      <a:pt x="176" y="52"/>
                      <a:pt x="176" y="53"/>
                      <a:pt x="176" y="53"/>
                    </a:cubicBezTo>
                    <a:cubicBezTo>
                      <a:pt x="177" y="54"/>
                      <a:pt x="176" y="53"/>
                      <a:pt x="177" y="53"/>
                    </a:cubicBezTo>
                    <a:cubicBezTo>
                      <a:pt x="176" y="53"/>
                      <a:pt x="176" y="53"/>
                      <a:pt x="176" y="52"/>
                    </a:cubicBezTo>
                    <a:close/>
                    <a:moveTo>
                      <a:pt x="180" y="3"/>
                    </a:moveTo>
                    <a:cubicBezTo>
                      <a:pt x="180" y="3"/>
                      <a:pt x="179" y="4"/>
                      <a:pt x="179" y="5"/>
                    </a:cubicBezTo>
                    <a:cubicBezTo>
                      <a:pt x="178" y="5"/>
                      <a:pt x="172" y="6"/>
                      <a:pt x="176" y="6"/>
                    </a:cubicBezTo>
                    <a:cubicBezTo>
                      <a:pt x="176" y="6"/>
                      <a:pt x="175" y="7"/>
                      <a:pt x="175" y="7"/>
                    </a:cubicBezTo>
                    <a:cubicBezTo>
                      <a:pt x="174" y="7"/>
                      <a:pt x="173" y="7"/>
                      <a:pt x="172" y="7"/>
                    </a:cubicBezTo>
                    <a:cubicBezTo>
                      <a:pt x="172" y="6"/>
                      <a:pt x="171" y="6"/>
                      <a:pt x="171" y="5"/>
                    </a:cubicBezTo>
                    <a:cubicBezTo>
                      <a:pt x="170" y="6"/>
                      <a:pt x="167" y="8"/>
                      <a:pt x="167" y="10"/>
                    </a:cubicBezTo>
                    <a:cubicBezTo>
                      <a:pt x="167" y="10"/>
                      <a:pt x="168" y="10"/>
                      <a:pt x="168" y="11"/>
                    </a:cubicBezTo>
                    <a:cubicBezTo>
                      <a:pt x="169" y="11"/>
                      <a:pt x="170" y="11"/>
                      <a:pt x="170" y="11"/>
                    </a:cubicBezTo>
                    <a:cubicBezTo>
                      <a:pt x="171" y="11"/>
                      <a:pt x="172" y="11"/>
                      <a:pt x="172" y="12"/>
                    </a:cubicBezTo>
                    <a:cubicBezTo>
                      <a:pt x="172" y="12"/>
                      <a:pt x="172" y="13"/>
                      <a:pt x="172" y="13"/>
                    </a:cubicBezTo>
                    <a:cubicBezTo>
                      <a:pt x="172" y="13"/>
                      <a:pt x="172" y="15"/>
                      <a:pt x="172" y="15"/>
                    </a:cubicBezTo>
                    <a:cubicBezTo>
                      <a:pt x="172" y="16"/>
                      <a:pt x="167" y="15"/>
                      <a:pt x="165" y="16"/>
                    </a:cubicBezTo>
                    <a:cubicBezTo>
                      <a:pt x="165" y="15"/>
                      <a:pt x="164" y="14"/>
                      <a:pt x="164" y="13"/>
                    </a:cubicBezTo>
                    <a:cubicBezTo>
                      <a:pt x="163" y="13"/>
                      <a:pt x="163" y="13"/>
                      <a:pt x="163" y="13"/>
                    </a:cubicBezTo>
                    <a:cubicBezTo>
                      <a:pt x="162" y="13"/>
                      <a:pt x="162" y="13"/>
                      <a:pt x="162" y="13"/>
                    </a:cubicBezTo>
                    <a:cubicBezTo>
                      <a:pt x="162" y="13"/>
                      <a:pt x="161" y="14"/>
                      <a:pt x="161" y="15"/>
                    </a:cubicBezTo>
                    <a:cubicBezTo>
                      <a:pt x="161" y="15"/>
                      <a:pt x="162" y="15"/>
                      <a:pt x="162" y="16"/>
                    </a:cubicBezTo>
                    <a:cubicBezTo>
                      <a:pt x="162" y="16"/>
                      <a:pt x="161" y="16"/>
                      <a:pt x="162" y="17"/>
                    </a:cubicBezTo>
                    <a:cubicBezTo>
                      <a:pt x="162" y="17"/>
                      <a:pt x="163" y="18"/>
                      <a:pt x="163" y="18"/>
                    </a:cubicBezTo>
                    <a:cubicBezTo>
                      <a:pt x="163" y="18"/>
                      <a:pt x="164" y="19"/>
                      <a:pt x="164" y="19"/>
                    </a:cubicBezTo>
                    <a:cubicBezTo>
                      <a:pt x="165" y="20"/>
                      <a:pt x="165" y="19"/>
                      <a:pt x="166" y="19"/>
                    </a:cubicBezTo>
                    <a:cubicBezTo>
                      <a:pt x="166" y="19"/>
                      <a:pt x="166" y="20"/>
                      <a:pt x="167" y="20"/>
                    </a:cubicBezTo>
                    <a:cubicBezTo>
                      <a:pt x="167" y="20"/>
                      <a:pt x="167" y="20"/>
                      <a:pt x="167" y="20"/>
                    </a:cubicBezTo>
                    <a:cubicBezTo>
                      <a:pt x="167" y="20"/>
                      <a:pt x="167" y="19"/>
                      <a:pt x="167" y="19"/>
                    </a:cubicBezTo>
                    <a:cubicBezTo>
                      <a:pt x="168" y="19"/>
                      <a:pt x="169" y="19"/>
                      <a:pt x="169" y="19"/>
                    </a:cubicBezTo>
                    <a:cubicBezTo>
                      <a:pt x="170" y="19"/>
                      <a:pt x="170" y="20"/>
                      <a:pt x="171" y="20"/>
                    </a:cubicBezTo>
                    <a:cubicBezTo>
                      <a:pt x="171" y="21"/>
                      <a:pt x="171" y="22"/>
                      <a:pt x="172" y="22"/>
                    </a:cubicBezTo>
                    <a:cubicBezTo>
                      <a:pt x="172" y="22"/>
                      <a:pt x="173" y="22"/>
                      <a:pt x="173" y="22"/>
                    </a:cubicBezTo>
                    <a:cubicBezTo>
                      <a:pt x="174" y="22"/>
                      <a:pt x="175" y="23"/>
                      <a:pt x="175" y="24"/>
                    </a:cubicBezTo>
                    <a:cubicBezTo>
                      <a:pt x="175" y="24"/>
                      <a:pt x="175" y="25"/>
                      <a:pt x="175" y="25"/>
                    </a:cubicBezTo>
                    <a:cubicBezTo>
                      <a:pt x="175" y="26"/>
                      <a:pt x="176" y="27"/>
                      <a:pt x="177" y="27"/>
                    </a:cubicBezTo>
                    <a:cubicBezTo>
                      <a:pt x="178" y="27"/>
                      <a:pt x="178" y="28"/>
                      <a:pt x="179" y="27"/>
                    </a:cubicBezTo>
                    <a:cubicBezTo>
                      <a:pt x="180" y="27"/>
                      <a:pt x="181" y="25"/>
                      <a:pt x="182" y="25"/>
                    </a:cubicBezTo>
                    <a:cubicBezTo>
                      <a:pt x="182" y="24"/>
                      <a:pt x="183" y="25"/>
                      <a:pt x="183" y="25"/>
                    </a:cubicBezTo>
                    <a:cubicBezTo>
                      <a:pt x="183" y="24"/>
                      <a:pt x="184" y="24"/>
                      <a:pt x="184" y="24"/>
                    </a:cubicBezTo>
                    <a:cubicBezTo>
                      <a:pt x="186" y="23"/>
                      <a:pt x="187" y="23"/>
                      <a:pt x="188" y="23"/>
                    </a:cubicBezTo>
                    <a:cubicBezTo>
                      <a:pt x="188" y="21"/>
                      <a:pt x="188" y="22"/>
                      <a:pt x="188" y="21"/>
                    </a:cubicBezTo>
                    <a:cubicBezTo>
                      <a:pt x="189" y="21"/>
                      <a:pt x="189" y="21"/>
                      <a:pt x="189" y="21"/>
                    </a:cubicBezTo>
                    <a:cubicBezTo>
                      <a:pt x="189" y="20"/>
                      <a:pt x="189" y="18"/>
                      <a:pt x="189" y="18"/>
                    </a:cubicBezTo>
                    <a:cubicBezTo>
                      <a:pt x="189" y="17"/>
                      <a:pt x="189" y="17"/>
                      <a:pt x="189" y="17"/>
                    </a:cubicBezTo>
                    <a:cubicBezTo>
                      <a:pt x="189" y="16"/>
                      <a:pt x="189" y="16"/>
                      <a:pt x="189" y="15"/>
                    </a:cubicBezTo>
                    <a:cubicBezTo>
                      <a:pt x="189" y="15"/>
                      <a:pt x="188" y="14"/>
                      <a:pt x="188" y="14"/>
                    </a:cubicBezTo>
                    <a:cubicBezTo>
                      <a:pt x="187" y="15"/>
                      <a:pt x="187" y="15"/>
                      <a:pt x="185" y="16"/>
                    </a:cubicBezTo>
                    <a:cubicBezTo>
                      <a:pt x="185" y="15"/>
                      <a:pt x="185" y="14"/>
                      <a:pt x="184" y="12"/>
                    </a:cubicBezTo>
                    <a:cubicBezTo>
                      <a:pt x="182" y="14"/>
                      <a:pt x="182" y="14"/>
                      <a:pt x="181" y="11"/>
                    </a:cubicBezTo>
                    <a:cubicBezTo>
                      <a:pt x="181" y="11"/>
                      <a:pt x="181" y="11"/>
                      <a:pt x="181" y="11"/>
                    </a:cubicBezTo>
                    <a:cubicBezTo>
                      <a:pt x="181" y="10"/>
                      <a:pt x="181" y="10"/>
                      <a:pt x="181" y="10"/>
                    </a:cubicBezTo>
                    <a:cubicBezTo>
                      <a:pt x="183" y="10"/>
                      <a:pt x="183" y="10"/>
                      <a:pt x="185" y="10"/>
                    </a:cubicBezTo>
                    <a:cubicBezTo>
                      <a:pt x="185" y="10"/>
                      <a:pt x="185" y="8"/>
                      <a:pt x="185" y="9"/>
                    </a:cubicBezTo>
                    <a:cubicBezTo>
                      <a:pt x="185" y="8"/>
                      <a:pt x="185" y="7"/>
                      <a:pt x="185" y="7"/>
                    </a:cubicBezTo>
                    <a:cubicBezTo>
                      <a:pt x="185" y="7"/>
                      <a:pt x="184" y="7"/>
                      <a:pt x="184" y="7"/>
                    </a:cubicBezTo>
                    <a:cubicBezTo>
                      <a:pt x="184" y="7"/>
                      <a:pt x="184" y="6"/>
                      <a:pt x="183" y="6"/>
                    </a:cubicBezTo>
                    <a:cubicBezTo>
                      <a:pt x="182" y="5"/>
                      <a:pt x="181" y="6"/>
                      <a:pt x="179" y="6"/>
                    </a:cubicBezTo>
                    <a:cubicBezTo>
                      <a:pt x="179" y="7"/>
                      <a:pt x="179" y="7"/>
                      <a:pt x="179" y="7"/>
                    </a:cubicBezTo>
                    <a:cubicBezTo>
                      <a:pt x="179" y="7"/>
                      <a:pt x="178" y="6"/>
                      <a:pt x="177" y="7"/>
                    </a:cubicBezTo>
                    <a:cubicBezTo>
                      <a:pt x="178" y="6"/>
                      <a:pt x="178" y="6"/>
                      <a:pt x="179" y="6"/>
                    </a:cubicBezTo>
                    <a:cubicBezTo>
                      <a:pt x="179" y="6"/>
                      <a:pt x="180" y="5"/>
                      <a:pt x="180" y="5"/>
                    </a:cubicBezTo>
                    <a:cubicBezTo>
                      <a:pt x="180" y="5"/>
                      <a:pt x="181" y="5"/>
                      <a:pt x="181" y="5"/>
                    </a:cubicBezTo>
                    <a:cubicBezTo>
                      <a:pt x="183" y="4"/>
                      <a:pt x="182" y="2"/>
                      <a:pt x="180" y="3"/>
                    </a:cubicBezTo>
                    <a:close/>
                    <a:moveTo>
                      <a:pt x="186" y="9"/>
                    </a:moveTo>
                    <a:cubicBezTo>
                      <a:pt x="186" y="11"/>
                      <a:pt x="186" y="11"/>
                      <a:pt x="186" y="11"/>
                    </a:cubicBezTo>
                    <a:cubicBezTo>
                      <a:pt x="186" y="11"/>
                      <a:pt x="187" y="11"/>
                      <a:pt x="187" y="11"/>
                    </a:cubicBezTo>
                    <a:cubicBezTo>
                      <a:pt x="187" y="9"/>
                      <a:pt x="187" y="9"/>
                      <a:pt x="187" y="9"/>
                    </a:cubicBezTo>
                    <a:cubicBezTo>
                      <a:pt x="187" y="9"/>
                      <a:pt x="186" y="10"/>
                      <a:pt x="186" y="9"/>
                    </a:cubicBezTo>
                    <a:close/>
                    <a:moveTo>
                      <a:pt x="209" y="37"/>
                    </a:moveTo>
                    <a:cubicBezTo>
                      <a:pt x="209" y="38"/>
                      <a:pt x="209" y="38"/>
                      <a:pt x="209" y="38"/>
                    </a:cubicBezTo>
                    <a:cubicBezTo>
                      <a:pt x="209" y="38"/>
                      <a:pt x="210" y="37"/>
                      <a:pt x="209" y="37"/>
                    </a:cubicBezTo>
                    <a:close/>
                    <a:moveTo>
                      <a:pt x="186" y="53"/>
                    </a:moveTo>
                    <a:cubicBezTo>
                      <a:pt x="186" y="54"/>
                      <a:pt x="186" y="54"/>
                      <a:pt x="186" y="54"/>
                    </a:cubicBezTo>
                    <a:cubicBezTo>
                      <a:pt x="185" y="54"/>
                      <a:pt x="185" y="53"/>
                      <a:pt x="186" y="53"/>
                    </a:cubicBezTo>
                    <a:close/>
                    <a:moveTo>
                      <a:pt x="98" y="19"/>
                    </a:moveTo>
                    <a:cubicBezTo>
                      <a:pt x="98" y="19"/>
                      <a:pt x="97" y="19"/>
                      <a:pt x="96" y="19"/>
                    </a:cubicBezTo>
                    <a:cubicBezTo>
                      <a:pt x="96" y="20"/>
                      <a:pt x="96" y="20"/>
                      <a:pt x="96" y="21"/>
                    </a:cubicBezTo>
                    <a:cubicBezTo>
                      <a:pt x="95" y="22"/>
                      <a:pt x="94" y="22"/>
                      <a:pt x="94" y="23"/>
                    </a:cubicBezTo>
                    <a:cubicBezTo>
                      <a:pt x="94" y="23"/>
                      <a:pt x="93" y="23"/>
                      <a:pt x="93" y="23"/>
                    </a:cubicBezTo>
                    <a:cubicBezTo>
                      <a:pt x="94" y="24"/>
                      <a:pt x="92" y="25"/>
                      <a:pt x="96" y="25"/>
                    </a:cubicBezTo>
                    <a:cubicBezTo>
                      <a:pt x="98" y="25"/>
                      <a:pt x="97" y="24"/>
                      <a:pt x="98" y="24"/>
                    </a:cubicBezTo>
                    <a:cubicBezTo>
                      <a:pt x="99" y="23"/>
                      <a:pt x="100" y="25"/>
                      <a:pt x="99" y="25"/>
                    </a:cubicBezTo>
                    <a:cubicBezTo>
                      <a:pt x="99" y="25"/>
                      <a:pt x="99" y="25"/>
                      <a:pt x="99" y="25"/>
                    </a:cubicBezTo>
                    <a:cubicBezTo>
                      <a:pt x="100" y="25"/>
                      <a:pt x="100" y="26"/>
                      <a:pt x="100" y="26"/>
                    </a:cubicBezTo>
                    <a:cubicBezTo>
                      <a:pt x="99" y="26"/>
                      <a:pt x="98" y="26"/>
                      <a:pt x="98" y="26"/>
                    </a:cubicBezTo>
                    <a:cubicBezTo>
                      <a:pt x="98" y="27"/>
                      <a:pt x="98" y="27"/>
                      <a:pt x="98" y="27"/>
                    </a:cubicBezTo>
                    <a:cubicBezTo>
                      <a:pt x="101" y="27"/>
                      <a:pt x="101" y="27"/>
                      <a:pt x="101" y="27"/>
                    </a:cubicBezTo>
                    <a:cubicBezTo>
                      <a:pt x="101" y="27"/>
                      <a:pt x="102" y="26"/>
                      <a:pt x="102" y="25"/>
                    </a:cubicBezTo>
                    <a:cubicBezTo>
                      <a:pt x="102" y="25"/>
                      <a:pt x="105" y="26"/>
                      <a:pt x="106" y="26"/>
                    </a:cubicBezTo>
                    <a:cubicBezTo>
                      <a:pt x="106" y="26"/>
                      <a:pt x="107" y="25"/>
                      <a:pt x="107" y="25"/>
                    </a:cubicBezTo>
                    <a:cubicBezTo>
                      <a:pt x="109" y="24"/>
                      <a:pt x="111" y="25"/>
                      <a:pt x="112" y="25"/>
                    </a:cubicBezTo>
                    <a:cubicBezTo>
                      <a:pt x="112" y="25"/>
                      <a:pt x="112" y="26"/>
                      <a:pt x="112" y="26"/>
                    </a:cubicBezTo>
                    <a:cubicBezTo>
                      <a:pt x="109" y="26"/>
                      <a:pt x="109" y="25"/>
                      <a:pt x="107" y="26"/>
                    </a:cubicBezTo>
                    <a:cubicBezTo>
                      <a:pt x="107" y="26"/>
                      <a:pt x="107" y="27"/>
                      <a:pt x="107" y="27"/>
                    </a:cubicBezTo>
                    <a:cubicBezTo>
                      <a:pt x="106" y="28"/>
                      <a:pt x="106" y="27"/>
                      <a:pt x="106" y="27"/>
                    </a:cubicBezTo>
                    <a:cubicBezTo>
                      <a:pt x="105" y="27"/>
                      <a:pt x="104" y="27"/>
                      <a:pt x="103" y="28"/>
                    </a:cubicBezTo>
                    <a:cubicBezTo>
                      <a:pt x="102" y="28"/>
                      <a:pt x="97" y="29"/>
                      <a:pt x="99" y="31"/>
                    </a:cubicBezTo>
                    <a:cubicBezTo>
                      <a:pt x="100" y="31"/>
                      <a:pt x="101" y="31"/>
                      <a:pt x="102" y="32"/>
                    </a:cubicBezTo>
                    <a:cubicBezTo>
                      <a:pt x="102" y="31"/>
                      <a:pt x="103" y="31"/>
                      <a:pt x="103" y="31"/>
                    </a:cubicBezTo>
                    <a:cubicBezTo>
                      <a:pt x="103" y="31"/>
                      <a:pt x="104" y="32"/>
                      <a:pt x="105" y="32"/>
                    </a:cubicBezTo>
                    <a:cubicBezTo>
                      <a:pt x="105" y="32"/>
                      <a:pt x="107" y="31"/>
                      <a:pt x="107" y="31"/>
                    </a:cubicBezTo>
                    <a:cubicBezTo>
                      <a:pt x="108" y="31"/>
                      <a:pt x="111" y="31"/>
                      <a:pt x="111" y="31"/>
                    </a:cubicBezTo>
                    <a:cubicBezTo>
                      <a:pt x="111" y="31"/>
                      <a:pt x="112" y="32"/>
                      <a:pt x="113" y="32"/>
                    </a:cubicBezTo>
                    <a:cubicBezTo>
                      <a:pt x="113" y="32"/>
                      <a:pt x="115" y="30"/>
                      <a:pt x="116" y="31"/>
                    </a:cubicBezTo>
                    <a:cubicBezTo>
                      <a:pt x="116" y="31"/>
                      <a:pt x="116" y="32"/>
                      <a:pt x="118" y="32"/>
                    </a:cubicBezTo>
                    <a:cubicBezTo>
                      <a:pt x="118" y="32"/>
                      <a:pt x="119" y="31"/>
                      <a:pt x="119" y="31"/>
                    </a:cubicBezTo>
                    <a:cubicBezTo>
                      <a:pt x="120" y="30"/>
                      <a:pt x="120" y="30"/>
                      <a:pt x="120" y="30"/>
                    </a:cubicBezTo>
                    <a:cubicBezTo>
                      <a:pt x="120" y="30"/>
                      <a:pt x="121" y="31"/>
                      <a:pt x="122" y="31"/>
                    </a:cubicBezTo>
                    <a:cubicBezTo>
                      <a:pt x="122" y="31"/>
                      <a:pt x="122" y="32"/>
                      <a:pt x="122" y="32"/>
                    </a:cubicBezTo>
                    <a:cubicBezTo>
                      <a:pt x="122" y="32"/>
                      <a:pt x="123" y="32"/>
                      <a:pt x="123" y="32"/>
                    </a:cubicBezTo>
                    <a:cubicBezTo>
                      <a:pt x="124" y="32"/>
                      <a:pt x="124" y="31"/>
                      <a:pt x="125" y="31"/>
                    </a:cubicBezTo>
                    <a:cubicBezTo>
                      <a:pt x="126" y="31"/>
                      <a:pt x="126" y="31"/>
                      <a:pt x="126" y="31"/>
                    </a:cubicBezTo>
                    <a:cubicBezTo>
                      <a:pt x="126" y="31"/>
                      <a:pt x="126" y="32"/>
                      <a:pt x="126" y="32"/>
                    </a:cubicBezTo>
                    <a:cubicBezTo>
                      <a:pt x="126" y="32"/>
                      <a:pt x="125" y="32"/>
                      <a:pt x="125" y="32"/>
                    </a:cubicBezTo>
                    <a:cubicBezTo>
                      <a:pt x="124" y="34"/>
                      <a:pt x="125" y="33"/>
                      <a:pt x="123" y="34"/>
                    </a:cubicBezTo>
                    <a:cubicBezTo>
                      <a:pt x="123" y="34"/>
                      <a:pt x="123" y="35"/>
                      <a:pt x="123" y="35"/>
                    </a:cubicBezTo>
                    <a:cubicBezTo>
                      <a:pt x="122" y="35"/>
                      <a:pt x="119" y="35"/>
                      <a:pt x="117" y="35"/>
                    </a:cubicBezTo>
                    <a:cubicBezTo>
                      <a:pt x="117" y="35"/>
                      <a:pt x="116" y="34"/>
                      <a:pt x="116" y="34"/>
                    </a:cubicBezTo>
                    <a:cubicBezTo>
                      <a:pt x="115" y="34"/>
                      <a:pt x="112" y="34"/>
                      <a:pt x="111" y="35"/>
                    </a:cubicBezTo>
                    <a:cubicBezTo>
                      <a:pt x="111" y="35"/>
                      <a:pt x="111" y="36"/>
                      <a:pt x="111" y="36"/>
                    </a:cubicBezTo>
                    <a:cubicBezTo>
                      <a:pt x="109" y="36"/>
                      <a:pt x="105" y="36"/>
                      <a:pt x="103" y="36"/>
                    </a:cubicBezTo>
                    <a:cubicBezTo>
                      <a:pt x="104" y="36"/>
                      <a:pt x="103" y="38"/>
                      <a:pt x="103" y="38"/>
                    </a:cubicBezTo>
                    <a:cubicBezTo>
                      <a:pt x="103" y="40"/>
                      <a:pt x="103" y="39"/>
                      <a:pt x="103" y="39"/>
                    </a:cubicBezTo>
                    <a:cubicBezTo>
                      <a:pt x="103" y="39"/>
                      <a:pt x="103" y="40"/>
                      <a:pt x="103" y="40"/>
                    </a:cubicBezTo>
                    <a:cubicBezTo>
                      <a:pt x="104" y="40"/>
                      <a:pt x="105" y="41"/>
                      <a:pt x="106" y="41"/>
                    </a:cubicBezTo>
                    <a:cubicBezTo>
                      <a:pt x="106" y="41"/>
                      <a:pt x="106" y="42"/>
                      <a:pt x="106" y="42"/>
                    </a:cubicBezTo>
                    <a:cubicBezTo>
                      <a:pt x="107" y="43"/>
                      <a:pt x="108" y="44"/>
                      <a:pt x="110" y="44"/>
                    </a:cubicBezTo>
                    <a:cubicBezTo>
                      <a:pt x="110" y="44"/>
                      <a:pt x="111" y="43"/>
                      <a:pt x="111" y="43"/>
                    </a:cubicBezTo>
                    <a:cubicBezTo>
                      <a:pt x="112" y="44"/>
                      <a:pt x="114" y="44"/>
                      <a:pt x="115" y="44"/>
                    </a:cubicBezTo>
                    <a:cubicBezTo>
                      <a:pt x="115" y="45"/>
                      <a:pt x="116" y="47"/>
                      <a:pt x="116" y="48"/>
                    </a:cubicBezTo>
                    <a:cubicBezTo>
                      <a:pt x="116" y="48"/>
                      <a:pt x="117" y="48"/>
                      <a:pt x="118" y="48"/>
                    </a:cubicBezTo>
                    <a:cubicBezTo>
                      <a:pt x="118" y="49"/>
                      <a:pt x="118" y="49"/>
                      <a:pt x="118" y="49"/>
                    </a:cubicBezTo>
                    <a:cubicBezTo>
                      <a:pt x="119" y="49"/>
                      <a:pt x="119" y="49"/>
                      <a:pt x="119" y="49"/>
                    </a:cubicBezTo>
                    <a:cubicBezTo>
                      <a:pt x="119" y="49"/>
                      <a:pt x="119" y="49"/>
                      <a:pt x="119" y="49"/>
                    </a:cubicBezTo>
                    <a:cubicBezTo>
                      <a:pt x="120" y="49"/>
                      <a:pt x="122" y="49"/>
                      <a:pt x="123" y="49"/>
                    </a:cubicBezTo>
                    <a:cubicBezTo>
                      <a:pt x="123" y="49"/>
                      <a:pt x="123" y="48"/>
                      <a:pt x="123" y="48"/>
                    </a:cubicBezTo>
                    <a:cubicBezTo>
                      <a:pt x="124" y="48"/>
                      <a:pt x="124" y="48"/>
                      <a:pt x="124" y="48"/>
                    </a:cubicBezTo>
                    <a:cubicBezTo>
                      <a:pt x="125" y="47"/>
                      <a:pt x="125" y="48"/>
                      <a:pt x="126" y="48"/>
                    </a:cubicBezTo>
                    <a:cubicBezTo>
                      <a:pt x="126" y="48"/>
                      <a:pt x="129" y="48"/>
                      <a:pt x="130" y="48"/>
                    </a:cubicBezTo>
                    <a:cubicBezTo>
                      <a:pt x="130" y="48"/>
                      <a:pt x="130" y="48"/>
                      <a:pt x="130" y="48"/>
                    </a:cubicBezTo>
                    <a:cubicBezTo>
                      <a:pt x="131" y="47"/>
                      <a:pt x="132" y="47"/>
                      <a:pt x="133" y="47"/>
                    </a:cubicBezTo>
                    <a:cubicBezTo>
                      <a:pt x="134" y="47"/>
                      <a:pt x="134" y="47"/>
                      <a:pt x="135" y="47"/>
                    </a:cubicBezTo>
                    <a:cubicBezTo>
                      <a:pt x="135" y="45"/>
                      <a:pt x="135" y="45"/>
                      <a:pt x="135" y="45"/>
                    </a:cubicBezTo>
                    <a:cubicBezTo>
                      <a:pt x="135" y="45"/>
                      <a:pt x="136" y="46"/>
                      <a:pt x="136" y="46"/>
                    </a:cubicBezTo>
                    <a:cubicBezTo>
                      <a:pt x="137" y="45"/>
                      <a:pt x="139" y="44"/>
                      <a:pt x="140" y="44"/>
                    </a:cubicBezTo>
                    <a:cubicBezTo>
                      <a:pt x="142" y="43"/>
                      <a:pt x="142" y="44"/>
                      <a:pt x="143" y="43"/>
                    </a:cubicBezTo>
                    <a:cubicBezTo>
                      <a:pt x="144" y="43"/>
                      <a:pt x="144" y="41"/>
                      <a:pt x="145" y="41"/>
                    </a:cubicBezTo>
                    <a:cubicBezTo>
                      <a:pt x="145" y="41"/>
                      <a:pt x="146" y="41"/>
                      <a:pt x="146" y="41"/>
                    </a:cubicBezTo>
                    <a:cubicBezTo>
                      <a:pt x="147" y="40"/>
                      <a:pt x="148" y="40"/>
                      <a:pt x="148" y="39"/>
                    </a:cubicBezTo>
                    <a:cubicBezTo>
                      <a:pt x="148" y="39"/>
                      <a:pt x="148" y="39"/>
                      <a:pt x="148" y="39"/>
                    </a:cubicBezTo>
                    <a:cubicBezTo>
                      <a:pt x="149" y="39"/>
                      <a:pt x="150" y="39"/>
                      <a:pt x="150" y="39"/>
                    </a:cubicBezTo>
                    <a:cubicBezTo>
                      <a:pt x="150" y="40"/>
                      <a:pt x="149" y="41"/>
                      <a:pt x="149" y="42"/>
                    </a:cubicBezTo>
                    <a:cubicBezTo>
                      <a:pt x="149" y="42"/>
                      <a:pt x="149" y="43"/>
                      <a:pt x="149" y="43"/>
                    </a:cubicBezTo>
                    <a:cubicBezTo>
                      <a:pt x="151" y="43"/>
                      <a:pt x="152" y="43"/>
                      <a:pt x="153" y="43"/>
                    </a:cubicBezTo>
                    <a:cubicBezTo>
                      <a:pt x="153" y="44"/>
                      <a:pt x="153" y="45"/>
                      <a:pt x="153" y="45"/>
                    </a:cubicBezTo>
                    <a:cubicBezTo>
                      <a:pt x="153" y="45"/>
                      <a:pt x="154" y="45"/>
                      <a:pt x="154" y="45"/>
                    </a:cubicBezTo>
                    <a:cubicBezTo>
                      <a:pt x="154" y="45"/>
                      <a:pt x="155" y="44"/>
                      <a:pt x="155" y="44"/>
                    </a:cubicBezTo>
                    <a:cubicBezTo>
                      <a:pt x="155" y="44"/>
                      <a:pt x="157" y="46"/>
                      <a:pt x="157" y="46"/>
                    </a:cubicBezTo>
                    <a:cubicBezTo>
                      <a:pt x="158" y="46"/>
                      <a:pt x="158" y="45"/>
                      <a:pt x="159" y="45"/>
                    </a:cubicBezTo>
                    <a:cubicBezTo>
                      <a:pt x="160" y="45"/>
                      <a:pt x="160" y="46"/>
                      <a:pt x="161" y="46"/>
                    </a:cubicBezTo>
                    <a:cubicBezTo>
                      <a:pt x="161" y="46"/>
                      <a:pt x="161" y="45"/>
                      <a:pt x="161" y="45"/>
                    </a:cubicBezTo>
                    <a:cubicBezTo>
                      <a:pt x="162" y="45"/>
                      <a:pt x="163" y="45"/>
                      <a:pt x="164" y="45"/>
                    </a:cubicBezTo>
                    <a:cubicBezTo>
                      <a:pt x="164" y="44"/>
                      <a:pt x="164" y="44"/>
                      <a:pt x="164" y="44"/>
                    </a:cubicBezTo>
                    <a:cubicBezTo>
                      <a:pt x="166" y="44"/>
                      <a:pt x="166" y="44"/>
                      <a:pt x="166" y="44"/>
                    </a:cubicBezTo>
                    <a:cubicBezTo>
                      <a:pt x="167" y="43"/>
                      <a:pt x="166" y="43"/>
                      <a:pt x="167" y="42"/>
                    </a:cubicBezTo>
                    <a:cubicBezTo>
                      <a:pt x="167" y="42"/>
                      <a:pt x="166" y="42"/>
                      <a:pt x="166" y="42"/>
                    </a:cubicBezTo>
                    <a:cubicBezTo>
                      <a:pt x="166" y="42"/>
                      <a:pt x="166" y="41"/>
                      <a:pt x="166" y="41"/>
                    </a:cubicBezTo>
                    <a:cubicBezTo>
                      <a:pt x="165" y="41"/>
                      <a:pt x="164" y="41"/>
                      <a:pt x="164" y="41"/>
                    </a:cubicBezTo>
                    <a:cubicBezTo>
                      <a:pt x="163" y="42"/>
                      <a:pt x="164" y="43"/>
                      <a:pt x="162" y="42"/>
                    </a:cubicBezTo>
                    <a:cubicBezTo>
                      <a:pt x="161" y="42"/>
                      <a:pt x="161" y="41"/>
                      <a:pt x="161" y="41"/>
                    </a:cubicBezTo>
                    <a:cubicBezTo>
                      <a:pt x="160" y="40"/>
                      <a:pt x="160" y="40"/>
                      <a:pt x="159" y="40"/>
                    </a:cubicBezTo>
                    <a:cubicBezTo>
                      <a:pt x="160" y="39"/>
                      <a:pt x="160" y="39"/>
                      <a:pt x="160" y="39"/>
                    </a:cubicBezTo>
                    <a:cubicBezTo>
                      <a:pt x="160" y="39"/>
                      <a:pt x="161" y="39"/>
                      <a:pt x="162" y="39"/>
                    </a:cubicBezTo>
                    <a:cubicBezTo>
                      <a:pt x="162" y="39"/>
                      <a:pt x="162" y="40"/>
                      <a:pt x="163" y="40"/>
                    </a:cubicBezTo>
                    <a:cubicBezTo>
                      <a:pt x="164" y="41"/>
                      <a:pt x="165" y="40"/>
                      <a:pt x="167" y="41"/>
                    </a:cubicBezTo>
                    <a:cubicBezTo>
                      <a:pt x="167" y="40"/>
                      <a:pt x="167" y="40"/>
                      <a:pt x="167" y="40"/>
                    </a:cubicBezTo>
                    <a:cubicBezTo>
                      <a:pt x="166" y="39"/>
                      <a:pt x="165" y="39"/>
                      <a:pt x="165" y="39"/>
                    </a:cubicBezTo>
                    <a:cubicBezTo>
                      <a:pt x="164" y="39"/>
                      <a:pt x="166" y="38"/>
                      <a:pt x="166" y="38"/>
                    </a:cubicBezTo>
                    <a:cubicBezTo>
                      <a:pt x="166" y="38"/>
                      <a:pt x="167" y="38"/>
                      <a:pt x="167" y="38"/>
                    </a:cubicBezTo>
                    <a:cubicBezTo>
                      <a:pt x="168" y="38"/>
                      <a:pt x="168" y="39"/>
                      <a:pt x="169" y="39"/>
                    </a:cubicBezTo>
                    <a:cubicBezTo>
                      <a:pt x="169" y="39"/>
                      <a:pt x="169" y="40"/>
                      <a:pt x="169" y="41"/>
                    </a:cubicBezTo>
                    <a:cubicBezTo>
                      <a:pt x="170" y="41"/>
                      <a:pt x="170" y="41"/>
                      <a:pt x="171" y="41"/>
                    </a:cubicBezTo>
                    <a:cubicBezTo>
                      <a:pt x="171" y="41"/>
                      <a:pt x="171" y="40"/>
                      <a:pt x="171" y="40"/>
                    </a:cubicBezTo>
                    <a:cubicBezTo>
                      <a:pt x="171" y="40"/>
                      <a:pt x="172" y="40"/>
                      <a:pt x="171" y="39"/>
                    </a:cubicBezTo>
                    <a:cubicBezTo>
                      <a:pt x="171" y="39"/>
                      <a:pt x="171" y="39"/>
                      <a:pt x="171" y="39"/>
                    </a:cubicBezTo>
                    <a:cubicBezTo>
                      <a:pt x="171" y="37"/>
                      <a:pt x="171" y="37"/>
                      <a:pt x="171" y="35"/>
                    </a:cubicBezTo>
                    <a:cubicBezTo>
                      <a:pt x="170" y="35"/>
                      <a:pt x="170" y="35"/>
                      <a:pt x="170" y="35"/>
                    </a:cubicBezTo>
                    <a:cubicBezTo>
                      <a:pt x="169" y="35"/>
                      <a:pt x="168" y="35"/>
                      <a:pt x="168" y="35"/>
                    </a:cubicBezTo>
                    <a:cubicBezTo>
                      <a:pt x="164" y="36"/>
                      <a:pt x="162" y="33"/>
                      <a:pt x="161" y="31"/>
                    </a:cubicBezTo>
                    <a:cubicBezTo>
                      <a:pt x="161" y="31"/>
                      <a:pt x="161" y="31"/>
                      <a:pt x="161" y="31"/>
                    </a:cubicBezTo>
                    <a:cubicBezTo>
                      <a:pt x="161" y="31"/>
                      <a:pt x="161" y="32"/>
                      <a:pt x="161" y="33"/>
                    </a:cubicBezTo>
                    <a:cubicBezTo>
                      <a:pt x="160" y="33"/>
                      <a:pt x="160" y="33"/>
                      <a:pt x="160" y="33"/>
                    </a:cubicBezTo>
                    <a:cubicBezTo>
                      <a:pt x="159" y="32"/>
                      <a:pt x="158" y="33"/>
                      <a:pt x="157" y="32"/>
                    </a:cubicBezTo>
                    <a:cubicBezTo>
                      <a:pt x="157" y="32"/>
                      <a:pt x="157" y="31"/>
                      <a:pt x="157" y="31"/>
                    </a:cubicBezTo>
                    <a:cubicBezTo>
                      <a:pt x="157" y="30"/>
                      <a:pt x="155" y="29"/>
                      <a:pt x="155" y="28"/>
                    </a:cubicBezTo>
                    <a:cubicBezTo>
                      <a:pt x="154" y="27"/>
                      <a:pt x="155" y="26"/>
                      <a:pt x="154" y="25"/>
                    </a:cubicBezTo>
                    <a:cubicBezTo>
                      <a:pt x="154" y="25"/>
                      <a:pt x="153" y="25"/>
                      <a:pt x="152" y="24"/>
                    </a:cubicBezTo>
                    <a:cubicBezTo>
                      <a:pt x="152" y="23"/>
                      <a:pt x="152" y="22"/>
                      <a:pt x="152" y="22"/>
                    </a:cubicBezTo>
                    <a:cubicBezTo>
                      <a:pt x="152" y="21"/>
                      <a:pt x="151" y="20"/>
                      <a:pt x="151" y="20"/>
                    </a:cubicBezTo>
                    <a:cubicBezTo>
                      <a:pt x="151" y="20"/>
                      <a:pt x="151" y="19"/>
                      <a:pt x="151" y="19"/>
                    </a:cubicBezTo>
                    <a:cubicBezTo>
                      <a:pt x="150" y="19"/>
                      <a:pt x="149" y="19"/>
                      <a:pt x="148" y="19"/>
                    </a:cubicBezTo>
                    <a:cubicBezTo>
                      <a:pt x="148" y="19"/>
                      <a:pt x="146" y="18"/>
                      <a:pt x="146" y="18"/>
                    </a:cubicBezTo>
                    <a:cubicBezTo>
                      <a:pt x="145" y="19"/>
                      <a:pt x="145" y="19"/>
                      <a:pt x="145" y="19"/>
                    </a:cubicBezTo>
                    <a:cubicBezTo>
                      <a:pt x="144" y="19"/>
                      <a:pt x="145" y="20"/>
                      <a:pt x="144" y="19"/>
                    </a:cubicBezTo>
                    <a:cubicBezTo>
                      <a:pt x="143" y="18"/>
                      <a:pt x="143" y="18"/>
                      <a:pt x="143" y="18"/>
                    </a:cubicBezTo>
                    <a:cubicBezTo>
                      <a:pt x="142" y="18"/>
                      <a:pt x="142" y="18"/>
                      <a:pt x="142" y="18"/>
                    </a:cubicBezTo>
                    <a:cubicBezTo>
                      <a:pt x="142" y="19"/>
                      <a:pt x="141" y="21"/>
                      <a:pt x="141" y="21"/>
                    </a:cubicBezTo>
                    <a:cubicBezTo>
                      <a:pt x="141" y="21"/>
                      <a:pt x="141" y="22"/>
                      <a:pt x="141" y="22"/>
                    </a:cubicBezTo>
                    <a:cubicBezTo>
                      <a:pt x="140" y="23"/>
                      <a:pt x="139" y="23"/>
                      <a:pt x="138" y="24"/>
                    </a:cubicBezTo>
                    <a:cubicBezTo>
                      <a:pt x="137" y="21"/>
                      <a:pt x="139" y="19"/>
                      <a:pt x="140" y="17"/>
                    </a:cubicBezTo>
                    <a:cubicBezTo>
                      <a:pt x="140" y="16"/>
                      <a:pt x="139" y="17"/>
                      <a:pt x="139" y="17"/>
                    </a:cubicBezTo>
                    <a:cubicBezTo>
                      <a:pt x="137" y="14"/>
                      <a:pt x="137" y="14"/>
                      <a:pt x="137" y="14"/>
                    </a:cubicBezTo>
                    <a:cubicBezTo>
                      <a:pt x="137" y="14"/>
                      <a:pt x="137" y="13"/>
                      <a:pt x="137" y="13"/>
                    </a:cubicBezTo>
                    <a:cubicBezTo>
                      <a:pt x="137" y="13"/>
                      <a:pt x="136" y="12"/>
                      <a:pt x="136" y="13"/>
                    </a:cubicBezTo>
                    <a:cubicBezTo>
                      <a:pt x="135" y="13"/>
                      <a:pt x="135" y="12"/>
                      <a:pt x="134" y="12"/>
                    </a:cubicBezTo>
                    <a:cubicBezTo>
                      <a:pt x="134" y="12"/>
                      <a:pt x="133" y="12"/>
                      <a:pt x="133" y="12"/>
                    </a:cubicBezTo>
                    <a:cubicBezTo>
                      <a:pt x="133" y="12"/>
                      <a:pt x="133" y="13"/>
                      <a:pt x="133" y="13"/>
                    </a:cubicBezTo>
                    <a:cubicBezTo>
                      <a:pt x="133" y="14"/>
                      <a:pt x="131" y="14"/>
                      <a:pt x="131" y="15"/>
                    </a:cubicBezTo>
                    <a:cubicBezTo>
                      <a:pt x="131" y="15"/>
                      <a:pt x="131" y="16"/>
                      <a:pt x="131" y="16"/>
                    </a:cubicBezTo>
                    <a:cubicBezTo>
                      <a:pt x="131" y="16"/>
                      <a:pt x="130" y="16"/>
                      <a:pt x="130" y="16"/>
                    </a:cubicBezTo>
                    <a:cubicBezTo>
                      <a:pt x="130" y="16"/>
                      <a:pt x="130" y="16"/>
                      <a:pt x="129" y="16"/>
                    </a:cubicBezTo>
                    <a:cubicBezTo>
                      <a:pt x="129" y="15"/>
                      <a:pt x="129" y="15"/>
                      <a:pt x="129" y="14"/>
                    </a:cubicBezTo>
                    <a:cubicBezTo>
                      <a:pt x="129" y="13"/>
                      <a:pt x="127" y="12"/>
                      <a:pt x="126" y="12"/>
                    </a:cubicBezTo>
                    <a:cubicBezTo>
                      <a:pt x="125" y="11"/>
                      <a:pt x="124" y="11"/>
                      <a:pt x="123" y="11"/>
                    </a:cubicBezTo>
                    <a:cubicBezTo>
                      <a:pt x="123" y="12"/>
                      <a:pt x="122" y="14"/>
                      <a:pt x="122" y="15"/>
                    </a:cubicBezTo>
                    <a:cubicBezTo>
                      <a:pt x="122" y="16"/>
                      <a:pt x="123" y="16"/>
                      <a:pt x="123" y="17"/>
                    </a:cubicBezTo>
                    <a:cubicBezTo>
                      <a:pt x="123" y="17"/>
                      <a:pt x="123" y="18"/>
                      <a:pt x="123" y="19"/>
                    </a:cubicBezTo>
                    <a:cubicBezTo>
                      <a:pt x="123" y="19"/>
                      <a:pt x="122" y="20"/>
                      <a:pt x="122" y="20"/>
                    </a:cubicBezTo>
                    <a:cubicBezTo>
                      <a:pt x="121" y="20"/>
                      <a:pt x="121" y="19"/>
                      <a:pt x="121" y="19"/>
                    </a:cubicBezTo>
                    <a:cubicBezTo>
                      <a:pt x="120" y="18"/>
                      <a:pt x="120" y="19"/>
                      <a:pt x="119" y="18"/>
                    </a:cubicBezTo>
                    <a:cubicBezTo>
                      <a:pt x="119" y="18"/>
                      <a:pt x="116" y="16"/>
                      <a:pt x="116" y="16"/>
                    </a:cubicBezTo>
                    <a:cubicBezTo>
                      <a:pt x="115" y="14"/>
                      <a:pt x="116" y="14"/>
                      <a:pt x="116" y="13"/>
                    </a:cubicBezTo>
                    <a:cubicBezTo>
                      <a:pt x="117" y="11"/>
                      <a:pt x="116" y="10"/>
                      <a:pt x="116" y="9"/>
                    </a:cubicBezTo>
                    <a:cubicBezTo>
                      <a:pt x="115" y="8"/>
                      <a:pt x="114" y="8"/>
                      <a:pt x="113" y="8"/>
                    </a:cubicBezTo>
                    <a:cubicBezTo>
                      <a:pt x="112" y="10"/>
                      <a:pt x="110" y="11"/>
                      <a:pt x="108" y="12"/>
                    </a:cubicBezTo>
                    <a:cubicBezTo>
                      <a:pt x="108" y="12"/>
                      <a:pt x="108" y="12"/>
                      <a:pt x="108" y="12"/>
                    </a:cubicBezTo>
                    <a:cubicBezTo>
                      <a:pt x="106" y="13"/>
                      <a:pt x="105" y="12"/>
                      <a:pt x="104" y="12"/>
                    </a:cubicBezTo>
                    <a:cubicBezTo>
                      <a:pt x="103" y="13"/>
                      <a:pt x="102" y="14"/>
                      <a:pt x="101" y="14"/>
                    </a:cubicBezTo>
                    <a:cubicBezTo>
                      <a:pt x="101" y="14"/>
                      <a:pt x="100" y="14"/>
                      <a:pt x="99" y="14"/>
                    </a:cubicBezTo>
                    <a:cubicBezTo>
                      <a:pt x="98" y="15"/>
                      <a:pt x="98" y="17"/>
                      <a:pt x="98" y="19"/>
                    </a:cubicBezTo>
                    <a:close/>
                    <a:moveTo>
                      <a:pt x="89" y="60"/>
                    </a:moveTo>
                    <a:cubicBezTo>
                      <a:pt x="91" y="60"/>
                      <a:pt x="92" y="61"/>
                      <a:pt x="93" y="61"/>
                    </a:cubicBezTo>
                    <a:cubicBezTo>
                      <a:pt x="93" y="61"/>
                      <a:pt x="94" y="61"/>
                      <a:pt x="95" y="62"/>
                    </a:cubicBezTo>
                    <a:cubicBezTo>
                      <a:pt x="95" y="62"/>
                      <a:pt x="95" y="62"/>
                      <a:pt x="96" y="62"/>
                    </a:cubicBezTo>
                    <a:cubicBezTo>
                      <a:pt x="95" y="62"/>
                      <a:pt x="95" y="62"/>
                      <a:pt x="95" y="62"/>
                    </a:cubicBezTo>
                    <a:cubicBezTo>
                      <a:pt x="93" y="62"/>
                      <a:pt x="88" y="63"/>
                      <a:pt x="91" y="64"/>
                    </a:cubicBezTo>
                    <a:cubicBezTo>
                      <a:pt x="91" y="64"/>
                      <a:pt x="92" y="64"/>
                      <a:pt x="92" y="64"/>
                    </a:cubicBezTo>
                    <a:cubicBezTo>
                      <a:pt x="93" y="64"/>
                      <a:pt x="95" y="65"/>
                      <a:pt x="95" y="65"/>
                    </a:cubicBezTo>
                    <a:cubicBezTo>
                      <a:pt x="97" y="66"/>
                      <a:pt x="99" y="65"/>
                      <a:pt x="100" y="65"/>
                    </a:cubicBezTo>
                    <a:cubicBezTo>
                      <a:pt x="100" y="65"/>
                      <a:pt x="101" y="65"/>
                      <a:pt x="101" y="66"/>
                    </a:cubicBezTo>
                    <a:cubicBezTo>
                      <a:pt x="101" y="67"/>
                      <a:pt x="99" y="69"/>
                      <a:pt x="99" y="70"/>
                    </a:cubicBezTo>
                    <a:cubicBezTo>
                      <a:pt x="99" y="70"/>
                      <a:pt x="99" y="70"/>
                      <a:pt x="99" y="70"/>
                    </a:cubicBezTo>
                    <a:cubicBezTo>
                      <a:pt x="99" y="70"/>
                      <a:pt x="100" y="71"/>
                      <a:pt x="100" y="71"/>
                    </a:cubicBezTo>
                    <a:cubicBezTo>
                      <a:pt x="99" y="71"/>
                      <a:pt x="97" y="72"/>
                      <a:pt x="95" y="72"/>
                    </a:cubicBezTo>
                    <a:cubicBezTo>
                      <a:pt x="95" y="71"/>
                      <a:pt x="94" y="71"/>
                      <a:pt x="94" y="71"/>
                    </a:cubicBezTo>
                    <a:cubicBezTo>
                      <a:pt x="93" y="70"/>
                      <a:pt x="93" y="71"/>
                      <a:pt x="92" y="71"/>
                    </a:cubicBezTo>
                    <a:cubicBezTo>
                      <a:pt x="92" y="71"/>
                      <a:pt x="92" y="72"/>
                      <a:pt x="92" y="73"/>
                    </a:cubicBezTo>
                    <a:cubicBezTo>
                      <a:pt x="92" y="73"/>
                      <a:pt x="98" y="75"/>
                      <a:pt x="96" y="75"/>
                    </a:cubicBezTo>
                    <a:cubicBezTo>
                      <a:pt x="95" y="75"/>
                      <a:pt x="94" y="74"/>
                      <a:pt x="94" y="74"/>
                    </a:cubicBezTo>
                    <a:cubicBezTo>
                      <a:pt x="93" y="74"/>
                      <a:pt x="92" y="74"/>
                      <a:pt x="92" y="74"/>
                    </a:cubicBezTo>
                    <a:cubicBezTo>
                      <a:pt x="90" y="75"/>
                      <a:pt x="89" y="75"/>
                      <a:pt x="88" y="76"/>
                    </a:cubicBezTo>
                    <a:cubicBezTo>
                      <a:pt x="87" y="76"/>
                      <a:pt x="86" y="78"/>
                      <a:pt x="85" y="78"/>
                    </a:cubicBezTo>
                    <a:cubicBezTo>
                      <a:pt x="85" y="78"/>
                      <a:pt x="85" y="77"/>
                      <a:pt x="85" y="76"/>
                    </a:cubicBezTo>
                    <a:cubicBezTo>
                      <a:pt x="86" y="76"/>
                      <a:pt x="86" y="77"/>
                      <a:pt x="87" y="76"/>
                    </a:cubicBezTo>
                    <a:cubicBezTo>
                      <a:pt x="87" y="76"/>
                      <a:pt x="87" y="75"/>
                      <a:pt x="87" y="75"/>
                    </a:cubicBezTo>
                    <a:cubicBezTo>
                      <a:pt x="88" y="74"/>
                      <a:pt x="89" y="74"/>
                      <a:pt x="91" y="73"/>
                    </a:cubicBezTo>
                    <a:cubicBezTo>
                      <a:pt x="91" y="73"/>
                      <a:pt x="91" y="73"/>
                      <a:pt x="91" y="73"/>
                    </a:cubicBezTo>
                    <a:cubicBezTo>
                      <a:pt x="88" y="72"/>
                      <a:pt x="88" y="72"/>
                      <a:pt x="86" y="73"/>
                    </a:cubicBezTo>
                    <a:cubicBezTo>
                      <a:pt x="86" y="74"/>
                      <a:pt x="85" y="74"/>
                      <a:pt x="84" y="75"/>
                    </a:cubicBezTo>
                    <a:cubicBezTo>
                      <a:pt x="84" y="75"/>
                      <a:pt x="85" y="76"/>
                      <a:pt x="84" y="76"/>
                    </a:cubicBezTo>
                    <a:cubicBezTo>
                      <a:pt x="84" y="77"/>
                      <a:pt x="84" y="77"/>
                      <a:pt x="83" y="77"/>
                    </a:cubicBezTo>
                    <a:cubicBezTo>
                      <a:pt x="81" y="77"/>
                      <a:pt x="79" y="76"/>
                      <a:pt x="78" y="75"/>
                    </a:cubicBezTo>
                    <a:cubicBezTo>
                      <a:pt x="78" y="74"/>
                      <a:pt x="78" y="74"/>
                      <a:pt x="78" y="74"/>
                    </a:cubicBezTo>
                    <a:cubicBezTo>
                      <a:pt x="79" y="74"/>
                      <a:pt x="79" y="74"/>
                      <a:pt x="78" y="72"/>
                    </a:cubicBezTo>
                    <a:cubicBezTo>
                      <a:pt x="79" y="72"/>
                      <a:pt x="80" y="71"/>
                      <a:pt x="81" y="70"/>
                    </a:cubicBezTo>
                    <a:cubicBezTo>
                      <a:pt x="81" y="70"/>
                      <a:pt x="81" y="70"/>
                      <a:pt x="81" y="69"/>
                    </a:cubicBezTo>
                    <a:cubicBezTo>
                      <a:pt x="81" y="69"/>
                      <a:pt x="80" y="68"/>
                      <a:pt x="79" y="68"/>
                    </a:cubicBezTo>
                    <a:cubicBezTo>
                      <a:pt x="78" y="66"/>
                      <a:pt x="81" y="68"/>
                      <a:pt x="81" y="68"/>
                    </a:cubicBezTo>
                    <a:cubicBezTo>
                      <a:pt x="82" y="68"/>
                      <a:pt x="83" y="68"/>
                      <a:pt x="84" y="68"/>
                    </a:cubicBezTo>
                    <a:cubicBezTo>
                      <a:pt x="84" y="67"/>
                      <a:pt x="85" y="67"/>
                      <a:pt x="83" y="67"/>
                    </a:cubicBezTo>
                    <a:cubicBezTo>
                      <a:pt x="83" y="67"/>
                      <a:pt x="83" y="66"/>
                      <a:pt x="83" y="66"/>
                    </a:cubicBezTo>
                    <a:cubicBezTo>
                      <a:pt x="81" y="64"/>
                      <a:pt x="76" y="64"/>
                      <a:pt x="74" y="65"/>
                    </a:cubicBezTo>
                    <a:cubicBezTo>
                      <a:pt x="74" y="64"/>
                      <a:pt x="73" y="62"/>
                      <a:pt x="74" y="63"/>
                    </a:cubicBezTo>
                    <a:cubicBezTo>
                      <a:pt x="74" y="63"/>
                      <a:pt x="75" y="63"/>
                      <a:pt x="76" y="63"/>
                    </a:cubicBezTo>
                    <a:cubicBezTo>
                      <a:pt x="77" y="63"/>
                      <a:pt x="77" y="63"/>
                      <a:pt x="77" y="63"/>
                    </a:cubicBezTo>
                    <a:cubicBezTo>
                      <a:pt x="77" y="62"/>
                      <a:pt x="77" y="63"/>
                      <a:pt x="77" y="62"/>
                    </a:cubicBezTo>
                    <a:cubicBezTo>
                      <a:pt x="78" y="62"/>
                      <a:pt x="79" y="63"/>
                      <a:pt x="81" y="63"/>
                    </a:cubicBezTo>
                    <a:cubicBezTo>
                      <a:pt x="81" y="62"/>
                      <a:pt x="81" y="62"/>
                      <a:pt x="81" y="62"/>
                    </a:cubicBezTo>
                    <a:cubicBezTo>
                      <a:pt x="82" y="62"/>
                      <a:pt x="83" y="62"/>
                      <a:pt x="84" y="62"/>
                    </a:cubicBezTo>
                    <a:cubicBezTo>
                      <a:pt x="84" y="61"/>
                      <a:pt x="84" y="61"/>
                      <a:pt x="84" y="61"/>
                    </a:cubicBezTo>
                    <a:cubicBezTo>
                      <a:pt x="85" y="61"/>
                      <a:pt x="86" y="61"/>
                      <a:pt x="87" y="61"/>
                    </a:cubicBezTo>
                    <a:cubicBezTo>
                      <a:pt x="88" y="61"/>
                      <a:pt x="89" y="60"/>
                      <a:pt x="89" y="60"/>
                    </a:cubicBezTo>
                    <a:close/>
                    <a:moveTo>
                      <a:pt x="91" y="84"/>
                    </a:moveTo>
                    <a:cubicBezTo>
                      <a:pt x="92" y="84"/>
                      <a:pt x="94" y="85"/>
                      <a:pt x="95" y="85"/>
                    </a:cubicBezTo>
                    <a:cubicBezTo>
                      <a:pt x="95" y="85"/>
                      <a:pt x="95" y="86"/>
                      <a:pt x="95" y="86"/>
                    </a:cubicBezTo>
                    <a:cubicBezTo>
                      <a:pt x="96" y="86"/>
                      <a:pt x="97" y="86"/>
                      <a:pt x="99" y="86"/>
                    </a:cubicBezTo>
                    <a:cubicBezTo>
                      <a:pt x="99" y="87"/>
                      <a:pt x="99" y="87"/>
                      <a:pt x="99" y="87"/>
                    </a:cubicBezTo>
                    <a:cubicBezTo>
                      <a:pt x="97" y="87"/>
                      <a:pt x="96" y="87"/>
                      <a:pt x="95" y="88"/>
                    </a:cubicBezTo>
                    <a:cubicBezTo>
                      <a:pt x="93" y="88"/>
                      <a:pt x="92" y="87"/>
                      <a:pt x="91" y="87"/>
                    </a:cubicBezTo>
                    <a:cubicBezTo>
                      <a:pt x="90" y="87"/>
                      <a:pt x="90" y="87"/>
                      <a:pt x="89" y="87"/>
                    </a:cubicBezTo>
                    <a:cubicBezTo>
                      <a:pt x="88" y="87"/>
                      <a:pt x="88" y="86"/>
                      <a:pt x="87" y="86"/>
                    </a:cubicBezTo>
                    <a:cubicBezTo>
                      <a:pt x="88" y="86"/>
                      <a:pt x="88" y="86"/>
                      <a:pt x="89" y="85"/>
                    </a:cubicBezTo>
                    <a:cubicBezTo>
                      <a:pt x="89" y="85"/>
                      <a:pt x="90" y="85"/>
                      <a:pt x="91" y="85"/>
                    </a:cubicBezTo>
                    <a:cubicBezTo>
                      <a:pt x="91" y="85"/>
                      <a:pt x="90" y="84"/>
                      <a:pt x="91" y="84"/>
                    </a:cubicBezTo>
                    <a:close/>
                    <a:moveTo>
                      <a:pt x="132" y="86"/>
                    </a:moveTo>
                    <a:cubicBezTo>
                      <a:pt x="133" y="86"/>
                      <a:pt x="134" y="86"/>
                      <a:pt x="135" y="87"/>
                    </a:cubicBezTo>
                    <a:cubicBezTo>
                      <a:pt x="135" y="87"/>
                      <a:pt x="135" y="87"/>
                      <a:pt x="135" y="87"/>
                    </a:cubicBezTo>
                    <a:cubicBezTo>
                      <a:pt x="134" y="87"/>
                      <a:pt x="133" y="87"/>
                      <a:pt x="132" y="87"/>
                    </a:cubicBezTo>
                    <a:cubicBezTo>
                      <a:pt x="133" y="87"/>
                      <a:pt x="132" y="88"/>
                      <a:pt x="133" y="88"/>
                    </a:cubicBezTo>
                    <a:cubicBezTo>
                      <a:pt x="133" y="88"/>
                      <a:pt x="133" y="88"/>
                      <a:pt x="133" y="89"/>
                    </a:cubicBezTo>
                    <a:cubicBezTo>
                      <a:pt x="133" y="89"/>
                      <a:pt x="132" y="88"/>
                      <a:pt x="131" y="89"/>
                    </a:cubicBezTo>
                    <a:cubicBezTo>
                      <a:pt x="131" y="89"/>
                      <a:pt x="131" y="90"/>
                      <a:pt x="131" y="90"/>
                    </a:cubicBezTo>
                    <a:cubicBezTo>
                      <a:pt x="131" y="90"/>
                      <a:pt x="130" y="90"/>
                      <a:pt x="130" y="90"/>
                    </a:cubicBezTo>
                    <a:cubicBezTo>
                      <a:pt x="129" y="91"/>
                      <a:pt x="129" y="92"/>
                      <a:pt x="128" y="93"/>
                    </a:cubicBezTo>
                    <a:cubicBezTo>
                      <a:pt x="127" y="93"/>
                      <a:pt x="127" y="93"/>
                      <a:pt x="126" y="93"/>
                    </a:cubicBezTo>
                    <a:cubicBezTo>
                      <a:pt x="126" y="93"/>
                      <a:pt x="122" y="97"/>
                      <a:pt x="122" y="97"/>
                    </a:cubicBezTo>
                    <a:cubicBezTo>
                      <a:pt x="122" y="97"/>
                      <a:pt x="122" y="98"/>
                      <a:pt x="122" y="98"/>
                    </a:cubicBezTo>
                    <a:cubicBezTo>
                      <a:pt x="121" y="99"/>
                      <a:pt x="120" y="99"/>
                      <a:pt x="119" y="99"/>
                    </a:cubicBezTo>
                    <a:cubicBezTo>
                      <a:pt x="119" y="99"/>
                      <a:pt x="119" y="98"/>
                      <a:pt x="119" y="98"/>
                    </a:cubicBezTo>
                    <a:cubicBezTo>
                      <a:pt x="118" y="98"/>
                      <a:pt x="118" y="98"/>
                      <a:pt x="117" y="98"/>
                    </a:cubicBezTo>
                    <a:cubicBezTo>
                      <a:pt x="117" y="99"/>
                      <a:pt x="115" y="102"/>
                      <a:pt x="114" y="102"/>
                    </a:cubicBezTo>
                    <a:cubicBezTo>
                      <a:pt x="114" y="102"/>
                      <a:pt x="113" y="102"/>
                      <a:pt x="112" y="102"/>
                    </a:cubicBezTo>
                    <a:cubicBezTo>
                      <a:pt x="110" y="102"/>
                      <a:pt x="109" y="102"/>
                      <a:pt x="107" y="103"/>
                    </a:cubicBezTo>
                    <a:cubicBezTo>
                      <a:pt x="107" y="103"/>
                      <a:pt x="106" y="103"/>
                      <a:pt x="106" y="102"/>
                    </a:cubicBezTo>
                    <a:cubicBezTo>
                      <a:pt x="105" y="102"/>
                      <a:pt x="106" y="100"/>
                      <a:pt x="105" y="100"/>
                    </a:cubicBezTo>
                    <a:cubicBezTo>
                      <a:pt x="104" y="100"/>
                      <a:pt x="103" y="100"/>
                      <a:pt x="102" y="100"/>
                    </a:cubicBezTo>
                    <a:cubicBezTo>
                      <a:pt x="102" y="100"/>
                      <a:pt x="101" y="99"/>
                      <a:pt x="101" y="99"/>
                    </a:cubicBezTo>
                    <a:cubicBezTo>
                      <a:pt x="99" y="96"/>
                      <a:pt x="103" y="99"/>
                      <a:pt x="105" y="98"/>
                    </a:cubicBezTo>
                    <a:cubicBezTo>
                      <a:pt x="105" y="98"/>
                      <a:pt x="106" y="98"/>
                      <a:pt x="106" y="97"/>
                    </a:cubicBezTo>
                    <a:cubicBezTo>
                      <a:pt x="107" y="97"/>
                      <a:pt x="108" y="96"/>
                      <a:pt x="109" y="96"/>
                    </a:cubicBezTo>
                    <a:cubicBezTo>
                      <a:pt x="109" y="95"/>
                      <a:pt x="110" y="94"/>
                      <a:pt x="110" y="94"/>
                    </a:cubicBezTo>
                    <a:cubicBezTo>
                      <a:pt x="111" y="94"/>
                      <a:pt x="112" y="94"/>
                      <a:pt x="113" y="95"/>
                    </a:cubicBezTo>
                    <a:cubicBezTo>
                      <a:pt x="112" y="94"/>
                      <a:pt x="113" y="94"/>
                      <a:pt x="113" y="93"/>
                    </a:cubicBezTo>
                    <a:cubicBezTo>
                      <a:pt x="111" y="92"/>
                      <a:pt x="110" y="91"/>
                      <a:pt x="110" y="89"/>
                    </a:cubicBezTo>
                    <a:cubicBezTo>
                      <a:pt x="110" y="89"/>
                      <a:pt x="110" y="89"/>
                      <a:pt x="110" y="88"/>
                    </a:cubicBezTo>
                    <a:cubicBezTo>
                      <a:pt x="110" y="88"/>
                      <a:pt x="109" y="87"/>
                      <a:pt x="108" y="87"/>
                    </a:cubicBezTo>
                    <a:cubicBezTo>
                      <a:pt x="108" y="86"/>
                      <a:pt x="108" y="86"/>
                      <a:pt x="108" y="86"/>
                    </a:cubicBezTo>
                    <a:cubicBezTo>
                      <a:pt x="109" y="87"/>
                      <a:pt x="110" y="86"/>
                      <a:pt x="111" y="87"/>
                    </a:cubicBezTo>
                    <a:cubicBezTo>
                      <a:pt x="111" y="87"/>
                      <a:pt x="112" y="88"/>
                      <a:pt x="112" y="88"/>
                    </a:cubicBezTo>
                    <a:cubicBezTo>
                      <a:pt x="113" y="89"/>
                      <a:pt x="113" y="88"/>
                      <a:pt x="114" y="88"/>
                    </a:cubicBezTo>
                    <a:cubicBezTo>
                      <a:pt x="113" y="89"/>
                      <a:pt x="114" y="91"/>
                      <a:pt x="115" y="92"/>
                    </a:cubicBezTo>
                    <a:cubicBezTo>
                      <a:pt x="117" y="92"/>
                      <a:pt x="120" y="93"/>
                      <a:pt x="122" y="93"/>
                    </a:cubicBezTo>
                    <a:cubicBezTo>
                      <a:pt x="123" y="92"/>
                      <a:pt x="124" y="90"/>
                      <a:pt x="125" y="89"/>
                    </a:cubicBezTo>
                    <a:cubicBezTo>
                      <a:pt x="126" y="89"/>
                      <a:pt x="126" y="89"/>
                      <a:pt x="127" y="89"/>
                    </a:cubicBezTo>
                    <a:cubicBezTo>
                      <a:pt x="128" y="88"/>
                      <a:pt x="128" y="87"/>
                      <a:pt x="129" y="87"/>
                    </a:cubicBezTo>
                    <a:cubicBezTo>
                      <a:pt x="130" y="86"/>
                      <a:pt x="131" y="87"/>
                      <a:pt x="131" y="87"/>
                    </a:cubicBezTo>
                    <a:cubicBezTo>
                      <a:pt x="131" y="87"/>
                      <a:pt x="132" y="86"/>
                      <a:pt x="132" y="86"/>
                    </a:cubicBezTo>
                    <a:close/>
                    <a:moveTo>
                      <a:pt x="134" y="111"/>
                    </a:moveTo>
                    <a:cubicBezTo>
                      <a:pt x="134" y="111"/>
                      <a:pt x="135" y="111"/>
                      <a:pt x="135" y="111"/>
                    </a:cubicBezTo>
                    <a:cubicBezTo>
                      <a:pt x="136" y="111"/>
                      <a:pt x="136" y="112"/>
                      <a:pt x="136" y="113"/>
                    </a:cubicBezTo>
                    <a:cubicBezTo>
                      <a:pt x="136" y="113"/>
                      <a:pt x="138" y="112"/>
                      <a:pt x="139" y="112"/>
                    </a:cubicBezTo>
                    <a:cubicBezTo>
                      <a:pt x="139" y="112"/>
                      <a:pt x="139" y="112"/>
                      <a:pt x="139" y="112"/>
                    </a:cubicBezTo>
                    <a:cubicBezTo>
                      <a:pt x="139" y="111"/>
                      <a:pt x="142" y="111"/>
                      <a:pt x="142" y="112"/>
                    </a:cubicBezTo>
                    <a:cubicBezTo>
                      <a:pt x="143" y="112"/>
                      <a:pt x="146" y="113"/>
                      <a:pt x="144" y="113"/>
                    </a:cubicBezTo>
                    <a:cubicBezTo>
                      <a:pt x="144" y="113"/>
                      <a:pt x="143" y="113"/>
                      <a:pt x="142" y="113"/>
                    </a:cubicBezTo>
                    <a:cubicBezTo>
                      <a:pt x="142" y="113"/>
                      <a:pt x="141" y="112"/>
                      <a:pt x="140" y="113"/>
                    </a:cubicBezTo>
                    <a:cubicBezTo>
                      <a:pt x="140" y="113"/>
                      <a:pt x="140" y="113"/>
                      <a:pt x="140" y="113"/>
                    </a:cubicBezTo>
                    <a:cubicBezTo>
                      <a:pt x="139" y="114"/>
                      <a:pt x="138" y="113"/>
                      <a:pt x="138" y="114"/>
                    </a:cubicBezTo>
                    <a:cubicBezTo>
                      <a:pt x="137" y="114"/>
                      <a:pt x="136" y="115"/>
                      <a:pt x="136" y="115"/>
                    </a:cubicBezTo>
                    <a:cubicBezTo>
                      <a:pt x="134" y="116"/>
                      <a:pt x="133" y="117"/>
                      <a:pt x="131" y="118"/>
                    </a:cubicBezTo>
                    <a:cubicBezTo>
                      <a:pt x="131" y="118"/>
                      <a:pt x="130" y="120"/>
                      <a:pt x="130" y="120"/>
                    </a:cubicBezTo>
                    <a:cubicBezTo>
                      <a:pt x="129" y="120"/>
                      <a:pt x="130" y="121"/>
                      <a:pt x="130" y="121"/>
                    </a:cubicBezTo>
                    <a:cubicBezTo>
                      <a:pt x="129" y="121"/>
                      <a:pt x="128" y="121"/>
                      <a:pt x="127" y="121"/>
                    </a:cubicBezTo>
                    <a:cubicBezTo>
                      <a:pt x="127" y="121"/>
                      <a:pt x="127" y="121"/>
                      <a:pt x="127" y="121"/>
                    </a:cubicBezTo>
                    <a:cubicBezTo>
                      <a:pt x="126" y="121"/>
                      <a:pt x="126" y="120"/>
                      <a:pt x="126" y="120"/>
                    </a:cubicBezTo>
                    <a:cubicBezTo>
                      <a:pt x="127" y="119"/>
                      <a:pt x="127" y="120"/>
                      <a:pt x="127" y="119"/>
                    </a:cubicBezTo>
                    <a:cubicBezTo>
                      <a:pt x="128" y="119"/>
                      <a:pt x="128" y="117"/>
                      <a:pt x="129" y="116"/>
                    </a:cubicBezTo>
                    <a:cubicBezTo>
                      <a:pt x="130" y="116"/>
                      <a:pt x="132" y="115"/>
                      <a:pt x="132" y="114"/>
                    </a:cubicBezTo>
                    <a:cubicBezTo>
                      <a:pt x="133" y="114"/>
                      <a:pt x="132" y="113"/>
                      <a:pt x="132" y="113"/>
                    </a:cubicBezTo>
                    <a:cubicBezTo>
                      <a:pt x="133" y="112"/>
                      <a:pt x="134" y="112"/>
                      <a:pt x="134" y="111"/>
                    </a:cubicBezTo>
                    <a:close/>
                    <a:moveTo>
                      <a:pt x="35" y="151"/>
                    </a:moveTo>
                    <a:cubicBezTo>
                      <a:pt x="36" y="152"/>
                      <a:pt x="36" y="154"/>
                      <a:pt x="36" y="154"/>
                    </a:cubicBezTo>
                    <a:cubicBezTo>
                      <a:pt x="36" y="155"/>
                      <a:pt x="36" y="155"/>
                      <a:pt x="36" y="155"/>
                    </a:cubicBezTo>
                    <a:cubicBezTo>
                      <a:pt x="37" y="156"/>
                      <a:pt x="37" y="156"/>
                      <a:pt x="37" y="156"/>
                    </a:cubicBezTo>
                    <a:cubicBezTo>
                      <a:pt x="37" y="156"/>
                      <a:pt x="37" y="157"/>
                      <a:pt x="36" y="156"/>
                    </a:cubicBezTo>
                    <a:cubicBezTo>
                      <a:pt x="36" y="156"/>
                      <a:pt x="36" y="157"/>
                      <a:pt x="36" y="157"/>
                    </a:cubicBezTo>
                    <a:cubicBezTo>
                      <a:pt x="37" y="157"/>
                      <a:pt x="38" y="156"/>
                      <a:pt x="38" y="156"/>
                    </a:cubicBezTo>
                    <a:cubicBezTo>
                      <a:pt x="38" y="156"/>
                      <a:pt x="40" y="156"/>
                      <a:pt x="40" y="156"/>
                    </a:cubicBezTo>
                    <a:cubicBezTo>
                      <a:pt x="40" y="155"/>
                      <a:pt x="40" y="154"/>
                      <a:pt x="40" y="153"/>
                    </a:cubicBezTo>
                    <a:cubicBezTo>
                      <a:pt x="40" y="153"/>
                      <a:pt x="40" y="152"/>
                      <a:pt x="41" y="151"/>
                    </a:cubicBezTo>
                    <a:cubicBezTo>
                      <a:pt x="38" y="151"/>
                      <a:pt x="38" y="152"/>
                      <a:pt x="35" y="151"/>
                    </a:cubicBezTo>
                    <a:close/>
                    <a:moveTo>
                      <a:pt x="46" y="152"/>
                    </a:moveTo>
                    <a:cubicBezTo>
                      <a:pt x="46" y="152"/>
                      <a:pt x="46" y="152"/>
                      <a:pt x="46" y="152"/>
                    </a:cubicBezTo>
                    <a:cubicBezTo>
                      <a:pt x="45" y="152"/>
                      <a:pt x="46" y="152"/>
                      <a:pt x="47" y="153"/>
                    </a:cubicBezTo>
                    <a:cubicBezTo>
                      <a:pt x="47" y="153"/>
                      <a:pt x="47" y="151"/>
                      <a:pt x="46" y="152"/>
                    </a:cubicBezTo>
                    <a:close/>
                    <a:moveTo>
                      <a:pt x="40" y="156"/>
                    </a:moveTo>
                    <a:cubicBezTo>
                      <a:pt x="40" y="156"/>
                      <a:pt x="39" y="157"/>
                      <a:pt x="38" y="157"/>
                    </a:cubicBezTo>
                    <a:cubicBezTo>
                      <a:pt x="39" y="158"/>
                      <a:pt x="38" y="157"/>
                      <a:pt x="39" y="158"/>
                    </a:cubicBezTo>
                    <a:cubicBezTo>
                      <a:pt x="39" y="158"/>
                      <a:pt x="39" y="158"/>
                      <a:pt x="39" y="158"/>
                    </a:cubicBezTo>
                    <a:cubicBezTo>
                      <a:pt x="39" y="157"/>
                      <a:pt x="38" y="160"/>
                      <a:pt x="39" y="161"/>
                    </a:cubicBezTo>
                    <a:cubicBezTo>
                      <a:pt x="39" y="161"/>
                      <a:pt x="42" y="162"/>
                      <a:pt x="43" y="163"/>
                    </a:cubicBezTo>
                    <a:cubicBezTo>
                      <a:pt x="42" y="163"/>
                      <a:pt x="43" y="162"/>
                      <a:pt x="43" y="162"/>
                    </a:cubicBezTo>
                    <a:cubicBezTo>
                      <a:pt x="42" y="161"/>
                      <a:pt x="42" y="161"/>
                      <a:pt x="42" y="161"/>
                    </a:cubicBezTo>
                    <a:cubicBezTo>
                      <a:pt x="41" y="161"/>
                      <a:pt x="42" y="161"/>
                      <a:pt x="43" y="160"/>
                    </a:cubicBezTo>
                    <a:cubicBezTo>
                      <a:pt x="42" y="160"/>
                      <a:pt x="42" y="160"/>
                      <a:pt x="42" y="160"/>
                    </a:cubicBezTo>
                    <a:cubicBezTo>
                      <a:pt x="42" y="159"/>
                      <a:pt x="42" y="158"/>
                      <a:pt x="42" y="158"/>
                    </a:cubicBezTo>
                    <a:cubicBezTo>
                      <a:pt x="42" y="158"/>
                      <a:pt x="41" y="158"/>
                      <a:pt x="41" y="158"/>
                    </a:cubicBezTo>
                    <a:cubicBezTo>
                      <a:pt x="41" y="157"/>
                      <a:pt x="41" y="157"/>
                      <a:pt x="41" y="157"/>
                    </a:cubicBezTo>
                    <a:cubicBezTo>
                      <a:pt x="41" y="156"/>
                      <a:pt x="40" y="156"/>
                      <a:pt x="40" y="156"/>
                    </a:cubicBezTo>
                    <a:close/>
                    <a:moveTo>
                      <a:pt x="238" y="65"/>
                    </a:moveTo>
                    <a:cubicBezTo>
                      <a:pt x="238" y="66"/>
                      <a:pt x="238" y="66"/>
                      <a:pt x="238" y="66"/>
                    </a:cubicBezTo>
                    <a:cubicBezTo>
                      <a:pt x="239" y="66"/>
                      <a:pt x="239" y="65"/>
                      <a:pt x="238" y="65"/>
                    </a:cubicBezTo>
                    <a:close/>
                    <a:moveTo>
                      <a:pt x="161" y="120"/>
                    </a:moveTo>
                    <a:cubicBezTo>
                      <a:pt x="161" y="120"/>
                      <a:pt x="162" y="122"/>
                      <a:pt x="160" y="123"/>
                    </a:cubicBezTo>
                    <a:cubicBezTo>
                      <a:pt x="159" y="123"/>
                      <a:pt x="159" y="122"/>
                      <a:pt x="159" y="121"/>
                    </a:cubicBezTo>
                    <a:cubicBezTo>
                      <a:pt x="159" y="120"/>
                      <a:pt x="160" y="120"/>
                      <a:pt x="161" y="120"/>
                    </a:cubicBezTo>
                    <a:close/>
                    <a:moveTo>
                      <a:pt x="164" y="123"/>
                    </a:moveTo>
                    <a:cubicBezTo>
                      <a:pt x="165" y="123"/>
                      <a:pt x="165" y="124"/>
                      <a:pt x="165" y="124"/>
                    </a:cubicBezTo>
                    <a:cubicBezTo>
                      <a:pt x="165" y="124"/>
                      <a:pt x="166" y="124"/>
                      <a:pt x="166" y="124"/>
                    </a:cubicBezTo>
                    <a:cubicBezTo>
                      <a:pt x="166" y="125"/>
                      <a:pt x="166" y="125"/>
                      <a:pt x="165" y="126"/>
                    </a:cubicBezTo>
                    <a:cubicBezTo>
                      <a:pt x="165" y="126"/>
                      <a:pt x="164" y="126"/>
                      <a:pt x="164" y="127"/>
                    </a:cubicBezTo>
                    <a:cubicBezTo>
                      <a:pt x="164" y="128"/>
                      <a:pt x="165" y="128"/>
                      <a:pt x="165" y="129"/>
                    </a:cubicBezTo>
                    <a:cubicBezTo>
                      <a:pt x="165" y="129"/>
                      <a:pt x="164" y="129"/>
                      <a:pt x="164" y="129"/>
                    </a:cubicBezTo>
                    <a:cubicBezTo>
                      <a:pt x="163" y="132"/>
                      <a:pt x="165" y="132"/>
                      <a:pt x="161" y="133"/>
                    </a:cubicBezTo>
                    <a:cubicBezTo>
                      <a:pt x="161" y="132"/>
                      <a:pt x="162" y="132"/>
                      <a:pt x="161" y="131"/>
                    </a:cubicBezTo>
                    <a:cubicBezTo>
                      <a:pt x="161" y="129"/>
                      <a:pt x="160" y="129"/>
                      <a:pt x="161" y="127"/>
                    </a:cubicBezTo>
                    <a:cubicBezTo>
                      <a:pt x="162" y="126"/>
                      <a:pt x="163" y="124"/>
                      <a:pt x="164" y="123"/>
                    </a:cubicBezTo>
                    <a:close/>
                    <a:moveTo>
                      <a:pt x="159" y="134"/>
                    </a:moveTo>
                    <a:cubicBezTo>
                      <a:pt x="159" y="134"/>
                      <a:pt x="159" y="134"/>
                      <a:pt x="159" y="134"/>
                    </a:cubicBezTo>
                    <a:cubicBezTo>
                      <a:pt x="161" y="134"/>
                      <a:pt x="159" y="136"/>
                      <a:pt x="159" y="136"/>
                    </a:cubicBezTo>
                    <a:cubicBezTo>
                      <a:pt x="158" y="135"/>
                      <a:pt x="158" y="134"/>
                      <a:pt x="159" y="134"/>
                    </a:cubicBezTo>
                    <a:close/>
                    <a:moveTo>
                      <a:pt x="180" y="148"/>
                    </a:moveTo>
                    <a:cubicBezTo>
                      <a:pt x="180" y="148"/>
                      <a:pt x="180" y="149"/>
                      <a:pt x="180" y="149"/>
                    </a:cubicBezTo>
                    <a:cubicBezTo>
                      <a:pt x="180" y="149"/>
                      <a:pt x="181" y="149"/>
                      <a:pt x="181" y="149"/>
                    </a:cubicBezTo>
                    <a:cubicBezTo>
                      <a:pt x="181" y="151"/>
                      <a:pt x="181" y="152"/>
                      <a:pt x="181" y="154"/>
                    </a:cubicBezTo>
                    <a:cubicBezTo>
                      <a:pt x="181" y="154"/>
                      <a:pt x="182" y="155"/>
                      <a:pt x="182" y="155"/>
                    </a:cubicBezTo>
                    <a:cubicBezTo>
                      <a:pt x="182" y="155"/>
                      <a:pt x="182" y="156"/>
                      <a:pt x="182" y="156"/>
                    </a:cubicBezTo>
                    <a:cubicBezTo>
                      <a:pt x="183" y="156"/>
                      <a:pt x="183" y="156"/>
                      <a:pt x="183" y="156"/>
                    </a:cubicBezTo>
                    <a:cubicBezTo>
                      <a:pt x="183" y="157"/>
                      <a:pt x="184" y="159"/>
                      <a:pt x="184" y="160"/>
                    </a:cubicBezTo>
                    <a:cubicBezTo>
                      <a:pt x="185" y="160"/>
                      <a:pt x="185" y="160"/>
                      <a:pt x="185" y="160"/>
                    </a:cubicBezTo>
                    <a:cubicBezTo>
                      <a:pt x="185" y="161"/>
                      <a:pt x="185" y="161"/>
                      <a:pt x="185" y="161"/>
                    </a:cubicBezTo>
                    <a:cubicBezTo>
                      <a:pt x="185" y="162"/>
                      <a:pt x="187" y="165"/>
                      <a:pt x="187" y="165"/>
                    </a:cubicBezTo>
                    <a:cubicBezTo>
                      <a:pt x="187" y="166"/>
                      <a:pt x="187" y="166"/>
                      <a:pt x="187" y="166"/>
                    </a:cubicBezTo>
                    <a:cubicBezTo>
                      <a:pt x="188" y="166"/>
                      <a:pt x="189" y="166"/>
                      <a:pt x="189" y="166"/>
                    </a:cubicBezTo>
                    <a:cubicBezTo>
                      <a:pt x="188" y="168"/>
                      <a:pt x="189" y="169"/>
                      <a:pt x="189" y="171"/>
                    </a:cubicBezTo>
                    <a:cubicBezTo>
                      <a:pt x="189" y="172"/>
                      <a:pt x="188" y="172"/>
                      <a:pt x="187" y="172"/>
                    </a:cubicBezTo>
                    <a:cubicBezTo>
                      <a:pt x="187" y="172"/>
                      <a:pt x="187" y="173"/>
                      <a:pt x="187" y="173"/>
                    </a:cubicBezTo>
                    <a:cubicBezTo>
                      <a:pt x="187" y="173"/>
                      <a:pt x="186" y="172"/>
                      <a:pt x="186" y="173"/>
                    </a:cubicBezTo>
                    <a:cubicBezTo>
                      <a:pt x="186" y="170"/>
                      <a:pt x="186" y="168"/>
                      <a:pt x="186" y="166"/>
                    </a:cubicBezTo>
                    <a:cubicBezTo>
                      <a:pt x="186" y="166"/>
                      <a:pt x="184" y="166"/>
                      <a:pt x="184" y="166"/>
                    </a:cubicBezTo>
                    <a:cubicBezTo>
                      <a:pt x="184" y="166"/>
                      <a:pt x="184" y="165"/>
                      <a:pt x="185" y="165"/>
                    </a:cubicBezTo>
                    <a:cubicBezTo>
                      <a:pt x="184" y="164"/>
                      <a:pt x="184" y="164"/>
                      <a:pt x="184" y="164"/>
                    </a:cubicBezTo>
                    <a:cubicBezTo>
                      <a:pt x="184" y="164"/>
                      <a:pt x="183" y="164"/>
                      <a:pt x="182" y="164"/>
                    </a:cubicBezTo>
                    <a:cubicBezTo>
                      <a:pt x="183" y="162"/>
                      <a:pt x="182" y="163"/>
                      <a:pt x="183" y="161"/>
                    </a:cubicBezTo>
                    <a:cubicBezTo>
                      <a:pt x="182" y="161"/>
                      <a:pt x="182" y="160"/>
                      <a:pt x="181" y="161"/>
                    </a:cubicBezTo>
                    <a:cubicBezTo>
                      <a:pt x="181" y="161"/>
                      <a:pt x="181" y="161"/>
                      <a:pt x="181" y="161"/>
                    </a:cubicBezTo>
                    <a:cubicBezTo>
                      <a:pt x="180" y="161"/>
                      <a:pt x="180" y="160"/>
                      <a:pt x="179" y="159"/>
                    </a:cubicBezTo>
                    <a:cubicBezTo>
                      <a:pt x="179" y="159"/>
                      <a:pt x="178" y="159"/>
                      <a:pt x="177" y="158"/>
                    </a:cubicBezTo>
                    <a:cubicBezTo>
                      <a:pt x="177" y="157"/>
                      <a:pt x="177" y="157"/>
                      <a:pt x="177" y="156"/>
                    </a:cubicBezTo>
                    <a:cubicBezTo>
                      <a:pt x="177" y="156"/>
                      <a:pt x="178" y="156"/>
                      <a:pt x="178" y="155"/>
                    </a:cubicBezTo>
                    <a:cubicBezTo>
                      <a:pt x="175" y="155"/>
                      <a:pt x="176" y="156"/>
                      <a:pt x="175" y="154"/>
                    </a:cubicBezTo>
                    <a:cubicBezTo>
                      <a:pt x="176" y="153"/>
                      <a:pt x="177" y="151"/>
                      <a:pt x="177" y="150"/>
                    </a:cubicBezTo>
                    <a:cubicBezTo>
                      <a:pt x="178" y="150"/>
                      <a:pt x="179" y="150"/>
                      <a:pt x="179" y="150"/>
                    </a:cubicBezTo>
                    <a:cubicBezTo>
                      <a:pt x="179" y="150"/>
                      <a:pt x="179" y="149"/>
                      <a:pt x="179" y="149"/>
                    </a:cubicBezTo>
                    <a:cubicBezTo>
                      <a:pt x="179" y="149"/>
                      <a:pt x="179" y="149"/>
                      <a:pt x="179" y="148"/>
                    </a:cubicBezTo>
                    <a:lnTo>
                      <a:pt x="180" y="148"/>
                    </a:lnTo>
                    <a:close/>
                    <a:moveTo>
                      <a:pt x="172" y="154"/>
                    </a:moveTo>
                    <a:cubicBezTo>
                      <a:pt x="173" y="154"/>
                      <a:pt x="173" y="156"/>
                      <a:pt x="172" y="156"/>
                    </a:cubicBezTo>
                    <a:cubicBezTo>
                      <a:pt x="173" y="156"/>
                      <a:pt x="173" y="157"/>
                      <a:pt x="174" y="157"/>
                    </a:cubicBezTo>
                    <a:cubicBezTo>
                      <a:pt x="174" y="160"/>
                      <a:pt x="174" y="162"/>
                      <a:pt x="174" y="164"/>
                    </a:cubicBezTo>
                    <a:cubicBezTo>
                      <a:pt x="173" y="164"/>
                      <a:pt x="173" y="164"/>
                      <a:pt x="172" y="164"/>
                    </a:cubicBezTo>
                    <a:cubicBezTo>
                      <a:pt x="172" y="163"/>
                      <a:pt x="171" y="163"/>
                      <a:pt x="171" y="163"/>
                    </a:cubicBezTo>
                    <a:cubicBezTo>
                      <a:pt x="171" y="162"/>
                      <a:pt x="172" y="162"/>
                      <a:pt x="172" y="161"/>
                    </a:cubicBezTo>
                    <a:cubicBezTo>
                      <a:pt x="173" y="159"/>
                      <a:pt x="170" y="157"/>
                      <a:pt x="169" y="156"/>
                    </a:cubicBezTo>
                    <a:cubicBezTo>
                      <a:pt x="170" y="156"/>
                      <a:pt x="171" y="156"/>
                      <a:pt x="172" y="156"/>
                    </a:cubicBezTo>
                    <a:cubicBezTo>
                      <a:pt x="171" y="155"/>
                      <a:pt x="171" y="154"/>
                      <a:pt x="172" y="154"/>
                    </a:cubicBezTo>
                    <a:close/>
                    <a:moveTo>
                      <a:pt x="175" y="164"/>
                    </a:moveTo>
                    <a:cubicBezTo>
                      <a:pt x="176" y="164"/>
                      <a:pt x="176" y="165"/>
                      <a:pt x="177" y="166"/>
                    </a:cubicBezTo>
                    <a:cubicBezTo>
                      <a:pt x="177" y="166"/>
                      <a:pt x="178" y="165"/>
                      <a:pt x="178" y="165"/>
                    </a:cubicBezTo>
                    <a:cubicBezTo>
                      <a:pt x="178" y="166"/>
                      <a:pt x="178" y="167"/>
                      <a:pt x="178" y="168"/>
                    </a:cubicBezTo>
                    <a:cubicBezTo>
                      <a:pt x="178" y="168"/>
                      <a:pt x="179" y="168"/>
                      <a:pt x="179" y="169"/>
                    </a:cubicBezTo>
                    <a:cubicBezTo>
                      <a:pt x="180" y="170"/>
                      <a:pt x="179" y="170"/>
                      <a:pt x="180" y="171"/>
                    </a:cubicBezTo>
                    <a:cubicBezTo>
                      <a:pt x="180" y="171"/>
                      <a:pt x="181" y="172"/>
                      <a:pt x="181" y="173"/>
                    </a:cubicBezTo>
                    <a:cubicBezTo>
                      <a:pt x="180" y="173"/>
                      <a:pt x="181" y="173"/>
                      <a:pt x="180" y="174"/>
                    </a:cubicBezTo>
                    <a:cubicBezTo>
                      <a:pt x="180" y="174"/>
                      <a:pt x="179" y="174"/>
                      <a:pt x="179" y="174"/>
                    </a:cubicBezTo>
                    <a:cubicBezTo>
                      <a:pt x="178" y="172"/>
                      <a:pt x="179" y="171"/>
                      <a:pt x="178" y="169"/>
                    </a:cubicBezTo>
                    <a:cubicBezTo>
                      <a:pt x="178" y="169"/>
                      <a:pt x="177" y="169"/>
                      <a:pt x="177" y="169"/>
                    </a:cubicBezTo>
                    <a:cubicBezTo>
                      <a:pt x="177" y="169"/>
                      <a:pt x="177" y="168"/>
                      <a:pt x="177" y="168"/>
                    </a:cubicBezTo>
                    <a:cubicBezTo>
                      <a:pt x="177" y="167"/>
                      <a:pt x="175" y="166"/>
                      <a:pt x="174" y="165"/>
                    </a:cubicBezTo>
                    <a:cubicBezTo>
                      <a:pt x="174" y="164"/>
                      <a:pt x="174" y="164"/>
                      <a:pt x="175" y="164"/>
                    </a:cubicBezTo>
                    <a:close/>
                    <a:moveTo>
                      <a:pt x="53" y="153"/>
                    </a:moveTo>
                    <a:cubicBezTo>
                      <a:pt x="54" y="153"/>
                      <a:pt x="53" y="154"/>
                      <a:pt x="53" y="154"/>
                    </a:cubicBezTo>
                    <a:cubicBezTo>
                      <a:pt x="53" y="154"/>
                      <a:pt x="53" y="153"/>
                      <a:pt x="53" y="153"/>
                    </a:cubicBezTo>
                    <a:close/>
                    <a:moveTo>
                      <a:pt x="54" y="163"/>
                    </a:moveTo>
                    <a:cubicBezTo>
                      <a:pt x="54" y="163"/>
                      <a:pt x="55" y="164"/>
                      <a:pt x="55" y="164"/>
                    </a:cubicBezTo>
                    <a:cubicBezTo>
                      <a:pt x="55" y="164"/>
                      <a:pt x="56" y="162"/>
                      <a:pt x="54" y="163"/>
                    </a:cubicBezTo>
                    <a:close/>
                    <a:moveTo>
                      <a:pt x="71" y="176"/>
                    </a:moveTo>
                    <a:cubicBezTo>
                      <a:pt x="71" y="176"/>
                      <a:pt x="71" y="177"/>
                      <a:pt x="71" y="177"/>
                    </a:cubicBezTo>
                    <a:cubicBezTo>
                      <a:pt x="71" y="177"/>
                      <a:pt x="71" y="178"/>
                      <a:pt x="72" y="178"/>
                    </a:cubicBezTo>
                    <a:cubicBezTo>
                      <a:pt x="75" y="179"/>
                      <a:pt x="71" y="176"/>
                      <a:pt x="71" y="176"/>
                    </a:cubicBezTo>
                    <a:close/>
                    <a:moveTo>
                      <a:pt x="45" y="42"/>
                    </a:moveTo>
                    <a:cubicBezTo>
                      <a:pt x="46" y="42"/>
                      <a:pt x="45" y="42"/>
                      <a:pt x="45" y="42"/>
                    </a:cubicBezTo>
                    <a:cubicBezTo>
                      <a:pt x="45" y="42"/>
                      <a:pt x="45" y="42"/>
                      <a:pt x="45" y="42"/>
                    </a:cubicBezTo>
                    <a:close/>
                    <a:moveTo>
                      <a:pt x="205" y="126"/>
                    </a:moveTo>
                    <a:cubicBezTo>
                      <a:pt x="205" y="125"/>
                      <a:pt x="204" y="125"/>
                      <a:pt x="204" y="124"/>
                    </a:cubicBezTo>
                    <a:cubicBezTo>
                      <a:pt x="204" y="124"/>
                      <a:pt x="204" y="123"/>
                      <a:pt x="204" y="122"/>
                    </a:cubicBezTo>
                    <a:cubicBezTo>
                      <a:pt x="204" y="122"/>
                      <a:pt x="203" y="122"/>
                      <a:pt x="203" y="122"/>
                    </a:cubicBezTo>
                    <a:cubicBezTo>
                      <a:pt x="203" y="122"/>
                      <a:pt x="203" y="121"/>
                      <a:pt x="203" y="121"/>
                    </a:cubicBezTo>
                    <a:cubicBezTo>
                      <a:pt x="203" y="120"/>
                      <a:pt x="202" y="119"/>
                      <a:pt x="201" y="118"/>
                    </a:cubicBezTo>
                    <a:cubicBezTo>
                      <a:pt x="199" y="118"/>
                      <a:pt x="195" y="119"/>
                      <a:pt x="195" y="117"/>
                    </a:cubicBezTo>
                    <a:cubicBezTo>
                      <a:pt x="194" y="116"/>
                      <a:pt x="195" y="115"/>
                      <a:pt x="195" y="114"/>
                    </a:cubicBezTo>
                    <a:cubicBezTo>
                      <a:pt x="195" y="114"/>
                      <a:pt x="193" y="113"/>
                      <a:pt x="193" y="113"/>
                    </a:cubicBezTo>
                    <a:cubicBezTo>
                      <a:pt x="193" y="113"/>
                      <a:pt x="194" y="112"/>
                      <a:pt x="194" y="112"/>
                    </a:cubicBezTo>
                    <a:cubicBezTo>
                      <a:pt x="194" y="111"/>
                      <a:pt x="194" y="110"/>
                      <a:pt x="194" y="109"/>
                    </a:cubicBezTo>
                    <a:cubicBezTo>
                      <a:pt x="194" y="109"/>
                      <a:pt x="196" y="107"/>
                      <a:pt x="196" y="107"/>
                    </a:cubicBezTo>
                    <a:cubicBezTo>
                      <a:pt x="196" y="107"/>
                      <a:pt x="196" y="106"/>
                      <a:pt x="196" y="106"/>
                    </a:cubicBezTo>
                    <a:cubicBezTo>
                      <a:pt x="196" y="106"/>
                      <a:pt x="196" y="106"/>
                      <a:pt x="195" y="106"/>
                    </a:cubicBezTo>
                    <a:cubicBezTo>
                      <a:pt x="195" y="106"/>
                      <a:pt x="195" y="105"/>
                      <a:pt x="195" y="105"/>
                    </a:cubicBezTo>
                    <a:cubicBezTo>
                      <a:pt x="196" y="105"/>
                      <a:pt x="197" y="105"/>
                      <a:pt x="198" y="105"/>
                    </a:cubicBezTo>
                    <a:cubicBezTo>
                      <a:pt x="198" y="104"/>
                      <a:pt x="197" y="103"/>
                      <a:pt x="198" y="103"/>
                    </a:cubicBezTo>
                    <a:cubicBezTo>
                      <a:pt x="198" y="102"/>
                      <a:pt x="201" y="100"/>
                      <a:pt x="201" y="100"/>
                    </a:cubicBezTo>
                    <a:cubicBezTo>
                      <a:pt x="201" y="100"/>
                      <a:pt x="200" y="99"/>
                      <a:pt x="201" y="99"/>
                    </a:cubicBezTo>
                    <a:cubicBezTo>
                      <a:pt x="201" y="99"/>
                      <a:pt x="203" y="99"/>
                      <a:pt x="203" y="99"/>
                    </a:cubicBezTo>
                    <a:cubicBezTo>
                      <a:pt x="203" y="98"/>
                      <a:pt x="203" y="97"/>
                      <a:pt x="203" y="96"/>
                    </a:cubicBezTo>
                    <a:cubicBezTo>
                      <a:pt x="203" y="96"/>
                      <a:pt x="204" y="96"/>
                      <a:pt x="204" y="96"/>
                    </a:cubicBezTo>
                    <a:cubicBezTo>
                      <a:pt x="205" y="96"/>
                      <a:pt x="204" y="95"/>
                      <a:pt x="204" y="95"/>
                    </a:cubicBezTo>
                    <a:cubicBezTo>
                      <a:pt x="204" y="95"/>
                      <a:pt x="206" y="94"/>
                      <a:pt x="205" y="95"/>
                    </a:cubicBezTo>
                    <a:cubicBezTo>
                      <a:pt x="206" y="95"/>
                      <a:pt x="206" y="95"/>
                      <a:pt x="207" y="95"/>
                    </a:cubicBezTo>
                    <a:cubicBezTo>
                      <a:pt x="207" y="95"/>
                      <a:pt x="207" y="94"/>
                      <a:pt x="206" y="94"/>
                    </a:cubicBezTo>
                    <a:cubicBezTo>
                      <a:pt x="206" y="94"/>
                      <a:pt x="206" y="94"/>
                      <a:pt x="206" y="94"/>
                    </a:cubicBezTo>
                    <a:cubicBezTo>
                      <a:pt x="206" y="93"/>
                      <a:pt x="207" y="94"/>
                      <a:pt x="208" y="94"/>
                    </a:cubicBezTo>
                    <a:cubicBezTo>
                      <a:pt x="208" y="94"/>
                      <a:pt x="208" y="92"/>
                      <a:pt x="207" y="93"/>
                    </a:cubicBezTo>
                    <a:cubicBezTo>
                      <a:pt x="207" y="92"/>
                      <a:pt x="207" y="92"/>
                      <a:pt x="207" y="92"/>
                    </a:cubicBezTo>
                    <a:cubicBezTo>
                      <a:pt x="210" y="92"/>
                      <a:pt x="210" y="92"/>
                      <a:pt x="212" y="91"/>
                    </a:cubicBezTo>
                    <a:cubicBezTo>
                      <a:pt x="212" y="91"/>
                      <a:pt x="213" y="91"/>
                      <a:pt x="213" y="91"/>
                    </a:cubicBezTo>
                    <a:cubicBezTo>
                      <a:pt x="213" y="91"/>
                      <a:pt x="213" y="90"/>
                      <a:pt x="213" y="90"/>
                    </a:cubicBezTo>
                    <a:cubicBezTo>
                      <a:pt x="213" y="90"/>
                      <a:pt x="213" y="89"/>
                      <a:pt x="213" y="89"/>
                    </a:cubicBezTo>
                    <a:cubicBezTo>
                      <a:pt x="213" y="89"/>
                      <a:pt x="212" y="89"/>
                      <a:pt x="212" y="89"/>
                    </a:cubicBezTo>
                    <a:cubicBezTo>
                      <a:pt x="212" y="88"/>
                      <a:pt x="212" y="87"/>
                      <a:pt x="212" y="87"/>
                    </a:cubicBezTo>
                    <a:cubicBezTo>
                      <a:pt x="211" y="86"/>
                      <a:pt x="213" y="87"/>
                      <a:pt x="214" y="87"/>
                    </a:cubicBezTo>
                    <a:cubicBezTo>
                      <a:pt x="214" y="86"/>
                      <a:pt x="214" y="86"/>
                      <a:pt x="214" y="86"/>
                    </a:cubicBezTo>
                    <a:cubicBezTo>
                      <a:pt x="215" y="86"/>
                      <a:pt x="215" y="86"/>
                      <a:pt x="215" y="86"/>
                    </a:cubicBezTo>
                    <a:cubicBezTo>
                      <a:pt x="214" y="85"/>
                      <a:pt x="215" y="85"/>
                      <a:pt x="215" y="84"/>
                    </a:cubicBezTo>
                    <a:cubicBezTo>
                      <a:pt x="214" y="84"/>
                      <a:pt x="214" y="83"/>
                      <a:pt x="215" y="82"/>
                    </a:cubicBezTo>
                    <a:cubicBezTo>
                      <a:pt x="215" y="82"/>
                      <a:pt x="216" y="82"/>
                      <a:pt x="217" y="82"/>
                    </a:cubicBezTo>
                    <a:cubicBezTo>
                      <a:pt x="217" y="81"/>
                      <a:pt x="217" y="81"/>
                      <a:pt x="217" y="81"/>
                    </a:cubicBezTo>
                    <a:cubicBezTo>
                      <a:pt x="217" y="80"/>
                      <a:pt x="221" y="81"/>
                      <a:pt x="221" y="81"/>
                    </a:cubicBezTo>
                    <a:cubicBezTo>
                      <a:pt x="221" y="82"/>
                      <a:pt x="221" y="82"/>
                      <a:pt x="222" y="82"/>
                    </a:cubicBezTo>
                    <a:cubicBezTo>
                      <a:pt x="222" y="81"/>
                      <a:pt x="222" y="81"/>
                      <a:pt x="222" y="81"/>
                    </a:cubicBezTo>
                    <a:cubicBezTo>
                      <a:pt x="223" y="81"/>
                      <a:pt x="223" y="81"/>
                      <a:pt x="224" y="81"/>
                    </a:cubicBezTo>
                    <a:cubicBezTo>
                      <a:pt x="224" y="81"/>
                      <a:pt x="225" y="80"/>
                      <a:pt x="226" y="80"/>
                    </a:cubicBezTo>
                    <a:cubicBezTo>
                      <a:pt x="225" y="77"/>
                      <a:pt x="226" y="76"/>
                      <a:pt x="227" y="75"/>
                    </a:cubicBezTo>
                    <a:cubicBezTo>
                      <a:pt x="226" y="75"/>
                      <a:pt x="224" y="74"/>
                      <a:pt x="222" y="74"/>
                    </a:cubicBezTo>
                    <a:cubicBezTo>
                      <a:pt x="219" y="74"/>
                      <a:pt x="215" y="74"/>
                      <a:pt x="213" y="74"/>
                    </a:cubicBezTo>
                    <a:cubicBezTo>
                      <a:pt x="213" y="74"/>
                      <a:pt x="213" y="73"/>
                      <a:pt x="213" y="73"/>
                    </a:cubicBezTo>
                    <a:cubicBezTo>
                      <a:pt x="214" y="73"/>
                      <a:pt x="215" y="74"/>
                      <a:pt x="215" y="73"/>
                    </a:cubicBezTo>
                    <a:cubicBezTo>
                      <a:pt x="216" y="73"/>
                      <a:pt x="217" y="73"/>
                      <a:pt x="218" y="73"/>
                    </a:cubicBezTo>
                    <a:cubicBezTo>
                      <a:pt x="218" y="72"/>
                      <a:pt x="218" y="72"/>
                      <a:pt x="218" y="72"/>
                    </a:cubicBezTo>
                    <a:cubicBezTo>
                      <a:pt x="217" y="72"/>
                      <a:pt x="216" y="72"/>
                      <a:pt x="217" y="72"/>
                    </a:cubicBezTo>
                    <a:cubicBezTo>
                      <a:pt x="217" y="71"/>
                      <a:pt x="217" y="71"/>
                      <a:pt x="217" y="70"/>
                    </a:cubicBezTo>
                    <a:cubicBezTo>
                      <a:pt x="218" y="71"/>
                      <a:pt x="219" y="72"/>
                      <a:pt x="220" y="72"/>
                    </a:cubicBezTo>
                    <a:cubicBezTo>
                      <a:pt x="221" y="71"/>
                      <a:pt x="221" y="71"/>
                      <a:pt x="222" y="71"/>
                    </a:cubicBezTo>
                    <a:cubicBezTo>
                      <a:pt x="222" y="71"/>
                      <a:pt x="223" y="72"/>
                      <a:pt x="223" y="72"/>
                    </a:cubicBezTo>
                    <a:cubicBezTo>
                      <a:pt x="224" y="72"/>
                      <a:pt x="224" y="71"/>
                      <a:pt x="225" y="72"/>
                    </a:cubicBezTo>
                    <a:cubicBezTo>
                      <a:pt x="225" y="72"/>
                      <a:pt x="227" y="74"/>
                      <a:pt x="228" y="74"/>
                    </a:cubicBezTo>
                    <a:cubicBezTo>
                      <a:pt x="228" y="74"/>
                      <a:pt x="229" y="74"/>
                      <a:pt x="229" y="74"/>
                    </a:cubicBezTo>
                    <a:cubicBezTo>
                      <a:pt x="229" y="73"/>
                      <a:pt x="229" y="73"/>
                      <a:pt x="229" y="73"/>
                    </a:cubicBezTo>
                    <a:cubicBezTo>
                      <a:pt x="230" y="71"/>
                      <a:pt x="231" y="71"/>
                      <a:pt x="231" y="69"/>
                    </a:cubicBezTo>
                    <a:cubicBezTo>
                      <a:pt x="231" y="69"/>
                      <a:pt x="229" y="68"/>
                      <a:pt x="229" y="67"/>
                    </a:cubicBezTo>
                    <a:cubicBezTo>
                      <a:pt x="229" y="67"/>
                      <a:pt x="233" y="66"/>
                      <a:pt x="233" y="66"/>
                    </a:cubicBezTo>
                    <a:cubicBezTo>
                      <a:pt x="233" y="66"/>
                      <a:pt x="236" y="69"/>
                      <a:pt x="236" y="69"/>
                    </a:cubicBezTo>
                    <a:cubicBezTo>
                      <a:pt x="236" y="69"/>
                      <a:pt x="237" y="70"/>
                      <a:pt x="238" y="70"/>
                    </a:cubicBezTo>
                    <a:cubicBezTo>
                      <a:pt x="238" y="69"/>
                      <a:pt x="238" y="69"/>
                      <a:pt x="238" y="69"/>
                    </a:cubicBezTo>
                    <a:cubicBezTo>
                      <a:pt x="239" y="69"/>
                      <a:pt x="239" y="69"/>
                      <a:pt x="240" y="68"/>
                    </a:cubicBezTo>
                    <a:cubicBezTo>
                      <a:pt x="240" y="68"/>
                      <a:pt x="240" y="68"/>
                      <a:pt x="240" y="68"/>
                    </a:cubicBezTo>
                    <a:cubicBezTo>
                      <a:pt x="240" y="68"/>
                      <a:pt x="239" y="68"/>
                      <a:pt x="239" y="68"/>
                    </a:cubicBezTo>
                    <a:cubicBezTo>
                      <a:pt x="239" y="67"/>
                      <a:pt x="239" y="67"/>
                      <a:pt x="239" y="67"/>
                    </a:cubicBezTo>
                    <a:cubicBezTo>
                      <a:pt x="239" y="67"/>
                      <a:pt x="238" y="67"/>
                      <a:pt x="238" y="67"/>
                    </a:cubicBezTo>
                    <a:cubicBezTo>
                      <a:pt x="238" y="67"/>
                      <a:pt x="237" y="66"/>
                      <a:pt x="237" y="66"/>
                    </a:cubicBezTo>
                    <a:cubicBezTo>
                      <a:pt x="237" y="65"/>
                      <a:pt x="237" y="65"/>
                      <a:pt x="237" y="65"/>
                    </a:cubicBezTo>
                    <a:cubicBezTo>
                      <a:pt x="236" y="65"/>
                      <a:pt x="236" y="65"/>
                      <a:pt x="235" y="65"/>
                    </a:cubicBezTo>
                    <a:cubicBezTo>
                      <a:pt x="236" y="65"/>
                      <a:pt x="235" y="65"/>
                      <a:pt x="236" y="64"/>
                    </a:cubicBezTo>
                    <a:cubicBezTo>
                      <a:pt x="236" y="64"/>
                      <a:pt x="237" y="64"/>
                      <a:pt x="237" y="64"/>
                    </a:cubicBezTo>
                    <a:cubicBezTo>
                      <a:pt x="237" y="64"/>
                      <a:pt x="238" y="64"/>
                      <a:pt x="238" y="65"/>
                    </a:cubicBezTo>
                    <a:cubicBezTo>
                      <a:pt x="238" y="65"/>
                      <a:pt x="238" y="64"/>
                      <a:pt x="239" y="64"/>
                    </a:cubicBezTo>
                    <a:cubicBezTo>
                      <a:pt x="239" y="65"/>
                      <a:pt x="239" y="66"/>
                      <a:pt x="239" y="66"/>
                    </a:cubicBezTo>
                    <a:cubicBezTo>
                      <a:pt x="240" y="66"/>
                      <a:pt x="240" y="66"/>
                      <a:pt x="241" y="66"/>
                    </a:cubicBezTo>
                    <a:cubicBezTo>
                      <a:pt x="241" y="67"/>
                      <a:pt x="241" y="68"/>
                      <a:pt x="242" y="68"/>
                    </a:cubicBezTo>
                    <a:cubicBezTo>
                      <a:pt x="242" y="68"/>
                      <a:pt x="242" y="68"/>
                      <a:pt x="242" y="68"/>
                    </a:cubicBezTo>
                    <a:cubicBezTo>
                      <a:pt x="242" y="68"/>
                      <a:pt x="244" y="65"/>
                      <a:pt x="244" y="65"/>
                    </a:cubicBezTo>
                    <a:cubicBezTo>
                      <a:pt x="244" y="65"/>
                      <a:pt x="244" y="65"/>
                      <a:pt x="244" y="65"/>
                    </a:cubicBezTo>
                    <a:cubicBezTo>
                      <a:pt x="245" y="64"/>
                      <a:pt x="246" y="64"/>
                      <a:pt x="247" y="64"/>
                    </a:cubicBezTo>
                    <a:cubicBezTo>
                      <a:pt x="247" y="64"/>
                      <a:pt x="249" y="62"/>
                      <a:pt x="249" y="62"/>
                    </a:cubicBezTo>
                    <a:cubicBezTo>
                      <a:pt x="250" y="62"/>
                      <a:pt x="250" y="63"/>
                      <a:pt x="251" y="62"/>
                    </a:cubicBezTo>
                    <a:cubicBezTo>
                      <a:pt x="252" y="62"/>
                      <a:pt x="254" y="60"/>
                      <a:pt x="253" y="58"/>
                    </a:cubicBezTo>
                    <a:cubicBezTo>
                      <a:pt x="253" y="57"/>
                      <a:pt x="253" y="57"/>
                      <a:pt x="253" y="57"/>
                    </a:cubicBezTo>
                    <a:cubicBezTo>
                      <a:pt x="252" y="56"/>
                      <a:pt x="252" y="57"/>
                      <a:pt x="250" y="56"/>
                    </a:cubicBezTo>
                    <a:cubicBezTo>
                      <a:pt x="250" y="56"/>
                      <a:pt x="248" y="53"/>
                      <a:pt x="248" y="53"/>
                    </a:cubicBezTo>
                    <a:cubicBezTo>
                      <a:pt x="249" y="52"/>
                      <a:pt x="248" y="51"/>
                      <a:pt x="249" y="50"/>
                    </a:cubicBezTo>
                    <a:cubicBezTo>
                      <a:pt x="249" y="50"/>
                      <a:pt x="250" y="50"/>
                      <a:pt x="250" y="50"/>
                    </a:cubicBezTo>
                    <a:cubicBezTo>
                      <a:pt x="251" y="48"/>
                      <a:pt x="251" y="48"/>
                      <a:pt x="251" y="48"/>
                    </a:cubicBezTo>
                    <a:cubicBezTo>
                      <a:pt x="250" y="48"/>
                      <a:pt x="250" y="48"/>
                      <a:pt x="249" y="48"/>
                    </a:cubicBezTo>
                    <a:cubicBezTo>
                      <a:pt x="249" y="48"/>
                      <a:pt x="249" y="48"/>
                      <a:pt x="249" y="47"/>
                    </a:cubicBezTo>
                    <a:cubicBezTo>
                      <a:pt x="249" y="47"/>
                      <a:pt x="253" y="43"/>
                      <a:pt x="251" y="43"/>
                    </a:cubicBezTo>
                    <a:cubicBezTo>
                      <a:pt x="250" y="43"/>
                      <a:pt x="248" y="43"/>
                      <a:pt x="247" y="43"/>
                    </a:cubicBezTo>
                    <a:cubicBezTo>
                      <a:pt x="247" y="42"/>
                      <a:pt x="246" y="41"/>
                      <a:pt x="247" y="41"/>
                    </a:cubicBezTo>
                    <a:cubicBezTo>
                      <a:pt x="247" y="41"/>
                      <a:pt x="246" y="40"/>
                      <a:pt x="245" y="40"/>
                    </a:cubicBezTo>
                    <a:cubicBezTo>
                      <a:pt x="245" y="40"/>
                      <a:pt x="246" y="39"/>
                      <a:pt x="246" y="39"/>
                    </a:cubicBezTo>
                    <a:cubicBezTo>
                      <a:pt x="244" y="39"/>
                      <a:pt x="244" y="39"/>
                      <a:pt x="242" y="39"/>
                    </a:cubicBezTo>
                    <a:cubicBezTo>
                      <a:pt x="242" y="39"/>
                      <a:pt x="242" y="40"/>
                      <a:pt x="242" y="40"/>
                    </a:cubicBezTo>
                    <a:cubicBezTo>
                      <a:pt x="242" y="40"/>
                      <a:pt x="241" y="39"/>
                      <a:pt x="241" y="39"/>
                    </a:cubicBezTo>
                    <a:cubicBezTo>
                      <a:pt x="239" y="38"/>
                      <a:pt x="238" y="38"/>
                      <a:pt x="235" y="38"/>
                    </a:cubicBezTo>
                    <a:cubicBezTo>
                      <a:pt x="235" y="39"/>
                      <a:pt x="236" y="39"/>
                      <a:pt x="236" y="39"/>
                    </a:cubicBezTo>
                    <a:cubicBezTo>
                      <a:pt x="236" y="39"/>
                      <a:pt x="236" y="42"/>
                      <a:pt x="236" y="43"/>
                    </a:cubicBezTo>
                    <a:cubicBezTo>
                      <a:pt x="237" y="44"/>
                      <a:pt x="237" y="44"/>
                      <a:pt x="237" y="44"/>
                    </a:cubicBezTo>
                    <a:cubicBezTo>
                      <a:pt x="237" y="45"/>
                      <a:pt x="238" y="45"/>
                      <a:pt x="238" y="45"/>
                    </a:cubicBezTo>
                    <a:cubicBezTo>
                      <a:pt x="237" y="45"/>
                      <a:pt x="237" y="46"/>
                      <a:pt x="237" y="46"/>
                    </a:cubicBezTo>
                    <a:cubicBezTo>
                      <a:pt x="237" y="46"/>
                      <a:pt x="238" y="46"/>
                      <a:pt x="238" y="47"/>
                    </a:cubicBezTo>
                    <a:cubicBezTo>
                      <a:pt x="238" y="47"/>
                      <a:pt x="237" y="46"/>
                      <a:pt x="237" y="47"/>
                    </a:cubicBezTo>
                    <a:cubicBezTo>
                      <a:pt x="237" y="47"/>
                      <a:pt x="237" y="47"/>
                      <a:pt x="237" y="47"/>
                    </a:cubicBezTo>
                    <a:cubicBezTo>
                      <a:pt x="238" y="47"/>
                      <a:pt x="237" y="48"/>
                      <a:pt x="237" y="48"/>
                    </a:cubicBezTo>
                    <a:cubicBezTo>
                      <a:pt x="237" y="48"/>
                      <a:pt x="235" y="48"/>
                      <a:pt x="235" y="48"/>
                    </a:cubicBezTo>
                    <a:cubicBezTo>
                      <a:pt x="235" y="49"/>
                      <a:pt x="235" y="50"/>
                      <a:pt x="234" y="51"/>
                    </a:cubicBezTo>
                    <a:cubicBezTo>
                      <a:pt x="234" y="51"/>
                      <a:pt x="234" y="51"/>
                      <a:pt x="234" y="51"/>
                    </a:cubicBezTo>
                    <a:cubicBezTo>
                      <a:pt x="233" y="52"/>
                      <a:pt x="234" y="52"/>
                      <a:pt x="234" y="53"/>
                    </a:cubicBezTo>
                    <a:cubicBezTo>
                      <a:pt x="234" y="53"/>
                      <a:pt x="233" y="53"/>
                      <a:pt x="233" y="53"/>
                    </a:cubicBezTo>
                    <a:cubicBezTo>
                      <a:pt x="233" y="53"/>
                      <a:pt x="233" y="54"/>
                      <a:pt x="233" y="54"/>
                    </a:cubicBezTo>
                    <a:cubicBezTo>
                      <a:pt x="232" y="55"/>
                      <a:pt x="230" y="56"/>
                      <a:pt x="231" y="58"/>
                    </a:cubicBezTo>
                    <a:cubicBezTo>
                      <a:pt x="231" y="58"/>
                      <a:pt x="231" y="58"/>
                      <a:pt x="231" y="59"/>
                    </a:cubicBezTo>
                    <a:cubicBezTo>
                      <a:pt x="230" y="59"/>
                      <a:pt x="229" y="59"/>
                      <a:pt x="228" y="60"/>
                    </a:cubicBezTo>
                    <a:cubicBezTo>
                      <a:pt x="228" y="60"/>
                      <a:pt x="229" y="61"/>
                      <a:pt x="229" y="61"/>
                    </a:cubicBezTo>
                    <a:cubicBezTo>
                      <a:pt x="228" y="61"/>
                      <a:pt x="228" y="60"/>
                      <a:pt x="227" y="60"/>
                    </a:cubicBezTo>
                    <a:cubicBezTo>
                      <a:pt x="227" y="60"/>
                      <a:pt x="227" y="60"/>
                      <a:pt x="226" y="61"/>
                    </a:cubicBezTo>
                    <a:cubicBezTo>
                      <a:pt x="225" y="60"/>
                      <a:pt x="225" y="58"/>
                      <a:pt x="224" y="57"/>
                    </a:cubicBezTo>
                    <a:cubicBezTo>
                      <a:pt x="224" y="57"/>
                      <a:pt x="223" y="57"/>
                      <a:pt x="223" y="57"/>
                    </a:cubicBezTo>
                    <a:cubicBezTo>
                      <a:pt x="222" y="57"/>
                      <a:pt x="221" y="54"/>
                      <a:pt x="221" y="53"/>
                    </a:cubicBezTo>
                    <a:cubicBezTo>
                      <a:pt x="221" y="52"/>
                      <a:pt x="222" y="52"/>
                      <a:pt x="222" y="51"/>
                    </a:cubicBezTo>
                    <a:cubicBezTo>
                      <a:pt x="223" y="51"/>
                      <a:pt x="223" y="51"/>
                      <a:pt x="223" y="51"/>
                    </a:cubicBezTo>
                    <a:cubicBezTo>
                      <a:pt x="223" y="51"/>
                      <a:pt x="222" y="50"/>
                      <a:pt x="223" y="49"/>
                    </a:cubicBezTo>
                    <a:cubicBezTo>
                      <a:pt x="223" y="49"/>
                      <a:pt x="223" y="48"/>
                      <a:pt x="224" y="48"/>
                    </a:cubicBezTo>
                    <a:cubicBezTo>
                      <a:pt x="224" y="47"/>
                      <a:pt x="224" y="47"/>
                      <a:pt x="224" y="47"/>
                    </a:cubicBezTo>
                    <a:cubicBezTo>
                      <a:pt x="224" y="46"/>
                      <a:pt x="224" y="45"/>
                      <a:pt x="224" y="45"/>
                    </a:cubicBezTo>
                    <a:cubicBezTo>
                      <a:pt x="223" y="44"/>
                      <a:pt x="223" y="43"/>
                      <a:pt x="222" y="42"/>
                    </a:cubicBezTo>
                    <a:cubicBezTo>
                      <a:pt x="221" y="43"/>
                      <a:pt x="219" y="43"/>
                      <a:pt x="219" y="44"/>
                    </a:cubicBezTo>
                    <a:cubicBezTo>
                      <a:pt x="218" y="44"/>
                      <a:pt x="218" y="46"/>
                      <a:pt x="218" y="47"/>
                    </a:cubicBezTo>
                    <a:cubicBezTo>
                      <a:pt x="218" y="47"/>
                      <a:pt x="218" y="49"/>
                      <a:pt x="218" y="49"/>
                    </a:cubicBezTo>
                    <a:cubicBezTo>
                      <a:pt x="217" y="50"/>
                      <a:pt x="218" y="49"/>
                      <a:pt x="217" y="50"/>
                    </a:cubicBezTo>
                    <a:cubicBezTo>
                      <a:pt x="216" y="50"/>
                      <a:pt x="216" y="50"/>
                      <a:pt x="216" y="50"/>
                    </a:cubicBezTo>
                    <a:cubicBezTo>
                      <a:pt x="216" y="53"/>
                      <a:pt x="217" y="52"/>
                      <a:pt x="214" y="52"/>
                    </a:cubicBezTo>
                    <a:cubicBezTo>
                      <a:pt x="214" y="51"/>
                      <a:pt x="214" y="51"/>
                      <a:pt x="214" y="51"/>
                    </a:cubicBezTo>
                    <a:cubicBezTo>
                      <a:pt x="214" y="52"/>
                      <a:pt x="215" y="50"/>
                      <a:pt x="215" y="50"/>
                    </a:cubicBezTo>
                    <a:cubicBezTo>
                      <a:pt x="215" y="50"/>
                      <a:pt x="214" y="48"/>
                      <a:pt x="214" y="48"/>
                    </a:cubicBezTo>
                    <a:cubicBezTo>
                      <a:pt x="213" y="47"/>
                      <a:pt x="213" y="47"/>
                      <a:pt x="213" y="47"/>
                    </a:cubicBezTo>
                    <a:cubicBezTo>
                      <a:pt x="214" y="47"/>
                      <a:pt x="212" y="45"/>
                      <a:pt x="212" y="44"/>
                    </a:cubicBezTo>
                    <a:cubicBezTo>
                      <a:pt x="212" y="44"/>
                      <a:pt x="212" y="43"/>
                      <a:pt x="212" y="42"/>
                    </a:cubicBezTo>
                    <a:cubicBezTo>
                      <a:pt x="210" y="42"/>
                      <a:pt x="209" y="42"/>
                      <a:pt x="208" y="42"/>
                    </a:cubicBezTo>
                    <a:cubicBezTo>
                      <a:pt x="207" y="42"/>
                      <a:pt x="207" y="41"/>
                      <a:pt x="207" y="41"/>
                    </a:cubicBezTo>
                    <a:cubicBezTo>
                      <a:pt x="206" y="40"/>
                      <a:pt x="206" y="40"/>
                      <a:pt x="205" y="40"/>
                    </a:cubicBezTo>
                    <a:cubicBezTo>
                      <a:pt x="205" y="40"/>
                      <a:pt x="205" y="39"/>
                      <a:pt x="205" y="39"/>
                    </a:cubicBezTo>
                    <a:cubicBezTo>
                      <a:pt x="205" y="39"/>
                      <a:pt x="205" y="39"/>
                      <a:pt x="205" y="39"/>
                    </a:cubicBezTo>
                    <a:cubicBezTo>
                      <a:pt x="205" y="39"/>
                      <a:pt x="205" y="38"/>
                      <a:pt x="206" y="38"/>
                    </a:cubicBezTo>
                    <a:cubicBezTo>
                      <a:pt x="206" y="38"/>
                      <a:pt x="206" y="38"/>
                      <a:pt x="207" y="38"/>
                    </a:cubicBezTo>
                    <a:cubicBezTo>
                      <a:pt x="207" y="38"/>
                      <a:pt x="208" y="37"/>
                      <a:pt x="208" y="37"/>
                    </a:cubicBezTo>
                    <a:cubicBezTo>
                      <a:pt x="208" y="37"/>
                      <a:pt x="209" y="35"/>
                      <a:pt x="209" y="35"/>
                    </a:cubicBezTo>
                    <a:cubicBezTo>
                      <a:pt x="209" y="35"/>
                      <a:pt x="207" y="35"/>
                      <a:pt x="208" y="35"/>
                    </a:cubicBezTo>
                    <a:cubicBezTo>
                      <a:pt x="207" y="36"/>
                      <a:pt x="207" y="36"/>
                      <a:pt x="206" y="36"/>
                    </a:cubicBezTo>
                    <a:cubicBezTo>
                      <a:pt x="206" y="35"/>
                      <a:pt x="207" y="34"/>
                      <a:pt x="207" y="33"/>
                    </a:cubicBezTo>
                    <a:cubicBezTo>
                      <a:pt x="207" y="33"/>
                      <a:pt x="208" y="34"/>
                      <a:pt x="208" y="33"/>
                    </a:cubicBezTo>
                    <a:cubicBezTo>
                      <a:pt x="208" y="34"/>
                      <a:pt x="208" y="34"/>
                      <a:pt x="208" y="34"/>
                    </a:cubicBezTo>
                    <a:cubicBezTo>
                      <a:pt x="209" y="34"/>
                      <a:pt x="210" y="34"/>
                      <a:pt x="211" y="34"/>
                    </a:cubicBezTo>
                    <a:cubicBezTo>
                      <a:pt x="211" y="32"/>
                      <a:pt x="211" y="32"/>
                      <a:pt x="211" y="32"/>
                    </a:cubicBezTo>
                    <a:cubicBezTo>
                      <a:pt x="210" y="32"/>
                      <a:pt x="210" y="32"/>
                      <a:pt x="209" y="32"/>
                    </a:cubicBezTo>
                    <a:cubicBezTo>
                      <a:pt x="208" y="30"/>
                      <a:pt x="208" y="30"/>
                      <a:pt x="208" y="30"/>
                    </a:cubicBezTo>
                    <a:cubicBezTo>
                      <a:pt x="208" y="30"/>
                      <a:pt x="207" y="31"/>
                      <a:pt x="206" y="30"/>
                    </a:cubicBezTo>
                    <a:cubicBezTo>
                      <a:pt x="206" y="30"/>
                      <a:pt x="205" y="28"/>
                      <a:pt x="204" y="28"/>
                    </a:cubicBezTo>
                    <a:cubicBezTo>
                      <a:pt x="204" y="28"/>
                      <a:pt x="203" y="28"/>
                      <a:pt x="203" y="28"/>
                    </a:cubicBezTo>
                    <a:cubicBezTo>
                      <a:pt x="203" y="28"/>
                      <a:pt x="203" y="28"/>
                      <a:pt x="203" y="28"/>
                    </a:cubicBezTo>
                    <a:cubicBezTo>
                      <a:pt x="202" y="27"/>
                      <a:pt x="201" y="27"/>
                      <a:pt x="201" y="26"/>
                    </a:cubicBezTo>
                    <a:cubicBezTo>
                      <a:pt x="201" y="26"/>
                      <a:pt x="200" y="27"/>
                      <a:pt x="200" y="26"/>
                    </a:cubicBezTo>
                    <a:cubicBezTo>
                      <a:pt x="200" y="26"/>
                      <a:pt x="200" y="26"/>
                      <a:pt x="200" y="26"/>
                    </a:cubicBezTo>
                    <a:cubicBezTo>
                      <a:pt x="198" y="24"/>
                      <a:pt x="198" y="24"/>
                      <a:pt x="198" y="24"/>
                    </a:cubicBezTo>
                    <a:cubicBezTo>
                      <a:pt x="198" y="24"/>
                      <a:pt x="197" y="24"/>
                      <a:pt x="197" y="24"/>
                    </a:cubicBezTo>
                    <a:cubicBezTo>
                      <a:pt x="197" y="24"/>
                      <a:pt x="197" y="23"/>
                      <a:pt x="197" y="23"/>
                    </a:cubicBezTo>
                    <a:cubicBezTo>
                      <a:pt x="196" y="23"/>
                      <a:pt x="196" y="24"/>
                      <a:pt x="195" y="23"/>
                    </a:cubicBezTo>
                    <a:cubicBezTo>
                      <a:pt x="196" y="23"/>
                      <a:pt x="195" y="22"/>
                      <a:pt x="195" y="22"/>
                    </a:cubicBezTo>
                    <a:cubicBezTo>
                      <a:pt x="196" y="22"/>
                      <a:pt x="196" y="22"/>
                      <a:pt x="197" y="22"/>
                    </a:cubicBezTo>
                    <a:cubicBezTo>
                      <a:pt x="196" y="22"/>
                      <a:pt x="197" y="21"/>
                      <a:pt x="197" y="21"/>
                    </a:cubicBezTo>
                    <a:cubicBezTo>
                      <a:pt x="198" y="21"/>
                      <a:pt x="196" y="21"/>
                      <a:pt x="196" y="21"/>
                    </a:cubicBezTo>
                    <a:cubicBezTo>
                      <a:pt x="196" y="21"/>
                      <a:pt x="197" y="20"/>
                      <a:pt x="197" y="20"/>
                    </a:cubicBezTo>
                    <a:cubicBezTo>
                      <a:pt x="197" y="19"/>
                      <a:pt x="198" y="19"/>
                      <a:pt x="199" y="19"/>
                    </a:cubicBezTo>
                    <a:cubicBezTo>
                      <a:pt x="199" y="19"/>
                      <a:pt x="199" y="19"/>
                      <a:pt x="199" y="19"/>
                    </a:cubicBezTo>
                    <a:cubicBezTo>
                      <a:pt x="200" y="18"/>
                      <a:pt x="197" y="17"/>
                      <a:pt x="197" y="17"/>
                    </a:cubicBezTo>
                    <a:cubicBezTo>
                      <a:pt x="197" y="17"/>
                      <a:pt x="197" y="16"/>
                      <a:pt x="197" y="16"/>
                    </a:cubicBezTo>
                    <a:cubicBezTo>
                      <a:pt x="197" y="16"/>
                      <a:pt x="198" y="16"/>
                      <a:pt x="197" y="16"/>
                    </a:cubicBezTo>
                    <a:cubicBezTo>
                      <a:pt x="198" y="15"/>
                      <a:pt x="198" y="15"/>
                      <a:pt x="198" y="15"/>
                    </a:cubicBezTo>
                    <a:cubicBezTo>
                      <a:pt x="199" y="14"/>
                      <a:pt x="201" y="15"/>
                      <a:pt x="202" y="15"/>
                    </a:cubicBezTo>
                    <a:cubicBezTo>
                      <a:pt x="204" y="15"/>
                      <a:pt x="208" y="14"/>
                      <a:pt x="209" y="14"/>
                    </a:cubicBezTo>
                    <a:cubicBezTo>
                      <a:pt x="210" y="13"/>
                      <a:pt x="210" y="12"/>
                      <a:pt x="211" y="11"/>
                    </a:cubicBezTo>
                    <a:cubicBezTo>
                      <a:pt x="211" y="11"/>
                      <a:pt x="212" y="11"/>
                      <a:pt x="212" y="10"/>
                    </a:cubicBezTo>
                    <a:cubicBezTo>
                      <a:pt x="212" y="10"/>
                      <a:pt x="212" y="9"/>
                      <a:pt x="212" y="9"/>
                    </a:cubicBezTo>
                    <a:cubicBezTo>
                      <a:pt x="212" y="9"/>
                      <a:pt x="213" y="9"/>
                      <a:pt x="213" y="9"/>
                    </a:cubicBezTo>
                    <a:cubicBezTo>
                      <a:pt x="213" y="8"/>
                      <a:pt x="213" y="7"/>
                      <a:pt x="214" y="6"/>
                    </a:cubicBezTo>
                    <a:cubicBezTo>
                      <a:pt x="211" y="5"/>
                      <a:pt x="210" y="5"/>
                      <a:pt x="207" y="5"/>
                    </a:cubicBezTo>
                    <a:cubicBezTo>
                      <a:pt x="207" y="5"/>
                      <a:pt x="207" y="5"/>
                      <a:pt x="206" y="6"/>
                    </a:cubicBezTo>
                    <a:cubicBezTo>
                      <a:pt x="206" y="5"/>
                      <a:pt x="206" y="5"/>
                      <a:pt x="206" y="4"/>
                    </a:cubicBezTo>
                    <a:cubicBezTo>
                      <a:pt x="205" y="4"/>
                      <a:pt x="200" y="3"/>
                      <a:pt x="198" y="3"/>
                    </a:cubicBezTo>
                    <a:cubicBezTo>
                      <a:pt x="198" y="4"/>
                      <a:pt x="197" y="4"/>
                      <a:pt x="197" y="5"/>
                    </a:cubicBezTo>
                    <a:cubicBezTo>
                      <a:pt x="196" y="5"/>
                      <a:pt x="196" y="5"/>
                      <a:pt x="196" y="4"/>
                    </a:cubicBezTo>
                    <a:cubicBezTo>
                      <a:pt x="194" y="4"/>
                      <a:pt x="193" y="4"/>
                      <a:pt x="192" y="5"/>
                    </a:cubicBezTo>
                    <a:cubicBezTo>
                      <a:pt x="193" y="8"/>
                      <a:pt x="193" y="7"/>
                      <a:pt x="191" y="7"/>
                    </a:cubicBezTo>
                    <a:cubicBezTo>
                      <a:pt x="191" y="7"/>
                      <a:pt x="191" y="8"/>
                      <a:pt x="191" y="9"/>
                    </a:cubicBezTo>
                    <a:cubicBezTo>
                      <a:pt x="192" y="9"/>
                      <a:pt x="192" y="9"/>
                      <a:pt x="192" y="9"/>
                    </a:cubicBezTo>
                    <a:cubicBezTo>
                      <a:pt x="192" y="9"/>
                      <a:pt x="191" y="9"/>
                      <a:pt x="191" y="10"/>
                    </a:cubicBezTo>
                    <a:cubicBezTo>
                      <a:pt x="191" y="10"/>
                      <a:pt x="192" y="11"/>
                      <a:pt x="192" y="11"/>
                    </a:cubicBezTo>
                    <a:cubicBezTo>
                      <a:pt x="192" y="12"/>
                      <a:pt x="192" y="13"/>
                      <a:pt x="193" y="14"/>
                    </a:cubicBezTo>
                    <a:cubicBezTo>
                      <a:pt x="193" y="14"/>
                      <a:pt x="193" y="14"/>
                      <a:pt x="193" y="14"/>
                    </a:cubicBezTo>
                    <a:cubicBezTo>
                      <a:pt x="193" y="14"/>
                      <a:pt x="193" y="15"/>
                      <a:pt x="193" y="16"/>
                    </a:cubicBezTo>
                    <a:cubicBezTo>
                      <a:pt x="193" y="16"/>
                      <a:pt x="193" y="16"/>
                      <a:pt x="192" y="17"/>
                    </a:cubicBezTo>
                    <a:cubicBezTo>
                      <a:pt x="193" y="17"/>
                      <a:pt x="194" y="17"/>
                      <a:pt x="194" y="18"/>
                    </a:cubicBezTo>
                    <a:cubicBezTo>
                      <a:pt x="194" y="18"/>
                      <a:pt x="193" y="22"/>
                      <a:pt x="194" y="22"/>
                    </a:cubicBezTo>
                    <a:cubicBezTo>
                      <a:pt x="194" y="22"/>
                      <a:pt x="193" y="22"/>
                      <a:pt x="194" y="23"/>
                    </a:cubicBezTo>
                    <a:cubicBezTo>
                      <a:pt x="193" y="23"/>
                      <a:pt x="193" y="23"/>
                      <a:pt x="192" y="23"/>
                    </a:cubicBezTo>
                    <a:cubicBezTo>
                      <a:pt x="192" y="23"/>
                      <a:pt x="191" y="24"/>
                      <a:pt x="191" y="25"/>
                    </a:cubicBezTo>
                    <a:cubicBezTo>
                      <a:pt x="192" y="25"/>
                      <a:pt x="192" y="26"/>
                      <a:pt x="193" y="27"/>
                    </a:cubicBezTo>
                    <a:cubicBezTo>
                      <a:pt x="193" y="27"/>
                      <a:pt x="193" y="27"/>
                      <a:pt x="192" y="27"/>
                    </a:cubicBezTo>
                    <a:cubicBezTo>
                      <a:pt x="192" y="27"/>
                      <a:pt x="191" y="26"/>
                      <a:pt x="191" y="26"/>
                    </a:cubicBezTo>
                    <a:cubicBezTo>
                      <a:pt x="191" y="26"/>
                      <a:pt x="190" y="26"/>
                      <a:pt x="190" y="26"/>
                    </a:cubicBezTo>
                    <a:cubicBezTo>
                      <a:pt x="190" y="26"/>
                      <a:pt x="190" y="27"/>
                      <a:pt x="190" y="27"/>
                    </a:cubicBezTo>
                    <a:cubicBezTo>
                      <a:pt x="190" y="27"/>
                      <a:pt x="189" y="27"/>
                      <a:pt x="189" y="27"/>
                    </a:cubicBezTo>
                    <a:cubicBezTo>
                      <a:pt x="189" y="28"/>
                      <a:pt x="189" y="28"/>
                      <a:pt x="189" y="29"/>
                    </a:cubicBezTo>
                    <a:cubicBezTo>
                      <a:pt x="189" y="28"/>
                      <a:pt x="189" y="29"/>
                      <a:pt x="189" y="29"/>
                    </a:cubicBezTo>
                    <a:cubicBezTo>
                      <a:pt x="189" y="30"/>
                      <a:pt x="189" y="30"/>
                      <a:pt x="189" y="30"/>
                    </a:cubicBezTo>
                    <a:cubicBezTo>
                      <a:pt x="189" y="32"/>
                      <a:pt x="189" y="31"/>
                      <a:pt x="190" y="33"/>
                    </a:cubicBezTo>
                    <a:cubicBezTo>
                      <a:pt x="189" y="33"/>
                      <a:pt x="188" y="33"/>
                      <a:pt x="187" y="33"/>
                    </a:cubicBezTo>
                    <a:cubicBezTo>
                      <a:pt x="188" y="34"/>
                      <a:pt x="187" y="35"/>
                      <a:pt x="188" y="34"/>
                    </a:cubicBezTo>
                    <a:cubicBezTo>
                      <a:pt x="188" y="35"/>
                      <a:pt x="188" y="35"/>
                      <a:pt x="188" y="35"/>
                    </a:cubicBezTo>
                    <a:cubicBezTo>
                      <a:pt x="189" y="37"/>
                      <a:pt x="189" y="37"/>
                      <a:pt x="189" y="37"/>
                    </a:cubicBezTo>
                    <a:cubicBezTo>
                      <a:pt x="190" y="37"/>
                      <a:pt x="190" y="37"/>
                      <a:pt x="191" y="37"/>
                    </a:cubicBezTo>
                    <a:cubicBezTo>
                      <a:pt x="191" y="37"/>
                      <a:pt x="191" y="38"/>
                      <a:pt x="191" y="38"/>
                    </a:cubicBezTo>
                    <a:cubicBezTo>
                      <a:pt x="191" y="38"/>
                      <a:pt x="190" y="38"/>
                      <a:pt x="190" y="38"/>
                    </a:cubicBezTo>
                    <a:cubicBezTo>
                      <a:pt x="190" y="39"/>
                      <a:pt x="189" y="41"/>
                      <a:pt x="190" y="40"/>
                    </a:cubicBezTo>
                    <a:cubicBezTo>
                      <a:pt x="190" y="40"/>
                      <a:pt x="191" y="39"/>
                      <a:pt x="191" y="39"/>
                    </a:cubicBezTo>
                    <a:cubicBezTo>
                      <a:pt x="192" y="40"/>
                      <a:pt x="191" y="40"/>
                      <a:pt x="191" y="40"/>
                    </a:cubicBezTo>
                    <a:cubicBezTo>
                      <a:pt x="191" y="40"/>
                      <a:pt x="193" y="40"/>
                      <a:pt x="192" y="39"/>
                    </a:cubicBezTo>
                    <a:cubicBezTo>
                      <a:pt x="192" y="39"/>
                      <a:pt x="192" y="38"/>
                      <a:pt x="192" y="38"/>
                    </a:cubicBezTo>
                    <a:cubicBezTo>
                      <a:pt x="193" y="37"/>
                      <a:pt x="193" y="37"/>
                      <a:pt x="193" y="37"/>
                    </a:cubicBezTo>
                    <a:cubicBezTo>
                      <a:pt x="195" y="38"/>
                      <a:pt x="196" y="40"/>
                      <a:pt x="197" y="41"/>
                    </a:cubicBezTo>
                    <a:cubicBezTo>
                      <a:pt x="198" y="41"/>
                      <a:pt x="198" y="41"/>
                      <a:pt x="199" y="41"/>
                    </a:cubicBezTo>
                    <a:cubicBezTo>
                      <a:pt x="200" y="40"/>
                      <a:pt x="201" y="39"/>
                      <a:pt x="203" y="39"/>
                    </a:cubicBezTo>
                    <a:cubicBezTo>
                      <a:pt x="203" y="39"/>
                      <a:pt x="203" y="39"/>
                      <a:pt x="204" y="39"/>
                    </a:cubicBezTo>
                    <a:cubicBezTo>
                      <a:pt x="204" y="39"/>
                      <a:pt x="204" y="40"/>
                      <a:pt x="203" y="40"/>
                    </a:cubicBezTo>
                    <a:cubicBezTo>
                      <a:pt x="203" y="40"/>
                      <a:pt x="202" y="40"/>
                      <a:pt x="202" y="40"/>
                    </a:cubicBezTo>
                    <a:cubicBezTo>
                      <a:pt x="201" y="40"/>
                      <a:pt x="201" y="41"/>
                      <a:pt x="201" y="41"/>
                    </a:cubicBezTo>
                    <a:cubicBezTo>
                      <a:pt x="200" y="42"/>
                      <a:pt x="201" y="43"/>
                      <a:pt x="201" y="44"/>
                    </a:cubicBezTo>
                    <a:cubicBezTo>
                      <a:pt x="200" y="44"/>
                      <a:pt x="198" y="43"/>
                      <a:pt x="197" y="43"/>
                    </a:cubicBezTo>
                    <a:cubicBezTo>
                      <a:pt x="197" y="43"/>
                      <a:pt x="196" y="44"/>
                      <a:pt x="196" y="44"/>
                    </a:cubicBezTo>
                    <a:cubicBezTo>
                      <a:pt x="196" y="44"/>
                      <a:pt x="196" y="45"/>
                      <a:pt x="196" y="45"/>
                    </a:cubicBezTo>
                    <a:cubicBezTo>
                      <a:pt x="196" y="45"/>
                      <a:pt x="197" y="46"/>
                      <a:pt x="197" y="46"/>
                    </a:cubicBezTo>
                    <a:cubicBezTo>
                      <a:pt x="196" y="47"/>
                      <a:pt x="196" y="49"/>
                      <a:pt x="198" y="49"/>
                    </a:cubicBezTo>
                    <a:cubicBezTo>
                      <a:pt x="198" y="48"/>
                      <a:pt x="199" y="47"/>
                      <a:pt x="200" y="47"/>
                    </a:cubicBezTo>
                    <a:cubicBezTo>
                      <a:pt x="199" y="48"/>
                      <a:pt x="200" y="48"/>
                      <a:pt x="200" y="49"/>
                    </a:cubicBezTo>
                    <a:cubicBezTo>
                      <a:pt x="200" y="49"/>
                      <a:pt x="200" y="49"/>
                      <a:pt x="200" y="49"/>
                    </a:cubicBezTo>
                    <a:cubicBezTo>
                      <a:pt x="199" y="50"/>
                      <a:pt x="198" y="51"/>
                      <a:pt x="197" y="51"/>
                    </a:cubicBezTo>
                    <a:cubicBezTo>
                      <a:pt x="197" y="51"/>
                      <a:pt x="196" y="51"/>
                      <a:pt x="196" y="51"/>
                    </a:cubicBezTo>
                    <a:cubicBezTo>
                      <a:pt x="195" y="51"/>
                      <a:pt x="194" y="54"/>
                      <a:pt x="193" y="54"/>
                    </a:cubicBezTo>
                    <a:cubicBezTo>
                      <a:pt x="193" y="54"/>
                      <a:pt x="192" y="54"/>
                      <a:pt x="191" y="54"/>
                    </a:cubicBezTo>
                    <a:cubicBezTo>
                      <a:pt x="191" y="55"/>
                      <a:pt x="191" y="55"/>
                      <a:pt x="191" y="55"/>
                    </a:cubicBezTo>
                    <a:cubicBezTo>
                      <a:pt x="192" y="55"/>
                      <a:pt x="192" y="54"/>
                      <a:pt x="192" y="55"/>
                    </a:cubicBezTo>
                    <a:cubicBezTo>
                      <a:pt x="192" y="55"/>
                      <a:pt x="191" y="55"/>
                      <a:pt x="191" y="56"/>
                    </a:cubicBezTo>
                    <a:cubicBezTo>
                      <a:pt x="190" y="56"/>
                      <a:pt x="191" y="56"/>
                      <a:pt x="191" y="57"/>
                    </a:cubicBezTo>
                    <a:cubicBezTo>
                      <a:pt x="191" y="57"/>
                      <a:pt x="189" y="57"/>
                      <a:pt x="189" y="57"/>
                    </a:cubicBezTo>
                    <a:cubicBezTo>
                      <a:pt x="189" y="58"/>
                      <a:pt x="189" y="58"/>
                      <a:pt x="189" y="58"/>
                    </a:cubicBezTo>
                    <a:cubicBezTo>
                      <a:pt x="190" y="58"/>
                      <a:pt x="191" y="58"/>
                      <a:pt x="191" y="59"/>
                    </a:cubicBezTo>
                    <a:cubicBezTo>
                      <a:pt x="191" y="59"/>
                      <a:pt x="191" y="60"/>
                      <a:pt x="191" y="60"/>
                    </a:cubicBezTo>
                    <a:cubicBezTo>
                      <a:pt x="191" y="61"/>
                      <a:pt x="192" y="61"/>
                      <a:pt x="193" y="61"/>
                    </a:cubicBezTo>
                    <a:cubicBezTo>
                      <a:pt x="193" y="62"/>
                      <a:pt x="193" y="62"/>
                      <a:pt x="193" y="62"/>
                    </a:cubicBezTo>
                    <a:cubicBezTo>
                      <a:pt x="192" y="62"/>
                      <a:pt x="192" y="62"/>
                      <a:pt x="192" y="62"/>
                    </a:cubicBezTo>
                    <a:cubicBezTo>
                      <a:pt x="192" y="62"/>
                      <a:pt x="192" y="62"/>
                      <a:pt x="192" y="62"/>
                    </a:cubicBezTo>
                    <a:cubicBezTo>
                      <a:pt x="191" y="62"/>
                      <a:pt x="189" y="61"/>
                      <a:pt x="188" y="61"/>
                    </a:cubicBezTo>
                    <a:cubicBezTo>
                      <a:pt x="189" y="61"/>
                      <a:pt x="189" y="60"/>
                      <a:pt x="188" y="60"/>
                    </a:cubicBezTo>
                    <a:cubicBezTo>
                      <a:pt x="188" y="60"/>
                      <a:pt x="188" y="60"/>
                      <a:pt x="187" y="60"/>
                    </a:cubicBezTo>
                    <a:cubicBezTo>
                      <a:pt x="187" y="60"/>
                      <a:pt x="186" y="58"/>
                      <a:pt x="186" y="58"/>
                    </a:cubicBezTo>
                    <a:cubicBezTo>
                      <a:pt x="186" y="56"/>
                      <a:pt x="186" y="55"/>
                      <a:pt x="187" y="53"/>
                    </a:cubicBezTo>
                    <a:cubicBezTo>
                      <a:pt x="187" y="53"/>
                      <a:pt x="186" y="53"/>
                      <a:pt x="186" y="53"/>
                    </a:cubicBezTo>
                    <a:cubicBezTo>
                      <a:pt x="186" y="53"/>
                      <a:pt x="186" y="53"/>
                      <a:pt x="186" y="53"/>
                    </a:cubicBezTo>
                    <a:cubicBezTo>
                      <a:pt x="186" y="51"/>
                      <a:pt x="186" y="51"/>
                      <a:pt x="186" y="51"/>
                    </a:cubicBezTo>
                    <a:cubicBezTo>
                      <a:pt x="186" y="51"/>
                      <a:pt x="185" y="52"/>
                      <a:pt x="185" y="52"/>
                    </a:cubicBezTo>
                    <a:cubicBezTo>
                      <a:pt x="185" y="53"/>
                      <a:pt x="185" y="53"/>
                      <a:pt x="185" y="53"/>
                    </a:cubicBezTo>
                    <a:cubicBezTo>
                      <a:pt x="185" y="53"/>
                      <a:pt x="183" y="52"/>
                      <a:pt x="184" y="52"/>
                    </a:cubicBezTo>
                    <a:cubicBezTo>
                      <a:pt x="183" y="52"/>
                      <a:pt x="183" y="52"/>
                      <a:pt x="183" y="51"/>
                    </a:cubicBezTo>
                    <a:cubicBezTo>
                      <a:pt x="183" y="51"/>
                      <a:pt x="183" y="51"/>
                      <a:pt x="183" y="51"/>
                    </a:cubicBezTo>
                    <a:cubicBezTo>
                      <a:pt x="183" y="51"/>
                      <a:pt x="182" y="51"/>
                      <a:pt x="182" y="51"/>
                    </a:cubicBezTo>
                    <a:cubicBezTo>
                      <a:pt x="181" y="51"/>
                      <a:pt x="180" y="50"/>
                      <a:pt x="179" y="49"/>
                    </a:cubicBezTo>
                    <a:cubicBezTo>
                      <a:pt x="179" y="49"/>
                      <a:pt x="179" y="51"/>
                      <a:pt x="179" y="51"/>
                    </a:cubicBezTo>
                    <a:cubicBezTo>
                      <a:pt x="179" y="51"/>
                      <a:pt x="179" y="51"/>
                      <a:pt x="179" y="50"/>
                    </a:cubicBezTo>
                    <a:cubicBezTo>
                      <a:pt x="179" y="52"/>
                      <a:pt x="179" y="54"/>
                      <a:pt x="179" y="55"/>
                    </a:cubicBezTo>
                    <a:cubicBezTo>
                      <a:pt x="180" y="55"/>
                      <a:pt x="179" y="55"/>
                      <a:pt x="179" y="55"/>
                    </a:cubicBezTo>
                    <a:cubicBezTo>
                      <a:pt x="179" y="55"/>
                      <a:pt x="179" y="55"/>
                      <a:pt x="178" y="55"/>
                    </a:cubicBezTo>
                    <a:cubicBezTo>
                      <a:pt x="177" y="55"/>
                      <a:pt x="177" y="56"/>
                      <a:pt x="177" y="56"/>
                    </a:cubicBezTo>
                    <a:cubicBezTo>
                      <a:pt x="176" y="56"/>
                      <a:pt x="175" y="56"/>
                      <a:pt x="175" y="56"/>
                    </a:cubicBezTo>
                    <a:cubicBezTo>
                      <a:pt x="170" y="55"/>
                      <a:pt x="169" y="54"/>
                      <a:pt x="166" y="57"/>
                    </a:cubicBezTo>
                    <a:cubicBezTo>
                      <a:pt x="165" y="57"/>
                      <a:pt x="165" y="57"/>
                      <a:pt x="165" y="57"/>
                    </a:cubicBezTo>
                    <a:cubicBezTo>
                      <a:pt x="165" y="56"/>
                      <a:pt x="165" y="55"/>
                      <a:pt x="164" y="55"/>
                    </a:cubicBezTo>
                    <a:cubicBezTo>
                      <a:pt x="164" y="55"/>
                      <a:pt x="164" y="56"/>
                      <a:pt x="164" y="56"/>
                    </a:cubicBezTo>
                    <a:cubicBezTo>
                      <a:pt x="164" y="56"/>
                      <a:pt x="163" y="56"/>
                      <a:pt x="163" y="56"/>
                    </a:cubicBezTo>
                    <a:cubicBezTo>
                      <a:pt x="163" y="55"/>
                      <a:pt x="163" y="55"/>
                      <a:pt x="163" y="55"/>
                    </a:cubicBezTo>
                    <a:cubicBezTo>
                      <a:pt x="162" y="55"/>
                      <a:pt x="161" y="55"/>
                      <a:pt x="160" y="55"/>
                    </a:cubicBezTo>
                    <a:cubicBezTo>
                      <a:pt x="160" y="55"/>
                      <a:pt x="160" y="54"/>
                      <a:pt x="160" y="54"/>
                    </a:cubicBezTo>
                    <a:cubicBezTo>
                      <a:pt x="160" y="54"/>
                      <a:pt x="159" y="54"/>
                      <a:pt x="159" y="54"/>
                    </a:cubicBezTo>
                    <a:cubicBezTo>
                      <a:pt x="159" y="54"/>
                      <a:pt x="159" y="53"/>
                      <a:pt x="159" y="53"/>
                    </a:cubicBezTo>
                    <a:cubicBezTo>
                      <a:pt x="158" y="53"/>
                      <a:pt x="158" y="53"/>
                      <a:pt x="158" y="53"/>
                    </a:cubicBezTo>
                    <a:cubicBezTo>
                      <a:pt x="157" y="52"/>
                      <a:pt x="157" y="52"/>
                      <a:pt x="157" y="52"/>
                    </a:cubicBezTo>
                    <a:cubicBezTo>
                      <a:pt x="157" y="52"/>
                      <a:pt x="157" y="53"/>
                      <a:pt x="157" y="53"/>
                    </a:cubicBezTo>
                    <a:cubicBezTo>
                      <a:pt x="156" y="54"/>
                      <a:pt x="154" y="54"/>
                      <a:pt x="154" y="54"/>
                    </a:cubicBezTo>
                    <a:cubicBezTo>
                      <a:pt x="155" y="51"/>
                      <a:pt x="154" y="53"/>
                      <a:pt x="154" y="51"/>
                    </a:cubicBezTo>
                    <a:cubicBezTo>
                      <a:pt x="153" y="52"/>
                      <a:pt x="151" y="53"/>
                      <a:pt x="150" y="52"/>
                    </a:cubicBezTo>
                    <a:cubicBezTo>
                      <a:pt x="149" y="51"/>
                      <a:pt x="150" y="47"/>
                      <a:pt x="148" y="47"/>
                    </a:cubicBezTo>
                    <a:cubicBezTo>
                      <a:pt x="147" y="46"/>
                      <a:pt x="146" y="47"/>
                      <a:pt x="144" y="47"/>
                    </a:cubicBezTo>
                    <a:cubicBezTo>
                      <a:pt x="144" y="47"/>
                      <a:pt x="143" y="46"/>
                      <a:pt x="142" y="46"/>
                    </a:cubicBezTo>
                    <a:cubicBezTo>
                      <a:pt x="142" y="46"/>
                      <a:pt x="141" y="47"/>
                      <a:pt x="141" y="47"/>
                    </a:cubicBezTo>
                    <a:cubicBezTo>
                      <a:pt x="140" y="47"/>
                      <a:pt x="138" y="47"/>
                      <a:pt x="137" y="47"/>
                    </a:cubicBezTo>
                    <a:cubicBezTo>
                      <a:pt x="137" y="47"/>
                      <a:pt x="137" y="50"/>
                      <a:pt x="136" y="51"/>
                    </a:cubicBezTo>
                    <a:cubicBezTo>
                      <a:pt x="136" y="51"/>
                      <a:pt x="135" y="51"/>
                      <a:pt x="135" y="51"/>
                    </a:cubicBezTo>
                    <a:cubicBezTo>
                      <a:pt x="135" y="52"/>
                      <a:pt x="135" y="52"/>
                      <a:pt x="135" y="52"/>
                    </a:cubicBezTo>
                    <a:cubicBezTo>
                      <a:pt x="136" y="52"/>
                      <a:pt x="135" y="53"/>
                      <a:pt x="136" y="53"/>
                    </a:cubicBezTo>
                    <a:cubicBezTo>
                      <a:pt x="136" y="53"/>
                      <a:pt x="136" y="52"/>
                      <a:pt x="137" y="52"/>
                    </a:cubicBezTo>
                    <a:cubicBezTo>
                      <a:pt x="137" y="52"/>
                      <a:pt x="138" y="53"/>
                      <a:pt x="138" y="53"/>
                    </a:cubicBezTo>
                    <a:cubicBezTo>
                      <a:pt x="138" y="52"/>
                      <a:pt x="138" y="52"/>
                      <a:pt x="138" y="52"/>
                    </a:cubicBezTo>
                    <a:cubicBezTo>
                      <a:pt x="137" y="52"/>
                      <a:pt x="138" y="51"/>
                      <a:pt x="138" y="51"/>
                    </a:cubicBezTo>
                    <a:cubicBezTo>
                      <a:pt x="138" y="51"/>
                      <a:pt x="139" y="50"/>
                      <a:pt x="139" y="51"/>
                    </a:cubicBezTo>
                    <a:cubicBezTo>
                      <a:pt x="139" y="51"/>
                      <a:pt x="140" y="51"/>
                      <a:pt x="140" y="51"/>
                    </a:cubicBezTo>
                    <a:cubicBezTo>
                      <a:pt x="142" y="49"/>
                      <a:pt x="142" y="50"/>
                      <a:pt x="145" y="50"/>
                    </a:cubicBezTo>
                    <a:cubicBezTo>
                      <a:pt x="145" y="50"/>
                      <a:pt x="145" y="49"/>
                      <a:pt x="145" y="49"/>
                    </a:cubicBezTo>
                    <a:cubicBezTo>
                      <a:pt x="144" y="49"/>
                      <a:pt x="145" y="47"/>
                      <a:pt x="146" y="48"/>
                    </a:cubicBezTo>
                    <a:cubicBezTo>
                      <a:pt x="146" y="48"/>
                      <a:pt x="147" y="49"/>
                      <a:pt x="147" y="49"/>
                    </a:cubicBezTo>
                    <a:cubicBezTo>
                      <a:pt x="148" y="50"/>
                      <a:pt x="146" y="49"/>
                      <a:pt x="146" y="50"/>
                    </a:cubicBezTo>
                    <a:cubicBezTo>
                      <a:pt x="145" y="50"/>
                      <a:pt x="145" y="51"/>
                      <a:pt x="145" y="51"/>
                    </a:cubicBezTo>
                    <a:cubicBezTo>
                      <a:pt x="144" y="51"/>
                      <a:pt x="144" y="51"/>
                      <a:pt x="143" y="51"/>
                    </a:cubicBezTo>
                    <a:cubicBezTo>
                      <a:pt x="143" y="51"/>
                      <a:pt x="143" y="52"/>
                      <a:pt x="142" y="52"/>
                    </a:cubicBezTo>
                    <a:cubicBezTo>
                      <a:pt x="142" y="53"/>
                      <a:pt x="142" y="53"/>
                      <a:pt x="142" y="53"/>
                    </a:cubicBezTo>
                    <a:cubicBezTo>
                      <a:pt x="141" y="53"/>
                      <a:pt x="141" y="53"/>
                      <a:pt x="140" y="53"/>
                    </a:cubicBezTo>
                    <a:cubicBezTo>
                      <a:pt x="140" y="53"/>
                      <a:pt x="139" y="54"/>
                      <a:pt x="139" y="54"/>
                    </a:cubicBezTo>
                    <a:cubicBezTo>
                      <a:pt x="139" y="54"/>
                      <a:pt x="138" y="54"/>
                      <a:pt x="138" y="54"/>
                    </a:cubicBezTo>
                    <a:cubicBezTo>
                      <a:pt x="138" y="54"/>
                      <a:pt x="138" y="55"/>
                      <a:pt x="138" y="55"/>
                    </a:cubicBezTo>
                    <a:cubicBezTo>
                      <a:pt x="138" y="55"/>
                      <a:pt x="137" y="56"/>
                      <a:pt x="137" y="56"/>
                    </a:cubicBezTo>
                    <a:cubicBezTo>
                      <a:pt x="137" y="57"/>
                      <a:pt x="137" y="58"/>
                      <a:pt x="138" y="58"/>
                    </a:cubicBezTo>
                    <a:cubicBezTo>
                      <a:pt x="138" y="58"/>
                      <a:pt x="138" y="58"/>
                      <a:pt x="138" y="58"/>
                    </a:cubicBezTo>
                    <a:cubicBezTo>
                      <a:pt x="138" y="59"/>
                      <a:pt x="137" y="60"/>
                      <a:pt x="137" y="60"/>
                    </a:cubicBezTo>
                    <a:cubicBezTo>
                      <a:pt x="138" y="61"/>
                      <a:pt x="139" y="61"/>
                      <a:pt x="139" y="61"/>
                    </a:cubicBezTo>
                    <a:cubicBezTo>
                      <a:pt x="139" y="62"/>
                      <a:pt x="139" y="62"/>
                      <a:pt x="139" y="62"/>
                    </a:cubicBezTo>
                    <a:cubicBezTo>
                      <a:pt x="139" y="62"/>
                      <a:pt x="138" y="62"/>
                      <a:pt x="138" y="62"/>
                    </a:cubicBezTo>
                    <a:cubicBezTo>
                      <a:pt x="138" y="62"/>
                      <a:pt x="137" y="64"/>
                      <a:pt x="137" y="64"/>
                    </a:cubicBezTo>
                    <a:cubicBezTo>
                      <a:pt x="135" y="62"/>
                      <a:pt x="135" y="60"/>
                      <a:pt x="134" y="57"/>
                    </a:cubicBezTo>
                    <a:cubicBezTo>
                      <a:pt x="134" y="57"/>
                      <a:pt x="134" y="58"/>
                      <a:pt x="134" y="60"/>
                    </a:cubicBezTo>
                    <a:cubicBezTo>
                      <a:pt x="133" y="60"/>
                      <a:pt x="133" y="60"/>
                      <a:pt x="133" y="60"/>
                    </a:cubicBezTo>
                    <a:cubicBezTo>
                      <a:pt x="133" y="60"/>
                      <a:pt x="133" y="58"/>
                      <a:pt x="132" y="58"/>
                    </a:cubicBezTo>
                    <a:cubicBezTo>
                      <a:pt x="133" y="58"/>
                      <a:pt x="133" y="58"/>
                      <a:pt x="133" y="57"/>
                    </a:cubicBezTo>
                    <a:cubicBezTo>
                      <a:pt x="133" y="58"/>
                      <a:pt x="132" y="56"/>
                      <a:pt x="132" y="56"/>
                    </a:cubicBezTo>
                    <a:cubicBezTo>
                      <a:pt x="132" y="56"/>
                      <a:pt x="131" y="56"/>
                      <a:pt x="131" y="56"/>
                    </a:cubicBezTo>
                    <a:cubicBezTo>
                      <a:pt x="129" y="55"/>
                      <a:pt x="129" y="54"/>
                      <a:pt x="128" y="53"/>
                    </a:cubicBezTo>
                    <a:cubicBezTo>
                      <a:pt x="128" y="53"/>
                      <a:pt x="127" y="53"/>
                      <a:pt x="126" y="54"/>
                    </a:cubicBezTo>
                    <a:cubicBezTo>
                      <a:pt x="126" y="54"/>
                      <a:pt x="126" y="55"/>
                      <a:pt x="125" y="55"/>
                    </a:cubicBezTo>
                    <a:cubicBezTo>
                      <a:pt x="125" y="55"/>
                      <a:pt x="124" y="55"/>
                      <a:pt x="123" y="55"/>
                    </a:cubicBezTo>
                    <a:cubicBezTo>
                      <a:pt x="123" y="55"/>
                      <a:pt x="121" y="56"/>
                      <a:pt x="121" y="56"/>
                    </a:cubicBezTo>
                    <a:cubicBezTo>
                      <a:pt x="120" y="56"/>
                      <a:pt x="121" y="56"/>
                      <a:pt x="120" y="56"/>
                    </a:cubicBezTo>
                    <a:cubicBezTo>
                      <a:pt x="119" y="56"/>
                      <a:pt x="119" y="56"/>
                      <a:pt x="119" y="56"/>
                    </a:cubicBezTo>
                    <a:cubicBezTo>
                      <a:pt x="116" y="57"/>
                      <a:pt x="113" y="57"/>
                      <a:pt x="110" y="56"/>
                    </a:cubicBezTo>
                    <a:cubicBezTo>
                      <a:pt x="110" y="54"/>
                      <a:pt x="110" y="54"/>
                      <a:pt x="111" y="53"/>
                    </a:cubicBezTo>
                    <a:cubicBezTo>
                      <a:pt x="111" y="53"/>
                      <a:pt x="111" y="52"/>
                      <a:pt x="111" y="52"/>
                    </a:cubicBezTo>
                    <a:cubicBezTo>
                      <a:pt x="112" y="52"/>
                      <a:pt x="113" y="52"/>
                      <a:pt x="114" y="52"/>
                    </a:cubicBezTo>
                    <a:cubicBezTo>
                      <a:pt x="115" y="51"/>
                      <a:pt x="115" y="51"/>
                      <a:pt x="115" y="51"/>
                    </a:cubicBezTo>
                    <a:cubicBezTo>
                      <a:pt x="114" y="50"/>
                      <a:pt x="114" y="50"/>
                      <a:pt x="114" y="50"/>
                    </a:cubicBezTo>
                    <a:cubicBezTo>
                      <a:pt x="113" y="50"/>
                      <a:pt x="114" y="50"/>
                      <a:pt x="113" y="49"/>
                    </a:cubicBezTo>
                    <a:cubicBezTo>
                      <a:pt x="111" y="47"/>
                      <a:pt x="111" y="47"/>
                      <a:pt x="111" y="47"/>
                    </a:cubicBezTo>
                    <a:cubicBezTo>
                      <a:pt x="111" y="47"/>
                      <a:pt x="111" y="48"/>
                      <a:pt x="110" y="48"/>
                    </a:cubicBezTo>
                    <a:cubicBezTo>
                      <a:pt x="110" y="47"/>
                      <a:pt x="109" y="46"/>
                      <a:pt x="109" y="46"/>
                    </a:cubicBezTo>
                    <a:cubicBezTo>
                      <a:pt x="108" y="46"/>
                      <a:pt x="108" y="47"/>
                      <a:pt x="108" y="47"/>
                    </a:cubicBezTo>
                    <a:cubicBezTo>
                      <a:pt x="107" y="47"/>
                      <a:pt x="107" y="47"/>
                      <a:pt x="106" y="47"/>
                    </a:cubicBezTo>
                    <a:cubicBezTo>
                      <a:pt x="106" y="47"/>
                      <a:pt x="106" y="48"/>
                      <a:pt x="107" y="48"/>
                    </a:cubicBezTo>
                    <a:cubicBezTo>
                      <a:pt x="107" y="48"/>
                      <a:pt x="108" y="48"/>
                      <a:pt x="107" y="49"/>
                    </a:cubicBezTo>
                    <a:cubicBezTo>
                      <a:pt x="107" y="49"/>
                      <a:pt x="105" y="48"/>
                      <a:pt x="105" y="48"/>
                    </a:cubicBezTo>
                    <a:cubicBezTo>
                      <a:pt x="104" y="48"/>
                      <a:pt x="104" y="48"/>
                      <a:pt x="104" y="48"/>
                    </a:cubicBezTo>
                    <a:cubicBezTo>
                      <a:pt x="103" y="47"/>
                      <a:pt x="103" y="48"/>
                      <a:pt x="102" y="47"/>
                    </a:cubicBezTo>
                    <a:cubicBezTo>
                      <a:pt x="101" y="47"/>
                      <a:pt x="100" y="46"/>
                      <a:pt x="100" y="46"/>
                    </a:cubicBezTo>
                    <a:cubicBezTo>
                      <a:pt x="100" y="46"/>
                      <a:pt x="97" y="46"/>
                      <a:pt x="96" y="45"/>
                    </a:cubicBezTo>
                    <a:cubicBezTo>
                      <a:pt x="96" y="44"/>
                      <a:pt x="96" y="44"/>
                      <a:pt x="96" y="44"/>
                    </a:cubicBezTo>
                    <a:cubicBezTo>
                      <a:pt x="93" y="44"/>
                      <a:pt x="91" y="43"/>
                      <a:pt x="89" y="42"/>
                    </a:cubicBezTo>
                    <a:cubicBezTo>
                      <a:pt x="89" y="41"/>
                      <a:pt x="88" y="41"/>
                      <a:pt x="88" y="41"/>
                    </a:cubicBezTo>
                    <a:cubicBezTo>
                      <a:pt x="88" y="40"/>
                      <a:pt x="87" y="41"/>
                      <a:pt x="87" y="41"/>
                    </a:cubicBezTo>
                    <a:cubicBezTo>
                      <a:pt x="86" y="40"/>
                      <a:pt x="84" y="39"/>
                      <a:pt x="83" y="39"/>
                    </a:cubicBezTo>
                    <a:cubicBezTo>
                      <a:pt x="81" y="39"/>
                      <a:pt x="80" y="39"/>
                      <a:pt x="79" y="39"/>
                    </a:cubicBezTo>
                    <a:cubicBezTo>
                      <a:pt x="79" y="39"/>
                      <a:pt x="79" y="40"/>
                      <a:pt x="79" y="40"/>
                    </a:cubicBezTo>
                    <a:cubicBezTo>
                      <a:pt x="78" y="41"/>
                      <a:pt x="76" y="41"/>
                      <a:pt x="75" y="42"/>
                    </a:cubicBezTo>
                    <a:cubicBezTo>
                      <a:pt x="75" y="40"/>
                      <a:pt x="74" y="39"/>
                      <a:pt x="74" y="37"/>
                    </a:cubicBezTo>
                    <a:cubicBezTo>
                      <a:pt x="75" y="37"/>
                      <a:pt x="74" y="37"/>
                      <a:pt x="75" y="36"/>
                    </a:cubicBezTo>
                    <a:cubicBezTo>
                      <a:pt x="75" y="36"/>
                      <a:pt x="74" y="36"/>
                      <a:pt x="74" y="36"/>
                    </a:cubicBezTo>
                    <a:cubicBezTo>
                      <a:pt x="73" y="37"/>
                      <a:pt x="72" y="38"/>
                      <a:pt x="73" y="39"/>
                    </a:cubicBezTo>
                    <a:cubicBezTo>
                      <a:pt x="72" y="39"/>
                      <a:pt x="73" y="40"/>
                      <a:pt x="73" y="41"/>
                    </a:cubicBezTo>
                    <a:cubicBezTo>
                      <a:pt x="73" y="41"/>
                      <a:pt x="72" y="41"/>
                      <a:pt x="72" y="41"/>
                    </a:cubicBezTo>
                    <a:cubicBezTo>
                      <a:pt x="72" y="42"/>
                      <a:pt x="72" y="42"/>
                      <a:pt x="72" y="43"/>
                    </a:cubicBezTo>
                    <a:cubicBezTo>
                      <a:pt x="72" y="43"/>
                      <a:pt x="71" y="43"/>
                      <a:pt x="71" y="43"/>
                    </a:cubicBezTo>
                    <a:cubicBezTo>
                      <a:pt x="69" y="41"/>
                      <a:pt x="68" y="40"/>
                      <a:pt x="66" y="38"/>
                    </a:cubicBezTo>
                    <a:cubicBezTo>
                      <a:pt x="66" y="38"/>
                      <a:pt x="66" y="37"/>
                      <a:pt x="65" y="37"/>
                    </a:cubicBezTo>
                    <a:cubicBezTo>
                      <a:pt x="65" y="37"/>
                      <a:pt x="65" y="37"/>
                      <a:pt x="65" y="37"/>
                    </a:cubicBezTo>
                    <a:cubicBezTo>
                      <a:pt x="64" y="37"/>
                      <a:pt x="64" y="36"/>
                      <a:pt x="64" y="35"/>
                    </a:cubicBezTo>
                    <a:cubicBezTo>
                      <a:pt x="63" y="35"/>
                      <a:pt x="63" y="35"/>
                      <a:pt x="62" y="35"/>
                    </a:cubicBezTo>
                    <a:cubicBezTo>
                      <a:pt x="59" y="33"/>
                      <a:pt x="59" y="33"/>
                      <a:pt x="59" y="33"/>
                    </a:cubicBezTo>
                    <a:cubicBezTo>
                      <a:pt x="58" y="32"/>
                      <a:pt x="58" y="31"/>
                      <a:pt x="58" y="30"/>
                    </a:cubicBezTo>
                    <a:cubicBezTo>
                      <a:pt x="57" y="30"/>
                      <a:pt x="56" y="29"/>
                      <a:pt x="55" y="28"/>
                    </a:cubicBezTo>
                    <a:cubicBezTo>
                      <a:pt x="54" y="29"/>
                      <a:pt x="53" y="30"/>
                      <a:pt x="54" y="32"/>
                    </a:cubicBezTo>
                    <a:cubicBezTo>
                      <a:pt x="54" y="32"/>
                      <a:pt x="55" y="32"/>
                      <a:pt x="55" y="33"/>
                    </a:cubicBezTo>
                    <a:cubicBezTo>
                      <a:pt x="55" y="33"/>
                      <a:pt x="53" y="36"/>
                      <a:pt x="52" y="37"/>
                    </a:cubicBezTo>
                    <a:cubicBezTo>
                      <a:pt x="51" y="37"/>
                      <a:pt x="47" y="38"/>
                      <a:pt x="46" y="39"/>
                    </a:cubicBezTo>
                    <a:cubicBezTo>
                      <a:pt x="46" y="39"/>
                      <a:pt x="46" y="41"/>
                      <a:pt x="46" y="41"/>
                    </a:cubicBezTo>
                    <a:cubicBezTo>
                      <a:pt x="46" y="41"/>
                      <a:pt x="43" y="42"/>
                      <a:pt x="43" y="42"/>
                    </a:cubicBezTo>
                    <a:cubicBezTo>
                      <a:pt x="42" y="42"/>
                      <a:pt x="42" y="41"/>
                      <a:pt x="42" y="41"/>
                    </a:cubicBezTo>
                    <a:cubicBezTo>
                      <a:pt x="42" y="41"/>
                      <a:pt x="41" y="41"/>
                      <a:pt x="41" y="41"/>
                    </a:cubicBezTo>
                    <a:cubicBezTo>
                      <a:pt x="41" y="42"/>
                      <a:pt x="41" y="41"/>
                      <a:pt x="41" y="41"/>
                    </a:cubicBezTo>
                    <a:cubicBezTo>
                      <a:pt x="41" y="42"/>
                      <a:pt x="41" y="42"/>
                      <a:pt x="41" y="42"/>
                    </a:cubicBezTo>
                    <a:cubicBezTo>
                      <a:pt x="41" y="42"/>
                      <a:pt x="41" y="43"/>
                      <a:pt x="41" y="43"/>
                    </a:cubicBezTo>
                    <a:cubicBezTo>
                      <a:pt x="40" y="43"/>
                      <a:pt x="40" y="43"/>
                      <a:pt x="40" y="43"/>
                    </a:cubicBezTo>
                    <a:cubicBezTo>
                      <a:pt x="40" y="43"/>
                      <a:pt x="39" y="44"/>
                      <a:pt x="39" y="44"/>
                    </a:cubicBezTo>
                    <a:cubicBezTo>
                      <a:pt x="39" y="44"/>
                      <a:pt x="38" y="44"/>
                      <a:pt x="39" y="43"/>
                    </a:cubicBezTo>
                    <a:cubicBezTo>
                      <a:pt x="38" y="43"/>
                      <a:pt x="38" y="43"/>
                      <a:pt x="38" y="43"/>
                    </a:cubicBezTo>
                    <a:cubicBezTo>
                      <a:pt x="38" y="44"/>
                      <a:pt x="38" y="45"/>
                      <a:pt x="38" y="45"/>
                    </a:cubicBezTo>
                    <a:cubicBezTo>
                      <a:pt x="38" y="45"/>
                      <a:pt x="37" y="45"/>
                      <a:pt x="37" y="46"/>
                    </a:cubicBezTo>
                    <a:cubicBezTo>
                      <a:pt x="37" y="46"/>
                      <a:pt x="37" y="47"/>
                      <a:pt x="37" y="47"/>
                    </a:cubicBezTo>
                    <a:cubicBezTo>
                      <a:pt x="36" y="48"/>
                      <a:pt x="36" y="48"/>
                      <a:pt x="35" y="48"/>
                    </a:cubicBezTo>
                    <a:cubicBezTo>
                      <a:pt x="35" y="45"/>
                      <a:pt x="34" y="46"/>
                      <a:pt x="36" y="45"/>
                    </a:cubicBezTo>
                    <a:cubicBezTo>
                      <a:pt x="36" y="44"/>
                      <a:pt x="36" y="43"/>
                      <a:pt x="36" y="43"/>
                    </a:cubicBezTo>
                    <a:cubicBezTo>
                      <a:pt x="36" y="43"/>
                      <a:pt x="38" y="43"/>
                      <a:pt x="38" y="42"/>
                    </a:cubicBezTo>
                    <a:cubicBezTo>
                      <a:pt x="38" y="42"/>
                      <a:pt x="38" y="40"/>
                      <a:pt x="38" y="40"/>
                    </a:cubicBezTo>
                    <a:cubicBezTo>
                      <a:pt x="40" y="40"/>
                      <a:pt x="42" y="39"/>
                      <a:pt x="44" y="39"/>
                    </a:cubicBezTo>
                    <a:cubicBezTo>
                      <a:pt x="45" y="38"/>
                      <a:pt x="45" y="39"/>
                      <a:pt x="46" y="39"/>
                    </a:cubicBezTo>
                    <a:cubicBezTo>
                      <a:pt x="46" y="39"/>
                      <a:pt x="47" y="37"/>
                      <a:pt x="47" y="36"/>
                    </a:cubicBezTo>
                    <a:cubicBezTo>
                      <a:pt x="49" y="35"/>
                      <a:pt x="49" y="35"/>
                      <a:pt x="49" y="35"/>
                    </a:cubicBezTo>
                    <a:cubicBezTo>
                      <a:pt x="49" y="35"/>
                      <a:pt x="49" y="34"/>
                      <a:pt x="49" y="34"/>
                    </a:cubicBezTo>
                    <a:cubicBezTo>
                      <a:pt x="47" y="34"/>
                      <a:pt x="46" y="34"/>
                      <a:pt x="44" y="33"/>
                    </a:cubicBezTo>
                    <a:cubicBezTo>
                      <a:pt x="43" y="35"/>
                      <a:pt x="43" y="36"/>
                      <a:pt x="43" y="37"/>
                    </a:cubicBezTo>
                    <a:cubicBezTo>
                      <a:pt x="41" y="37"/>
                      <a:pt x="41" y="37"/>
                      <a:pt x="39" y="37"/>
                    </a:cubicBezTo>
                    <a:cubicBezTo>
                      <a:pt x="39" y="37"/>
                      <a:pt x="39" y="37"/>
                      <a:pt x="39" y="37"/>
                    </a:cubicBezTo>
                    <a:cubicBezTo>
                      <a:pt x="38" y="37"/>
                      <a:pt x="38" y="37"/>
                      <a:pt x="37" y="37"/>
                    </a:cubicBezTo>
                    <a:cubicBezTo>
                      <a:pt x="37" y="38"/>
                      <a:pt x="37" y="38"/>
                      <a:pt x="37" y="38"/>
                    </a:cubicBezTo>
                    <a:cubicBezTo>
                      <a:pt x="36" y="38"/>
                      <a:pt x="36" y="38"/>
                      <a:pt x="35" y="38"/>
                    </a:cubicBezTo>
                    <a:cubicBezTo>
                      <a:pt x="35" y="39"/>
                      <a:pt x="35" y="40"/>
                      <a:pt x="35" y="41"/>
                    </a:cubicBezTo>
                    <a:cubicBezTo>
                      <a:pt x="34" y="41"/>
                      <a:pt x="33" y="41"/>
                      <a:pt x="32" y="41"/>
                    </a:cubicBezTo>
                    <a:cubicBezTo>
                      <a:pt x="32" y="41"/>
                      <a:pt x="32" y="40"/>
                      <a:pt x="32" y="40"/>
                    </a:cubicBezTo>
                    <a:cubicBezTo>
                      <a:pt x="31" y="40"/>
                      <a:pt x="30" y="39"/>
                      <a:pt x="29" y="39"/>
                    </a:cubicBezTo>
                    <a:cubicBezTo>
                      <a:pt x="29" y="38"/>
                      <a:pt x="30" y="38"/>
                      <a:pt x="29" y="38"/>
                    </a:cubicBezTo>
                    <a:cubicBezTo>
                      <a:pt x="29" y="39"/>
                      <a:pt x="29" y="40"/>
                      <a:pt x="29" y="40"/>
                    </a:cubicBezTo>
                    <a:cubicBezTo>
                      <a:pt x="29" y="40"/>
                      <a:pt x="28" y="41"/>
                      <a:pt x="28" y="41"/>
                    </a:cubicBezTo>
                    <a:cubicBezTo>
                      <a:pt x="28" y="41"/>
                      <a:pt x="28" y="41"/>
                      <a:pt x="28" y="42"/>
                    </a:cubicBezTo>
                    <a:cubicBezTo>
                      <a:pt x="27" y="42"/>
                      <a:pt x="27" y="41"/>
                      <a:pt x="27" y="41"/>
                    </a:cubicBezTo>
                    <a:cubicBezTo>
                      <a:pt x="27" y="42"/>
                      <a:pt x="27" y="43"/>
                      <a:pt x="27" y="43"/>
                    </a:cubicBezTo>
                    <a:cubicBezTo>
                      <a:pt x="26" y="43"/>
                      <a:pt x="26" y="44"/>
                      <a:pt x="26" y="43"/>
                    </a:cubicBezTo>
                    <a:cubicBezTo>
                      <a:pt x="25" y="43"/>
                      <a:pt x="25" y="43"/>
                      <a:pt x="25" y="42"/>
                    </a:cubicBezTo>
                    <a:cubicBezTo>
                      <a:pt x="23" y="42"/>
                      <a:pt x="23" y="42"/>
                      <a:pt x="23" y="42"/>
                    </a:cubicBezTo>
                    <a:cubicBezTo>
                      <a:pt x="23" y="43"/>
                      <a:pt x="23" y="44"/>
                      <a:pt x="23" y="44"/>
                    </a:cubicBezTo>
                    <a:cubicBezTo>
                      <a:pt x="25" y="45"/>
                      <a:pt x="25" y="45"/>
                      <a:pt x="26" y="48"/>
                    </a:cubicBezTo>
                    <a:cubicBezTo>
                      <a:pt x="25" y="48"/>
                      <a:pt x="25" y="48"/>
                      <a:pt x="25" y="48"/>
                    </a:cubicBezTo>
                    <a:cubicBezTo>
                      <a:pt x="24" y="47"/>
                      <a:pt x="24" y="46"/>
                      <a:pt x="23" y="45"/>
                    </a:cubicBezTo>
                    <a:cubicBezTo>
                      <a:pt x="23" y="45"/>
                      <a:pt x="18" y="43"/>
                      <a:pt x="18" y="43"/>
                    </a:cubicBezTo>
                    <a:cubicBezTo>
                      <a:pt x="18" y="43"/>
                      <a:pt x="17" y="43"/>
                      <a:pt x="17" y="43"/>
                    </a:cubicBezTo>
                    <a:cubicBezTo>
                      <a:pt x="16" y="42"/>
                      <a:pt x="16" y="41"/>
                      <a:pt x="15" y="41"/>
                    </a:cubicBezTo>
                    <a:cubicBezTo>
                      <a:pt x="15" y="41"/>
                      <a:pt x="14" y="41"/>
                      <a:pt x="14" y="41"/>
                    </a:cubicBezTo>
                    <a:cubicBezTo>
                      <a:pt x="13" y="41"/>
                      <a:pt x="13" y="40"/>
                      <a:pt x="12" y="40"/>
                    </a:cubicBezTo>
                    <a:cubicBezTo>
                      <a:pt x="12" y="39"/>
                      <a:pt x="11" y="40"/>
                      <a:pt x="11" y="40"/>
                    </a:cubicBezTo>
                    <a:cubicBezTo>
                      <a:pt x="10" y="39"/>
                      <a:pt x="10" y="38"/>
                      <a:pt x="9" y="38"/>
                    </a:cubicBezTo>
                    <a:cubicBezTo>
                      <a:pt x="7" y="37"/>
                      <a:pt x="5" y="38"/>
                      <a:pt x="3" y="38"/>
                    </a:cubicBezTo>
                    <a:cubicBezTo>
                      <a:pt x="3" y="38"/>
                      <a:pt x="3" y="38"/>
                      <a:pt x="3" y="38"/>
                    </a:cubicBezTo>
                    <a:cubicBezTo>
                      <a:pt x="2" y="37"/>
                      <a:pt x="1" y="37"/>
                      <a:pt x="0" y="37"/>
                    </a:cubicBezTo>
                    <a:cubicBezTo>
                      <a:pt x="2" y="104"/>
                      <a:pt x="2" y="104"/>
                      <a:pt x="2" y="104"/>
                    </a:cubicBezTo>
                    <a:cubicBezTo>
                      <a:pt x="2" y="104"/>
                      <a:pt x="4" y="103"/>
                      <a:pt x="5" y="103"/>
                    </a:cubicBezTo>
                    <a:cubicBezTo>
                      <a:pt x="6" y="104"/>
                      <a:pt x="7" y="105"/>
                      <a:pt x="8" y="104"/>
                    </a:cubicBezTo>
                    <a:cubicBezTo>
                      <a:pt x="11" y="101"/>
                      <a:pt x="9" y="104"/>
                      <a:pt x="10" y="106"/>
                    </a:cubicBezTo>
                    <a:cubicBezTo>
                      <a:pt x="10" y="107"/>
                      <a:pt x="10" y="107"/>
                      <a:pt x="11" y="108"/>
                    </a:cubicBezTo>
                    <a:cubicBezTo>
                      <a:pt x="12" y="110"/>
                      <a:pt x="15" y="111"/>
                      <a:pt x="16" y="113"/>
                    </a:cubicBezTo>
                    <a:cubicBezTo>
                      <a:pt x="17" y="114"/>
                      <a:pt x="15" y="116"/>
                      <a:pt x="18" y="114"/>
                    </a:cubicBezTo>
                    <a:cubicBezTo>
                      <a:pt x="19" y="113"/>
                      <a:pt x="21" y="113"/>
                      <a:pt x="21" y="112"/>
                    </a:cubicBezTo>
                    <a:cubicBezTo>
                      <a:pt x="22" y="110"/>
                      <a:pt x="20" y="109"/>
                      <a:pt x="21" y="109"/>
                    </a:cubicBezTo>
                    <a:cubicBezTo>
                      <a:pt x="22" y="109"/>
                      <a:pt x="24" y="108"/>
                      <a:pt x="25" y="109"/>
                    </a:cubicBezTo>
                    <a:cubicBezTo>
                      <a:pt x="26" y="111"/>
                      <a:pt x="28" y="110"/>
                      <a:pt x="28" y="112"/>
                    </a:cubicBezTo>
                    <a:cubicBezTo>
                      <a:pt x="28" y="113"/>
                      <a:pt x="28" y="114"/>
                      <a:pt x="29" y="114"/>
                    </a:cubicBezTo>
                    <a:cubicBezTo>
                      <a:pt x="31" y="114"/>
                      <a:pt x="32" y="116"/>
                      <a:pt x="33" y="117"/>
                    </a:cubicBezTo>
                    <a:cubicBezTo>
                      <a:pt x="34" y="118"/>
                      <a:pt x="37" y="121"/>
                      <a:pt x="38" y="123"/>
                    </a:cubicBezTo>
                    <a:cubicBezTo>
                      <a:pt x="39" y="124"/>
                      <a:pt x="39" y="126"/>
                      <a:pt x="41" y="127"/>
                    </a:cubicBezTo>
                    <a:cubicBezTo>
                      <a:pt x="42" y="128"/>
                      <a:pt x="42" y="130"/>
                      <a:pt x="44" y="131"/>
                    </a:cubicBezTo>
                    <a:cubicBezTo>
                      <a:pt x="45" y="131"/>
                      <a:pt x="47" y="129"/>
                      <a:pt x="47" y="131"/>
                    </a:cubicBezTo>
                    <a:cubicBezTo>
                      <a:pt x="47" y="132"/>
                      <a:pt x="47" y="133"/>
                      <a:pt x="48" y="134"/>
                    </a:cubicBezTo>
                    <a:cubicBezTo>
                      <a:pt x="48" y="136"/>
                      <a:pt x="48" y="135"/>
                      <a:pt x="49" y="136"/>
                    </a:cubicBezTo>
                    <a:cubicBezTo>
                      <a:pt x="50" y="136"/>
                      <a:pt x="50" y="138"/>
                      <a:pt x="50" y="138"/>
                    </a:cubicBezTo>
                    <a:cubicBezTo>
                      <a:pt x="51" y="138"/>
                      <a:pt x="50" y="139"/>
                      <a:pt x="50" y="140"/>
                    </a:cubicBezTo>
                    <a:cubicBezTo>
                      <a:pt x="50" y="141"/>
                      <a:pt x="50" y="141"/>
                      <a:pt x="50" y="142"/>
                    </a:cubicBezTo>
                    <a:cubicBezTo>
                      <a:pt x="50" y="143"/>
                      <a:pt x="49" y="144"/>
                      <a:pt x="49" y="144"/>
                    </a:cubicBezTo>
                    <a:cubicBezTo>
                      <a:pt x="49" y="144"/>
                      <a:pt x="49" y="144"/>
                      <a:pt x="49" y="144"/>
                    </a:cubicBezTo>
                    <a:cubicBezTo>
                      <a:pt x="49" y="144"/>
                      <a:pt x="49" y="144"/>
                      <a:pt x="49" y="144"/>
                    </a:cubicBezTo>
                    <a:cubicBezTo>
                      <a:pt x="49" y="144"/>
                      <a:pt x="49" y="144"/>
                      <a:pt x="50" y="144"/>
                    </a:cubicBezTo>
                    <a:cubicBezTo>
                      <a:pt x="50" y="144"/>
                      <a:pt x="50" y="145"/>
                      <a:pt x="50" y="145"/>
                    </a:cubicBezTo>
                    <a:cubicBezTo>
                      <a:pt x="50" y="145"/>
                      <a:pt x="49" y="145"/>
                      <a:pt x="49" y="145"/>
                    </a:cubicBezTo>
                    <a:cubicBezTo>
                      <a:pt x="48" y="145"/>
                      <a:pt x="47" y="148"/>
                      <a:pt x="46" y="149"/>
                    </a:cubicBezTo>
                    <a:cubicBezTo>
                      <a:pt x="47" y="150"/>
                      <a:pt x="48" y="150"/>
                      <a:pt x="48" y="150"/>
                    </a:cubicBezTo>
                    <a:cubicBezTo>
                      <a:pt x="48" y="151"/>
                      <a:pt x="48" y="151"/>
                      <a:pt x="48" y="151"/>
                    </a:cubicBezTo>
                    <a:cubicBezTo>
                      <a:pt x="48" y="151"/>
                      <a:pt x="48" y="152"/>
                      <a:pt x="48" y="152"/>
                    </a:cubicBezTo>
                    <a:cubicBezTo>
                      <a:pt x="48" y="152"/>
                      <a:pt x="48" y="152"/>
                      <a:pt x="49" y="152"/>
                    </a:cubicBezTo>
                    <a:cubicBezTo>
                      <a:pt x="49" y="153"/>
                      <a:pt x="49" y="153"/>
                      <a:pt x="49" y="153"/>
                    </a:cubicBezTo>
                    <a:cubicBezTo>
                      <a:pt x="47" y="152"/>
                      <a:pt x="48" y="155"/>
                      <a:pt x="49" y="156"/>
                    </a:cubicBezTo>
                    <a:cubicBezTo>
                      <a:pt x="50" y="157"/>
                      <a:pt x="50" y="157"/>
                      <a:pt x="50" y="157"/>
                    </a:cubicBezTo>
                    <a:cubicBezTo>
                      <a:pt x="50" y="157"/>
                      <a:pt x="51" y="157"/>
                      <a:pt x="51" y="157"/>
                    </a:cubicBezTo>
                    <a:cubicBezTo>
                      <a:pt x="52" y="156"/>
                      <a:pt x="51" y="156"/>
                      <a:pt x="51" y="156"/>
                    </a:cubicBezTo>
                    <a:cubicBezTo>
                      <a:pt x="52" y="155"/>
                      <a:pt x="52" y="155"/>
                      <a:pt x="52" y="155"/>
                    </a:cubicBezTo>
                    <a:cubicBezTo>
                      <a:pt x="53" y="154"/>
                      <a:pt x="53" y="155"/>
                      <a:pt x="53" y="155"/>
                    </a:cubicBezTo>
                    <a:cubicBezTo>
                      <a:pt x="53" y="155"/>
                      <a:pt x="53" y="155"/>
                      <a:pt x="52" y="156"/>
                    </a:cubicBezTo>
                    <a:cubicBezTo>
                      <a:pt x="53" y="156"/>
                      <a:pt x="53" y="158"/>
                      <a:pt x="53" y="158"/>
                    </a:cubicBezTo>
                    <a:cubicBezTo>
                      <a:pt x="53" y="158"/>
                      <a:pt x="52" y="158"/>
                      <a:pt x="52" y="158"/>
                    </a:cubicBezTo>
                    <a:cubicBezTo>
                      <a:pt x="52" y="158"/>
                      <a:pt x="52" y="159"/>
                      <a:pt x="51" y="159"/>
                    </a:cubicBezTo>
                    <a:cubicBezTo>
                      <a:pt x="52" y="159"/>
                      <a:pt x="53" y="160"/>
                      <a:pt x="53" y="160"/>
                    </a:cubicBezTo>
                    <a:cubicBezTo>
                      <a:pt x="53" y="161"/>
                      <a:pt x="53" y="161"/>
                      <a:pt x="53" y="161"/>
                    </a:cubicBezTo>
                    <a:cubicBezTo>
                      <a:pt x="53" y="161"/>
                      <a:pt x="54" y="161"/>
                      <a:pt x="53" y="161"/>
                    </a:cubicBezTo>
                    <a:cubicBezTo>
                      <a:pt x="53" y="160"/>
                      <a:pt x="54" y="161"/>
                      <a:pt x="54" y="161"/>
                    </a:cubicBezTo>
                    <a:cubicBezTo>
                      <a:pt x="55" y="160"/>
                      <a:pt x="54" y="160"/>
                      <a:pt x="55" y="160"/>
                    </a:cubicBezTo>
                    <a:cubicBezTo>
                      <a:pt x="55" y="160"/>
                      <a:pt x="55" y="162"/>
                      <a:pt x="56" y="162"/>
                    </a:cubicBezTo>
                    <a:cubicBezTo>
                      <a:pt x="56" y="163"/>
                      <a:pt x="57" y="163"/>
                      <a:pt x="58" y="163"/>
                    </a:cubicBezTo>
                    <a:cubicBezTo>
                      <a:pt x="57" y="164"/>
                      <a:pt x="57" y="164"/>
                      <a:pt x="57" y="164"/>
                    </a:cubicBezTo>
                    <a:cubicBezTo>
                      <a:pt x="57" y="164"/>
                      <a:pt x="58" y="164"/>
                      <a:pt x="58" y="164"/>
                    </a:cubicBezTo>
                    <a:cubicBezTo>
                      <a:pt x="58" y="165"/>
                      <a:pt x="58" y="165"/>
                      <a:pt x="58" y="165"/>
                    </a:cubicBezTo>
                    <a:cubicBezTo>
                      <a:pt x="58" y="165"/>
                      <a:pt x="58" y="166"/>
                      <a:pt x="58" y="167"/>
                    </a:cubicBezTo>
                    <a:cubicBezTo>
                      <a:pt x="58" y="167"/>
                      <a:pt x="59" y="167"/>
                      <a:pt x="59" y="167"/>
                    </a:cubicBezTo>
                    <a:cubicBezTo>
                      <a:pt x="59" y="167"/>
                      <a:pt x="58" y="167"/>
                      <a:pt x="58" y="168"/>
                    </a:cubicBezTo>
                    <a:cubicBezTo>
                      <a:pt x="57" y="168"/>
                      <a:pt x="59" y="168"/>
                      <a:pt x="58" y="168"/>
                    </a:cubicBezTo>
                    <a:cubicBezTo>
                      <a:pt x="58" y="168"/>
                      <a:pt x="57" y="168"/>
                      <a:pt x="57" y="169"/>
                    </a:cubicBezTo>
                    <a:cubicBezTo>
                      <a:pt x="56" y="169"/>
                      <a:pt x="57" y="171"/>
                      <a:pt x="57" y="171"/>
                    </a:cubicBezTo>
                    <a:cubicBezTo>
                      <a:pt x="56" y="171"/>
                      <a:pt x="56" y="171"/>
                      <a:pt x="55" y="171"/>
                    </a:cubicBezTo>
                    <a:cubicBezTo>
                      <a:pt x="55" y="171"/>
                      <a:pt x="55" y="172"/>
                      <a:pt x="55" y="173"/>
                    </a:cubicBezTo>
                    <a:cubicBezTo>
                      <a:pt x="56" y="173"/>
                      <a:pt x="56" y="173"/>
                      <a:pt x="56" y="173"/>
                    </a:cubicBezTo>
                    <a:cubicBezTo>
                      <a:pt x="56" y="174"/>
                      <a:pt x="56" y="175"/>
                      <a:pt x="56" y="176"/>
                    </a:cubicBezTo>
                    <a:cubicBezTo>
                      <a:pt x="56" y="176"/>
                      <a:pt x="56" y="177"/>
                      <a:pt x="57" y="177"/>
                    </a:cubicBezTo>
                    <a:cubicBezTo>
                      <a:pt x="57" y="176"/>
                      <a:pt x="58" y="176"/>
                      <a:pt x="58" y="176"/>
                    </a:cubicBezTo>
                    <a:cubicBezTo>
                      <a:pt x="59" y="177"/>
                      <a:pt x="59" y="177"/>
                      <a:pt x="59" y="177"/>
                    </a:cubicBezTo>
                    <a:cubicBezTo>
                      <a:pt x="60" y="176"/>
                      <a:pt x="61" y="176"/>
                      <a:pt x="62" y="177"/>
                    </a:cubicBezTo>
                    <a:cubicBezTo>
                      <a:pt x="62" y="178"/>
                      <a:pt x="62" y="179"/>
                      <a:pt x="62" y="179"/>
                    </a:cubicBezTo>
                    <a:cubicBezTo>
                      <a:pt x="63" y="179"/>
                      <a:pt x="63" y="179"/>
                      <a:pt x="65" y="179"/>
                    </a:cubicBezTo>
                    <a:cubicBezTo>
                      <a:pt x="65" y="179"/>
                      <a:pt x="65" y="179"/>
                      <a:pt x="65" y="179"/>
                    </a:cubicBezTo>
                    <a:cubicBezTo>
                      <a:pt x="65" y="179"/>
                      <a:pt x="66" y="179"/>
                      <a:pt x="66" y="179"/>
                    </a:cubicBezTo>
                    <a:cubicBezTo>
                      <a:pt x="66" y="179"/>
                      <a:pt x="66" y="180"/>
                      <a:pt x="66" y="181"/>
                    </a:cubicBezTo>
                    <a:cubicBezTo>
                      <a:pt x="67" y="181"/>
                      <a:pt x="68" y="181"/>
                      <a:pt x="69" y="181"/>
                    </a:cubicBezTo>
                    <a:cubicBezTo>
                      <a:pt x="69" y="183"/>
                      <a:pt x="68" y="183"/>
                      <a:pt x="70" y="185"/>
                    </a:cubicBezTo>
                    <a:cubicBezTo>
                      <a:pt x="71" y="185"/>
                      <a:pt x="71" y="184"/>
                      <a:pt x="72" y="185"/>
                    </a:cubicBezTo>
                    <a:cubicBezTo>
                      <a:pt x="72" y="185"/>
                      <a:pt x="72" y="185"/>
                      <a:pt x="72" y="185"/>
                    </a:cubicBezTo>
                    <a:cubicBezTo>
                      <a:pt x="75" y="185"/>
                      <a:pt x="76" y="186"/>
                      <a:pt x="78" y="186"/>
                    </a:cubicBezTo>
                    <a:cubicBezTo>
                      <a:pt x="78" y="185"/>
                      <a:pt x="78" y="185"/>
                      <a:pt x="78" y="184"/>
                    </a:cubicBezTo>
                    <a:cubicBezTo>
                      <a:pt x="78" y="184"/>
                      <a:pt x="77" y="184"/>
                      <a:pt x="77" y="184"/>
                    </a:cubicBezTo>
                    <a:cubicBezTo>
                      <a:pt x="77" y="183"/>
                      <a:pt x="76" y="182"/>
                      <a:pt x="75" y="182"/>
                    </a:cubicBezTo>
                    <a:cubicBezTo>
                      <a:pt x="76" y="182"/>
                      <a:pt x="76" y="181"/>
                      <a:pt x="76" y="181"/>
                    </a:cubicBezTo>
                    <a:cubicBezTo>
                      <a:pt x="75" y="181"/>
                      <a:pt x="73" y="179"/>
                      <a:pt x="72" y="179"/>
                    </a:cubicBezTo>
                    <a:cubicBezTo>
                      <a:pt x="71" y="178"/>
                      <a:pt x="70" y="179"/>
                      <a:pt x="69" y="178"/>
                    </a:cubicBezTo>
                    <a:cubicBezTo>
                      <a:pt x="69" y="178"/>
                      <a:pt x="69" y="176"/>
                      <a:pt x="69" y="176"/>
                    </a:cubicBezTo>
                    <a:cubicBezTo>
                      <a:pt x="69" y="176"/>
                      <a:pt x="68" y="176"/>
                      <a:pt x="67" y="176"/>
                    </a:cubicBezTo>
                    <a:cubicBezTo>
                      <a:pt x="67" y="176"/>
                      <a:pt x="67" y="174"/>
                      <a:pt x="67" y="175"/>
                    </a:cubicBezTo>
                    <a:cubicBezTo>
                      <a:pt x="67" y="174"/>
                      <a:pt x="67" y="174"/>
                      <a:pt x="67" y="174"/>
                    </a:cubicBezTo>
                    <a:cubicBezTo>
                      <a:pt x="67" y="174"/>
                      <a:pt x="67" y="174"/>
                      <a:pt x="67" y="174"/>
                    </a:cubicBezTo>
                    <a:cubicBezTo>
                      <a:pt x="66" y="174"/>
                      <a:pt x="66" y="173"/>
                      <a:pt x="65" y="173"/>
                    </a:cubicBezTo>
                    <a:cubicBezTo>
                      <a:pt x="64" y="173"/>
                      <a:pt x="63" y="174"/>
                      <a:pt x="61" y="173"/>
                    </a:cubicBezTo>
                    <a:cubicBezTo>
                      <a:pt x="60" y="173"/>
                      <a:pt x="58" y="172"/>
                      <a:pt x="57" y="172"/>
                    </a:cubicBezTo>
                    <a:cubicBezTo>
                      <a:pt x="58" y="171"/>
                      <a:pt x="59" y="170"/>
                      <a:pt x="61" y="170"/>
                    </a:cubicBezTo>
                    <a:cubicBezTo>
                      <a:pt x="63" y="171"/>
                      <a:pt x="63" y="171"/>
                      <a:pt x="62" y="172"/>
                    </a:cubicBezTo>
                    <a:cubicBezTo>
                      <a:pt x="62" y="172"/>
                      <a:pt x="62" y="173"/>
                      <a:pt x="62" y="173"/>
                    </a:cubicBezTo>
                    <a:cubicBezTo>
                      <a:pt x="64" y="173"/>
                      <a:pt x="66" y="172"/>
                      <a:pt x="67" y="172"/>
                    </a:cubicBezTo>
                    <a:cubicBezTo>
                      <a:pt x="68" y="172"/>
                      <a:pt x="68" y="172"/>
                      <a:pt x="68" y="171"/>
                    </a:cubicBezTo>
                    <a:cubicBezTo>
                      <a:pt x="69" y="172"/>
                      <a:pt x="68" y="172"/>
                      <a:pt x="68" y="173"/>
                    </a:cubicBezTo>
                    <a:cubicBezTo>
                      <a:pt x="69" y="173"/>
                      <a:pt x="70" y="173"/>
                      <a:pt x="70" y="173"/>
                    </a:cubicBezTo>
                    <a:cubicBezTo>
                      <a:pt x="70" y="174"/>
                      <a:pt x="69" y="174"/>
                      <a:pt x="69" y="174"/>
                    </a:cubicBezTo>
                    <a:cubicBezTo>
                      <a:pt x="71" y="175"/>
                      <a:pt x="71" y="175"/>
                      <a:pt x="73" y="175"/>
                    </a:cubicBezTo>
                    <a:cubicBezTo>
                      <a:pt x="73" y="176"/>
                      <a:pt x="73" y="176"/>
                      <a:pt x="73" y="176"/>
                    </a:cubicBezTo>
                    <a:cubicBezTo>
                      <a:pt x="75" y="176"/>
                      <a:pt x="72" y="178"/>
                      <a:pt x="74" y="178"/>
                    </a:cubicBezTo>
                    <a:cubicBezTo>
                      <a:pt x="74" y="178"/>
                      <a:pt x="75" y="177"/>
                      <a:pt x="75" y="177"/>
                    </a:cubicBezTo>
                    <a:cubicBezTo>
                      <a:pt x="75" y="176"/>
                      <a:pt x="75" y="177"/>
                      <a:pt x="76" y="177"/>
                    </a:cubicBezTo>
                    <a:cubicBezTo>
                      <a:pt x="76" y="177"/>
                      <a:pt x="76" y="177"/>
                      <a:pt x="76" y="177"/>
                    </a:cubicBezTo>
                    <a:cubicBezTo>
                      <a:pt x="76" y="177"/>
                      <a:pt x="76" y="178"/>
                      <a:pt x="75" y="178"/>
                    </a:cubicBezTo>
                    <a:cubicBezTo>
                      <a:pt x="76" y="179"/>
                      <a:pt x="76" y="179"/>
                      <a:pt x="77" y="179"/>
                    </a:cubicBezTo>
                    <a:cubicBezTo>
                      <a:pt x="77" y="180"/>
                      <a:pt x="77" y="180"/>
                      <a:pt x="77" y="180"/>
                    </a:cubicBezTo>
                    <a:cubicBezTo>
                      <a:pt x="77" y="180"/>
                      <a:pt x="78" y="180"/>
                      <a:pt x="78" y="180"/>
                    </a:cubicBezTo>
                    <a:cubicBezTo>
                      <a:pt x="78" y="180"/>
                      <a:pt x="78" y="181"/>
                      <a:pt x="78" y="181"/>
                    </a:cubicBezTo>
                    <a:cubicBezTo>
                      <a:pt x="78" y="181"/>
                      <a:pt x="79" y="182"/>
                      <a:pt x="80" y="182"/>
                    </a:cubicBezTo>
                    <a:cubicBezTo>
                      <a:pt x="194" y="184"/>
                      <a:pt x="194" y="184"/>
                      <a:pt x="194" y="184"/>
                    </a:cubicBezTo>
                    <a:cubicBezTo>
                      <a:pt x="194" y="184"/>
                      <a:pt x="194" y="182"/>
                      <a:pt x="195" y="182"/>
                    </a:cubicBezTo>
                  </a:path>
                </a:pathLst>
              </a:custGeom>
              <a:grp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sp>
        <p:nvSpPr>
          <p:cNvPr id="184" name="Oval 18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ECF819-757E-4220-B51A-2BD98F84FFA1}"/>
              </a:ext>
            </a:extLst>
          </p:cNvPr>
          <p:cNvSpPr/>
          <p:nvPr/>
        </p:nvSpPr>
        <p:spPr>
          <a:xfrm>
            <a:off x="1387350" y="2665813"/>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6" name="Oval 18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8F960B-9299-40DC-93D2-CAAE88CE04DA}"/>
              </a:ext>
            </a:extLst>
          </p:cNvPr>
          <p:cNvSpPr/>
          <p:nvPr/>
        </p:nvSpPr>
        <p:spPr>
          <a:xfrm>
            <a:off x="2204913" y="3589925"/>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8" name="Oval 18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248F74-D831-4363-B89E-FEA043D6C79E}"/>
              </a:ext>
            </a:extLst>
          </p:cNvPr>
          <p:cNvSpPr/>
          <p:nvPr/>
        </p:nvSpPr>
        <p:spPr>
          <a:xfrm>
            <a:off x="4437010" y="2649919"/>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1" name="Oval 19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CC8039A-5440-490A-8B45-BA5E54F5FB5A}"/>
              </a:ext>
            </a:extLst>
          </p:cNvPr>
          <p:cNvSpPr/>
          <p:nvPr/>
        </p:nvSpPr>
        <p:spPr>
          <a:xfrm>
            <a:off x="4803651" y="2646102"/>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3" name="Oval 1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9623EB-8BF4-4EC3-B832-2806F059D626}"/>
              </a:ext>
            </a:extLst>
          </p:cNvPr>
          <p:cNvSpPr/>
          <p:nvPr/>
        </p:nvSpPr>
        <p:spPr>
          <a:xfrm>
            <a:off x="7223824" y="3177894"/>
            <a:ext cx="255588" cy="244474"/>
          </a:xfrm>
          <a:prstGeom prst="ellipse">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5" name="Title 19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98B4B5-44E6-4052-B3C7-1AE1C464833E}"/>
              </a:ext>
            </a:extLst>
          </p:cNvPr>
          <p:cNvSpPr>
            <a:spLocks noGrp="1"/>
          </p:cNvSpPr>
          <p:nvPr>
            <p:ph type="title"/>
          </p:nvPr>
        </p:nvSpPr>
        <p:spPr>
          <a:xfrm>
            <a:off x="27260" y="133257"/>
            <a:ext cx="9060657" cy="600404"/>
          </a:xfrm>
        </p:spPr>
        <p:txBody>
          <a:bodyPr>
            <a:normAutofit fontScale="90000"/>
          </a:bodyPr>
          <a:lstStyle/>
          <a:p>
            <a:r>
              <a:rPr lang="fr-BE" dirty="0"/>
              <a:t>Les secrets de santé des super centenaires des « Zones Bleues »</a:t>
            </a:r>
          </a:p>
        </p:txBody>
      </p:sp>
      <p:sp>
        <p:nvSpPr>
          <p:cNvPr id="201" name="TextBox 20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410279-CA95-44D1-9A4C-1F5E8EE59D59}"/>
              </a:ext>
            </a:extLst>
          </p:cNvPr>
          <p:cNvSpPr txBox="1"/>
          <p:nvPr/>
        </p:nvSpPr>
        <p:spPr>
          <a:xfrm>
            <a:off x="382651" y="4539241"/>
            <a:ext cx="1456530" cy="1323439"/>
          </a:xfrm>
          <a:prstGeom prst="rect">
            <a:avLst/>
          </a:prstGeom>
          <a:noFill/>
        </p:spPr>
        <p:txBody>
          <a:bodyPr wrap="square" rtlCol="0">
            <a:spAutoFit/>
          </a:bodyPr>
          <a:lstStyle/>
          <a:p>
            <a:pPr algn="ctr"/>
            <a:r>
              <a:rPr lang="fr-BE" sz="4000" b="1" dirty="0">
                <a:solidFill>
                  <a:schemeClr val="bg1"/>
                </a:solidFill>
              </a:rPr>
              <a:t>Blue Zones</a:t>
            </a:r>
          </a:p>
        </p:txBody>
      </p:sp>
      <p:sp>
        <p:nvSpPr>
          <p:cNvPr id="204" name="TextBox 2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4ADB96-3BE3-4F74-993F-0CD7C85D052B}"/>
              </a:ext>
            </a:extLst>
          </p:cNvPr>
          <p:cNvSpPr txBox="1"/>
          <p:nvPr/>
        </p:nvSpPr>
        <p:spPr>
          <a:xfrm>
            <a:off x="192710" y="6484376"/>
            <a:ext cx="8504331" cy="298579"/>
          </a:xfrm>
          <a:prstGeom prst="rect">
            <a:avLst/>
          </a:prstGeom>
          <a:noFill/>
        </p:spPr>
        <p:txBody>
          <a:bodyPr wrap="square" lIns="0" tIns="0" rIns="0" bIns="0" rtlCol="0">
            <a:noAutofit/>
          </a:bodyPr>
          <a:lstStyle/>
          <a:p>
            <a:r>
              <a:rPr lang="fr-BE" sz="800" i="1" dirty="0" err="1"/>
              <a:t>Buettner</a:t>
            </a:r>
            <a:r>
              <a:rPr lang="fr-BE" sz="800" i="1" dirty="0"/>
              <a:t>, Dan (2012). The Blue Zones, Second Edition: 9 </a:t>
            </a:r>
            <a:r>
              <a:rPr lang="fr-BE" sz="800" i="1" dirty="0" err="1"/>
              <a:t>Lessons</a:t>
            </a:r>
            <a:r>
              <a:rPr lang="fr-BE" sz="800" i="1" dirty="0"/>
              <a:t> for Living Longer </a:t>
            </a:r>
            <a:r>
              <a:rPr lang="fr-BE" sz="800" i="1" dirty="0" err="1"/>
              <a:t>From</a:t>
            </a:r>
            <a:r>
              <a:rPr lang="fr-BE" sz="800" i="1" dirty="0"/>
              <a:t> the People </a:t>
            </a:r>
            <a:r>
              <a:rPr lang="fr-BE" sz="800" i="1" dirty="0" err="1"/>
              <a:t>Who've</a:t>
            </a:r>
            <a:r>
              <a:rPr lang="fr-BE" sz="800" i="1" dirty="0"/>
              <a:t> </a:t>
            </a:r>
            <a:r>
              <a:rPr lang="fr-BE" sz="800" i="1" dirty="0" err="1"/>
              <a:t>Lived</a:t>
            </a:r>
            <a:r>
              <a:rPr lang="fr-BE" sz="800" i="1" dirty="0"/>
              <a:t> the </a:t>
            </a:r>
            <a:r>
              <a:rPr lang="fr-BE" sz="800" i="1" dirty="0" err="1"/>
              <a:t>Longest</a:t>
            </a:r>
            <a:r>
              <a:rPr lang="fr-BE" sz="800" i="1" dirty="0"/>
              <a:t>. Washington, D.C.: National Geographic. </a:t>
            </a:r>
          </a:p>
          <a:p>
            <a:r>
              <a:rPr lang="fr-BE" sz="800" i="1" dirty="0" err="1"/>
              <a:t>Buettner</a:t>
            </a:r>
            <a:r>
              <a:rPr lang="fr-BE" sz="800" i="1" dirty="0"/>
              <a:t>, Dan (2010). </a:t>
            </a:r>
            <a:r>
              <a:rPr lang="fr-BE" sz="800" i="1" dirty="0" err="1"/>
              <a:t>Thrive</a:t>
            </a:r>
            <a:r>
              <a:rPr lang="fr-BE" sz="800" i="1" dirty="0"/>
              <a:t> : </a:t>
            </a:r>
            <a:r>
              <a:rPr lang="fr-BE" sz="800" i="1" dirty="0" err="1"/>
              <a:t>finding</a:t>
            </a:r>
            <a:r>
              <a:rPr lang="fr-BE" sz="800" i="1" dirty="0"/>
              <a:t> </a:t>
            </a:r>
            <a:r>
              <a:rPr lang="fr-BE" sz="800" i="1" dirty="0" err="1"/>
              <a:t>happiness</a:t>
            </a:r>
            <a:r>
              <a:rPr lang="fr-BE" sz="800" i="1" dirty="0"/>
              <a:t> the Blue Zones </a:t>
            </a:r>
            <a:r>
              <a:rPr lang="fr-BE" sz="800" i="1" dirty="0" err="1"/>
              <a:t>way</a:t>
            </a:r>
            <a:r>
              <a:rPr lang="fr-BE" sz="800" i="1" dirty="0"/>
              <a:t>. Washington, D.C.: National Geographic. </a:t>
            </a:r>
            <a:endParaRPr lang="fr-BE" sz="800" dirty="0"/>
          </a:p>
          <a:p>
            <a:pPr>
              <a:buClr>
                <a:schemeClr val="tx1"/>
              </a:buClr>
            </a:pPr>
            <a:endParaRPr lang="fr-BE" sz="800" dirty="0"/>
          </a:p>
        </p:txBody>
      </p:sp>
      <p:sp>
        <p:nvSpPr>
          <p:cNvPr id="205" name="Rectangle 2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D5FFF0-5300-4A37-A53B-5AA8F662B274}"/>
              </a:ext>
            </a:extLst>
          </p:cNvPr>
          <p:cNvSpPr/>
          <p:nvPr/>
        </p:nvSpPr>
        <p:spPr>
          <a:xfrm>
            <a:off x="83342" y="932873"/>
            <a:ext cx="8959057" cy="5430982"/>
          </a:xfrm>
          <a:prstGeom prst="rect">
            <a:avLst/>
          </a:prstGeom>
          <a:noFill/>
          <a:ln>
            <a:solidFill>
              <a:srgbClr val="007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2" name="Group 2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5D1CFA-67B8-4BC1-98EF-3BC95B5EE80A}"/>
              </a:ext>
            </a:extLst>
          </p:cNvPr>
          <p:cNvGrpSpPr/>
          <p:nvPr/>
        </p:nvGrpSpPr>
        <p:grpSpPr>
          <a:xfrm>
            <a:off x="3658939" y="3999898"/>
            <a:ext cx="4722038" cy="2116138"/>
            <a:chOff x="3658939" y="3999898"/>
            <a:chExt cx="4722038" cy="2116138"/>
          </a:xfrm>
        </p:grpSpPr>
        <p:sp>
          <p:nvSpPr>
            <p:cNvPr id="203" name="TextBox 20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A8029B-D059-4223-9290-28381E1AC313}"/>
                </a:ext>
              </a:extLst>
            </p:cNvPr>
            <p:cNvSpPr txBox="1"/>
            <p:nvPr/>
          </p:nvSpPr>
          <p:spPr>
            <a:xfrm>
              <a:off x="3663826" y="3999898"/>
              <a:ext cx="4638675" cy="338554"/>
            </a:xfrm>
            <a:prstGeom prst="rect">
              <a:avLst/>
            </a:prstGeom>
            <a:solidFill>
              <a:srgbClr val="009BD2"/>
            </a:solidFill>
            <a:effectLst>
              <a:outerShdw blurRad="50800" dist="76200" dir="8100000" algn="tr" rotWithShape="0">
                <a:prstClr val="black">
                  <a:alpha val="40000"/>
                </a:prstClr>
              </a:outerShdw>
            </a:effectLst>
          </p:spPr>
          <p:txBody>
            <a:bodyPr wrap="square" rtlCol="0">
              <a:spAutoFit/>
            </a:bodyPr>
            <a:lstStyle/>
            <a:p>
              <a:r>
                <a:rPr lang="fr-BE" sz="1600" b="1" dirty="0">
                  <a:solidFill>
                    <a:schemeClr val="bg1"/>
                  </a:solidFill>
                </a:rPr>
                <a:t>Leçons de vie des super centenaires</a:t>
              </a:r>
            </a:p>
          </p:txBody>
        </p:sp>
        <p:sp>
          <p:nvSpPr>
            <p:cNvPr id="206" name="Rectangle 20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BBA3AD-44D9-434F-8516-E586740D0597}"/>
                </a:ext>
              </a:extLst>
            </p:cNvPr>
            <p:cNvSpPr/>
            <p:nvPr/>
          </p:nvSpPr>
          <p:spPr>
            <a:xfrm>
              <a:off x="3658939" y="4368599"/>
              <a:ext cx="4624387" cy="1747437"/>
            </a:xfrm>
            <a:prstGeom prst="rect">
              <a:avLst/>
            </a:prstGeom>
            <a:solidFill>
              <a:srgbClr val="FFFFFF">
                <a:alpha val="29020"/>
              </a:srgbClr>
            </a:solidFill>
            <a:ln>
              <a:solidFill>
                <a:srgbClr val="007FAC"/>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8" name="Graphic 207" descr="Walk">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0437CD-C736-4CA2-8CDA-D1120C56C6D9}"/>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3686488" y="4449067"/>
              <a:ext cx="494315" cy="494315"/>
            </a:xfrm>
            <a:prstGeom prst="rect">
              <a:avLst/>
            </a:prstGeom>
          </p:spPr>
        </p:pic>
        <p:pic>
          <p:nvPicPr>
            <p:cNvPr id="210" name="Graphic 209" descr="Team">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E89048-9C6E-4F23-9DB5-374FABC2FDD7}"/>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6"/>
                </a:ext>
              </a:extLst>
            </a:blip>
            <a:stretch>
              <a:fillRect/>
            </a:stretch>
          </p:blipFill>
          <p:spPr>
            <a:xfrm>
              <a:off x="5837497" y="4453394"/>
              <a:ext cx="470494" cy="470494"/>
            </a:xfrm>
            <a:prstGeom prst="rect">
              <a:avLst/>
            </a:prstGeom>
          </p:spPr>
        </p:pic>
        <p:pic>
          <p:nvPicPr>
            <p:cNvPr id="214" name="Graphic 213" descr="Appl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1B6AAB-0F56-448C-8AFE-A9902EC46213}"/>
                </a:ext>
              </a:extLst>
            </p:cNvPr>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8"/>
                </a:ext>
              </a:extLst>
            </a:blip>
            <a:stretch>
              <a:fillRect/>
            </a:stretch>
          </p:blipFill>
          <p:spPr>
            <a:xfrm>
              <a:off x="5879925" y="5256562"/>
              <a:ext cx="444602" cy="444602"/>
            </a:xfrm>
            <a:prstGeom prst="rect">
              <a:avLst/>
            </a:prstGeom>
          </p:spPr>
        </p:pic>
        <p:sp>
          <p:nvSpPr>
            <p:cNvPr id="216" name="TextBox 2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833F3B-24DF-4B3F-BCEF-F5D4FF0E3E8E}"/>
                </a:ext>
              </a:extLst>
            </p:cNvPr>
            <p:cNvSpPr txBox="1"/>
            <p:nvPr/>
          </p:nvSpPr>
          <p:spPr>
            <a:xfrm>
              <a:off x="4112964" y="4446429"/>
              <a:ext cx="1818493" cy="461665"/>
            </a:xfrm>
            <a:prstGeom prst="rect">
              <a:avLst/>
            </a:prstGeom>
            <a:noFill/>
          </p:spPr>
          <p:txBody>
            <a:bodyPr wrap="square" rtlCol="0">
              <a:spAutoFit/>
            </a:bodyPr>
            <a:lstStyle/>
            <a:p>
              <a:r>
                <a:rPr lang="fr-BE" sz="1200" b="1" dirty="0">
                  <a:solidFill>
                    <a:srgbClr val="000000"/>
                  </a:solidFill>
                </a:rPr>
                <a:t>Activités physiques naturelles quotidiennes</a:t>
              </a:r>
            </a:p>
          </p:txBody>
        </p:sp>
        <p:sp>
          <p:nvSpPr>
            <p:cNvPr id="217" name="TextBox 2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8428BFF-A034-4944-9C3A-908BD4640487}"/>
                </a:ext>
              </a:extLst>
            </p:cNvPr>
            <p:cNvSpPr txBox="1"/>
            <p:nvPr/>
          </p:nvSpPr>
          <p:spPr>
            <a:xfrm>
              <a:off x="4095626" y="5137569"/>
              <a:ext cx="1977118" cy="830997"/>
            </a:xfrm>
            <a:prstGeom prst="rect">
              <a:avLst/>
            </a:prstGeom>
            <a:noFill/>
          </p:spPr>
          <p:txBody>
            <a:bodyPr wrap="square" rtlCol="0">
              <a:spAutoFit/>
            </a:bodyPr>
            <a:lstStyle/>
            <a:p>
              <a:r>
                <a:rPr lang="fr-BE" sz="1200" b="1" dirty="0">
                  <a:solidFill>
                    <a:srgbClr val="000000"/>
                  </a:solidFill>
                </a:rPr>
                <a:t>But dans la vie </a:t>
              </a:r>
            </a:p>
            <a:p>
              <a:r>
                <a:rPr lang="fr-BE" sz="1200" b="1" dirty="0">
                  <a:solidFill>
                    <a:srgbClr val="000000"/>
                  </a:solidFill>
                </a:rPr>
                <a:t>Approche optimiste - Zen </a:t>
              </a:r>
            </a:p>
            <a:p>
              <a:r>
                <a:rPr lang="fr-BE" sz="1200" b="1" dirty="0">
                  <a:solidFill>
                    <a:srgbClr val="000000"/>
                  </a:solidFill>
                </a:rPr>
                <a:t>Périodes de repos, vacances, …</a:t>
              </a:r>
            </a:p>
          </p:txBody>
        </p:sp>
        <p:sp>
          <p:nvSpPr>
            <p:cNvPr id="218" name="TextBox 2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828BF1-D607-492B-AF6D-5D08CD2C5C93}"/>
                </a:ext>
              </a:extLst>
            </p:cNvPr>
            <p:cNvSpPr txBox="1"/>
            <p:nvPr/>
          </p:nvSpPr>
          <p:spPr>
            <a:xfrm>
              <a:off x="6332680" y="4460272"/>
              <a:ext cx="1912085" cy="461665"/>
            </a:xfrm>
            <a:prstGeom prst="rect">
              <a:avLst/>
            </a:prstGeom>
            <a:noFill/>
          </p:spPr>
          <p:txBody>
            <a:bodyPr wrap="square" rtlCol="0">
              <a:spAutoFit/>
            </a:bodyPr>
            <a:lstStyle/>
            <a:p>
              <a:r>
                <a:rPr lang="fr-BE" sz="1200" b="1" dirty="0">
                  <a:solidFill>
                    <a:srgbClr val="000000"/>
                  </a:solidFill>
                </a:rPr>
                <a:t>Liens sociaux, familiaux épanouissants</a:t>
              </a:r>
            </a:p>
          </p:txBody>
        </p:sp>
        <p:sp>
          <p:nvSpPr>
            <p:cNvPr id="219" name="TextBox 2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9AB9F5-46F4-4D9D-BCD2-F48575B065B0}"/>
                </a:ext>
              </a:extLst>
            </p:cNvPr>
            <p:cNvSpPr txBox="1"/>
            <p:nvPr/>
          </p:nvSpPr>
          <p:spPr>
            <a:xfrm>
              <a:off x="6309228" y="5002734"/>
              <a:ext cx="2071749" cy="1015663"/>
            </a:xfrm>
            <a:prstGeom prst="rect">
              <a:avLst/>
            </a:prstGeom>
            <a:noFill/>
          </p:spPr>
          <p:txBody>
            <a:bodyPr wrap="square" rtlCol="0">
              <a:spAutoFit/>
            </a:bodyPr>
            <a:lstStyle/>
            <a:p>
              <a:r>
                <a:rPr lang="fr-BE" sz="1200" b="1" dirty="0">
                  <a:solidFill>
                    <a:srgbClr val="000000"/>
                  </a:solidFill>
                </a:rPr>
                <a:t>Manger moins (80%)</a:t>
              </a:r>
            </a:p>
            <a:p>
              <a:r>
                <a:rPr lang="fr-BE" sz="1200" b="1" dirty="0">
                  <a:solidFill>
                    <a:srgbClr val="000000"/>
                  </a:solidFill>
                </a:rPr>
                <a:t>Principalement végétarien, Peu de viande, peu de produits transformés</a:t>
              </a:r>
            </a:p>
            <a:p>
              <a:r>
                <a:rPr lang="fr-BE" sz="1200" b="1" dirty="0">
                  <a:solidFill>
                    <a:srgbClr val="000000"/>
                  </a:solidFill>
                </a:rPr>
                <a:t>Vin rouge</a:t>
              </a:r>
            </a:p>
          </p:txBody>
        </p:sp>
        <p:sp>
          <p:nvSpPr>
            <p:cNvPr id="221" name="Sun 2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1A2F73-1CFC-4B56-ABF0-3F0F80FD05AD}"/>
                </a:ext>
              </a:extLst>
            </p:cNvPr>
            <p:cNvSpPr/>
            <p:nvPr/>
          </p:nvSpPr>
          <p:spPr>
            <a:xfrm>
              <a:off x="3755288" y="5360202"/>
              <a:ext cx="360000" cy="360000"/>
            </a:xfrm>
            <a:prstGeom prst="sun">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3" name="TextBox 2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715584-5743-4864-BBFE-F3DA75A77EA0}"/>
              </a:ext>
            </a:extLst>
          </p:cNvPr>
          <p:cNvSpPr txBox="1"/>
          <p:nvPr/>
        </p:nvSpPr>
        <p:spPr>
          <a:xfrm>
            <a:off x="439614" y="6055992"/>
            <a:ext cx="1638299" cy="276999"/>
          </a:xfrm>
          <a:prstGeom prst="rect">
            <a:avLst/>
          </a:prstGeom>
          <a:noFill/>
        </p:spPr>
        <p:txBody>
          <a:bodyPr wrap="square" rtlCol="0">
            <a:spAutoFit/>
          </a:bodyPr>
          <a:lstStyle/>
          <a:p>
            <a:r>
              <a:rPr lang="fr-BE" sz="1200" dirty="0">
                <a:solidFill>
                  <a:srgbClr val="009BD2"/>
                </a:solidFill>
              </a:rPr>
              <a:t>www.bluezones.com</a:t>
            </a:r>
          </a:p>
        </p:txBody>
      </p:sp>
      <p:pic>
        <p:nvPicPr>
          <p:cNvPr id="6146" name="Picture 2"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D43833-906F-4CCE-97ED-FB282505D134}"/>
              </a:ext>
            </a:extLst>
          </p:cNvPr>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65293" y="1961806"/>
            <a:ext cx="1439415" cy="95786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4" name="Picture 61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EFA85A-E755-402B-8278-63BF59BE9042}"/>
              </a:ext>
            </a:extLst>
          </p:cNvPr>
          <p:cNvPicPr>
            <a:picLocks noChangeAspect="1"/>
          </p:cNvPicPr>
          <p:nvPr/>
        </p:nvPicPr>
        <p:blipFill>
          <a:blip r:embed="rId10"/>
          <a:stretch>
            <a:fillRect/>
          </a:stretch>
        </p:blipFill>
        <p:spPr>
          <a:xfrm>
            <a:off x="5307712" y="2213892"/>
            <a:ext cx="1173224" cy="1006488"/>
          </a:xfrm>
          <a:prstGeom prst="rect">
            <a:avLst/>
          </a:prstGeom>
        </p:spPr>
      </p:pic>
      <p:pic>
        <p:nvPicPr>
          <p:cNvPr id="6148" name="Picture 4" descr="Résultat de recherche d'images pour &quot;centenaires en bonne santé sardaign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0CF642-C0F1-4466-B322-5777929EF6A7}"/>
              </a:ext>
            </a:extLst>
          </p:cNvPr>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9569" y="1306909"/>
            <a:ext cx="1864464" cy="10487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50" name="Picture 6" descr="Résultat de recherche d'images pour &quot;centenaires en bonne santé loma linda&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0D4364-734B-40E8-BE06-B9F7D000AC81}"/>
              </a:ext>
            </a:extLst>
          </p:cNvPr>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4473" y="3373050"/>
            <a:ext cx="1448397" cy="9552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7" name="TextBox 18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BA437C-1C32-4C52-8259-1513270957C1}"/>
              </a:ext>
            </a:extLst>
          </p:cNvPr>
          <p:cNvSpPr txBox="1"/>
          <p:nvPr/>
        </p:nvSpPr>
        <p:spPr>
          <a:xfrm>
            <a:off x="1485777" y="3906135"/>
            <a:ext cx="1414462" cy="276999"/>
          </a:xfrm>
          <a:prstGeom prst="rect">
            <a:avLst/>
          </a:prstGeom>
          <a:solidFill>
            <a:srgbClr val="009BD2"/>
          </a:solidFill>
        </p:spPr>
        <p:txBody>
          <a:bodyPr wrap="square" rtlCol="0">
            <a:spAutoFit/>
          </a:bodyPr>
          <a:lstStyle/>
          <a:p>
            <a:r>
              <a:rPr lang="fr-BE" sz="1200" b="1" dirty="0">
                <a:solidFill>
                  <a:schemeClr val="bg1"/>
                </a:solidFill>
              </a:rPr>
              <a:t>Nicoya (Costa Rica)</a:t>
            </a:r>
          </a:p>
        </p:txBody>
      </p:sp>
      <p:pic>
        <p:nvPicPr>
          <p:cNvPr id="6152" name="Picture 8" descr="5 endroits où les gens vivent le plus longtemps et en meilleure en santé - sante-et-medecine - tourisme, santé, longévité, alimentation">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E8AEB2-CACA-449A-A921-B76B65B27B34}"/>
              </a:ext>
            </a:extLst>
          </p:cNvPr>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1375" y="1476619"/>
            <a:ext cx="1484422" cy="111331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145" name="TextBox 61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62805D-ED8A-4B7A-8519-55374C6ACD4F}"/>
              </a:ext>
            </a:extLst>
          </p:cNvPr>
          <p:cNvSpPr txBox="1"/>
          <p:nvPr/>
        </p:nvSpPr>
        <p:spPr>
          <a:xfrm>
            <a:off x="353815" y="1479671"/>
            <a:ext cx="1072356" cy="553998"/>
          </a:xfrm>
          <a:prstGeom prst="rect">
            <a:avLst/>
          </a:prstGeom>
          <a:noFill/>
        </p:spPr>
        <p:txBody>
          <a:bodyPr wrap="square" rtlCol="0">
            <a:spAutoFit/>
          </a:bodyPr>
          <a:lstStyle/>
          <a:p>
            <a:r>
              <a:rPr lang="fr-BE" sz="1000" b="1" dirty="0">
                <a:solidFill>
                  <a:schemeClr val="bg1"/>
                </a:solidFill>
              </a:rPr>
              <a:t>Communauté d'adventistes du Septième Jour</a:t>
            </a:r>
          </a:p>
        </p:txBody>
      </p:sp>
      <p:sp>
        <p:nvSpPr>
          <p:cNvPr id="185" name="TextBox 1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2EB18F-CA8C-4844-B7AE-2866EE38BF20}"/>
              </a:ext>
            </a:extLst>
          </p:cNvPr>
          <p:cNvSpPr txBox="1"/>
          <p:nvPr/>
        </p:nvSpPr>
        <p:spPr>
          <a:xfrm>
            <a:off x="934914" y="2362603"/>
            <a:ext cx="1687512" cy="276999"/>
          </a:xfrm>
          <a:prstGeom prst="rect">
            <a:avLst/>
          </a:prstGeom>
          <a:solidFill>
            <a:srgbClr val="009BD2"/>
          </a:solidFill>
        </p:spPr>
        <p:txBody>
          <a:bodyPr wrap="square" rtlCol="0">
            <a:spAutoFit/>
          </a:bodyPr>
          <a:lstStyle/>
          <a:p>
            <a:r>
              <a:rPr lang="fr-BE" sz="1200" b="1" dirty="0" err="1">
                <a:solidFill>
                  <a:schemeClr val="bg1"/>
                </a:solidFill>
              </a:rPr>
              <a:t>Loma</a:t>
            </a:r>
            <a:r>
              <a:rPr lang="fr-BE" sz="1200" b="1" dirty="0">
                <a:solidFill>
                  <a:schemeClr val="bg1"/>
                </a:solidFill>
              </a:rPr>
              <a:t> Linda (Californie)</a:t>
            </a:r>
          </a:p>
        </p:txBody>
      </p:sp>
      <p:sp>
        <p:nvSpPr>
          <p:cNvPr id="189" name="TextBox 1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F58403-D152-4B4A-BEF1-E32DEDE60656}"/>
              </a:ext>
            </a:extLst>
          </p:cNvPr>
          <p:cNvSpPr txBox="1"/>
          <p:nvPr/>
        </p:nvSpPr>
        <p:spPr>
          <a:xfrm>
            <a:off x="3293435" y="2313177"/>
            <a:ext cx="1381104" cy="278022"/>
          </a:xfrm>
          <a:prstGeom prst="rect">
            <a:avLst/>
          </a:prstGeom>
          <a:solidFill>
            <a:srgbClr val="009BD2"/>
          </a:solidFill>
        </p:spPr>
        <p:txBody>
          <a:bodyPr wrap="square" rtlCol="0">
            <a:spAutoFit/>
          </a:bodyPr>
          <a:lstStyle/>
          <a:p>
            <a:r>
              <a:rPr lang="fr-BE" sz="1200" b="1" dirty="0">
                <a:solidFill>
                  <a:schemeClr val="bg1"/>
                </a:solidFill>
              </a:rPr>
              <a:t>Sardaigne (Italie)</a:t>
            </a:r>
          </a:p>
        </p:txBody>
      </p:sp>
      <p:sp>
        <p:nvSpPr>
          <p:cNvPr id="192" name="TextBox 19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5872AE-7588-48D5-8802-4A1F06730C56}"/>
              </a:ext>
            </a:extLst>
          </p:cNvPr>
          <p:cNvSpPr txBox="1"/>
          <p:nvPr/>
        </p:nvSpPr>
        <p:spPr>
          <a:xfrm>
            <a:off x="4747265" y="3011908"/>
            <a:ext cx="1046987" cy="276999"/>
          </a:xfrm>
          <a:prstGeom prst="rect">
            <a:avLst/>
          </a:prstGeom>
          <a:solidFill>
            <a:srgbClr val="009BD2"/>
          </a:solidFill>
        </p:spPr>
        <p:txBody>
          <a:bodyPr wrap="square" rtlCol="0">
            <a:spAutoFit/>
          </a:bodyPr>
          <a:lstStyle/>
          <a:p>
            <a:r>
              <a:rPr lang="fr-BE" sz="1200" b="1" dirty="0">
                <a:solidFill>
                  <a:schemeClr val="bg1"/>
                </a:solidFill>
              </a:rPr>
              <a:t>Ikaria (Grèce)</a:t>
            </a:r>
          </a:p>
        </p:txBody>
      </p:sp>
      <p:sp>
        <p:nvSpPr>
          <p:cNvPr id="194" name="TextBox 19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5720CC-C983-4374-B8F6-FCE4621769AA}"/>
              </a:ext>
            </a:extLst>
          </p:cNvPr>
          <p:cNvSpPr txBox="1"/>
          <p:nvPr/>
        </p:nvSpPr>
        <p:spPr>
          <a:xfrm>
            <a:off x="6588546" y="2846840"/>
            <a:ext cx="1976562" cy="276999"/>
          </a:xfrm>
          <a:prstGeom prst="rect">
            <a:avLst/>
          </a:prstGeom>
          <a:solidFill>
            <a:srgbClr val="009BD2"/>
          </a:solidFill>
        </p:spPr>
        <p:txBody>
          <a:bodyPr wrap="square" rtlCol="0">
            <a:spAutoFit/>
          </a:bodyPr>
          <a:lstStyle/>
          <a:p>
            <a:r>
              <a:rPr lang="fr-BE" sz="1200" b="1" dirty="0">
                <a:solidFill>
                  <a:schemeClr val="bg1"/>
                </a:solidFill>
              </a:rPr>
              <a:t>Archipel d’Okinawa (Japon)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88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294800"/>
            <a:ext cx="4989263" cy="4418091"/>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kumimoji="0" lang="fr-BE" sz="1800" b="1"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Conseil n°1</a:t>
            </a:r>
            <a:r>
              <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rPr>
              <a:t>: </a:t>
            </a:r>
          </a:p>
          <a:p>
            <a:pPr marL="114300" lvl="0" indent="0">
              <a:buClr>
                <a:srgbClr val="DEAE00"/>
              </a:buClr>
              <a:buNone/>
              <a:defRPr/>
            </a:pPr>
            <a:r>
              <a:rPr lang="fr-BE" sz="1800" dirty="0">
                <a:solidFill>
                  <a:srgbClr val="24213E"/>
                </a:solidFill>
              </a:rPr>
              <a:t>	</a:t>
            </a:r>
            <a:r>
              <a:rPr lang="fr-BE" sz="1800" dirty="0"/>
              <a:t>Repas « complet » à tous les repas !</a:t>
            </a:r>
            <a:endParaRPr kumimoji="0" lang="fr-BE" sz="180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a:p>
            <a:pPr marL="114300" lvl="0" indent="0">
              <a:buClr>
                <a:srgbClr val="DEAE00"/>
              </a:buClr>
              <a:buNone/>
              <a:defRPr/>
            </a:pPr>
            <a:endParaRPr kumimoji="0" lang="fr-BE" b="0" i="0" u="none" strike="noStrike" kern="1200" cap="none" spc="0" normalizeH="0" baseline="0" noProof="0" dirty="0">
              <a:ln>
                <a:noFill/>
              </a:ln>
              <a:solidFill>
                <a:srgbClr val="24213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14364" y="1167897"/>
            <a:ext cx="4805359" cy="103209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161386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Repas « complet » à tous les repas !</a:t>
            </a:r>
          </a:p>
        </p:txBody>
      </p:sp>
      <p:grpSp>
        <p:nvGrpSpPr>
          <p:cNvPr id="7" name="Group 6"/>
          <p:cNvGrpSpPr/>
          <p:nvPr/>
        </p:nvGrpSpPr>
        <p:grpSpPr>
          <a:xfrm>
            <a:off x="1057632" y="871152"/>
            <a:ext cx="8218013" cy="5514910"/>
            <a:chOff x="983943" y="1098475"/>
            <a:chExt cx="8218013" cy="5514910"/>
          </a:xfrm>
        </p:grpSpPr>
        <p:sp>
          <p:nvSpPr>
            <p:cNvPr id="5" name="TextBox 4"/>
            <p:cNvSpPr txBox="1"/>
            <p:nvPr/>
          </p:nvSpPr>
          <p:spPr>
            <a:xfrm>
              <a:off x="983943" y="5413056"/>
              <a:ext cx="8218013" cy="1200329"/>
            </a:xfrm>
            <a:prstGeom prst="rect">
              <a:avLst/>
            </a:prstGeom>
            <a:noFill/>
          </p:spPr>
          <p:txBody>
            <a:bodyPr wrap="square" rtlCol="0">
              <a:spAutoFit/>
            </a:bodyPr>
            <a:lstStyle/>
            <a:p>
              <a:pPr marL="0" lvl="1" algn="ctr"/>
              <a:r>
                <a:rPr lang="fr-BE" sz="2400" dirty="0"/>
                <a:t>Un repas complet </a:t>
              </a:r>
            </a:p>
            <a:p>
              <a:pPr marL="0" lvl="1" algn="ctr"/>
              <a:r>
                <a:rPr lang="fr-BE" sz="2400" dirty="0"/>
                <a:t>=  aliments à </a:t>
              </a:r>
              <a:r>
                <a:rPr lang="fr-BE" sz="2400" b="1" dirty="0">
                  <a:solidFill>
                    <a:schemeClr val="accent6"/>
                  </a:solidFill>
                </a:rPr>
                <a:t>hautes valeurs nutritionnelles </a:t>
              </a:r>
              <a:r>
                <a:rPr lang="fr-BE" sz="2400" dirty="0" err="1"/>
                <a:t>càd</a:t>
              </a:r>
              <a:r>
                <a:rPr lang="fr-BE" sz="2400" dirty="0"/>
                <a:t> riches en nutriments nécessaires à nos cellules pour bien fonctionner</a:t>
              </a:r>
            </a:p>
          </p:txBody>
        </p:sp>
        <p:grpSp>
          <p:nvGrpSpPr>
            <p:cNvPr id="6" name="Group 5"/>
            <p:cNvGrpSpPr/>
            <p:nvPr/>
          </p:nvGrpSpPr>
          <p:grpSpPr>
            <a:xfrm>
              <a:off x="3815164" y="1098475"/>
              <a:ext cx="4789284" cy="4345664"/>
              <a:chOff x="1115616" y="1027552"/>
              <a:chExt cx="4789284" cy="4345664"/>
            </a:xfrm>
          </p:grpSpPr>
          <p:grpSp>
            <p:nvGrpSpPr>
              <p:cNvPr id="4" name="Group 3"/>
              <p:cNvGrpSpPr/>
              <p:nvPr/>
            </p:nvGrpSpPr>
            <p:grpSpPr>
              <a:xfrm>
                <a:off x="1115616" y="1027552"/>
                <a:ext cx="4789284" cy="4345664"/>
                <a:chOff x="323528" y="1672162"/>
                <a:chExt cx="4789284" cy="4345664"/>
              </a:xfrm>
            </p:grpSpPr>
            <p:pic>
              <p:nvPicPr>
                <p:cNvPr id="41" name="Picture 40"/>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663" t="6005" r="9353" b="7046"/>
                <a:stretch/>
              </p:blipFill>
              <p:spPr>
                <a:xfrm>
                  <a:off x="323528" y="1672162"/>
                  <a:ext cx="4789284" cy="4345664"/>
                </a:xfrm>
                <a:prstGeom prst="rect">
                  <a:avLst/>
                </a:prstGeom>
              </p:spPr>
            </p:pic>
            <p:grpSp>
              <p:nvGrpSpPr>
                <p:cNvPr id="23" name="Group 22"/>
                <p:cNvGrpSpPr/>
                <p:nvPr/>
              </p:nvGrpSpPr>
              <p:grpSpPr>
                <a:xfrm>
                  <a:off x="1218823" y="2395169"/>
                  <a:ext cx="3453996" cy="2785165"/>
                  <a:chOff x="2080878" y="1397071"/>
                  <a:chExt cx="5202770" cy="4063857"/>
                </a:xfrm>
              </p:grpSpPr>
              <p:sp>
                <p:nvSpPr>
                  <p:cNvPr id="24" name="Freeform 23"/>
                  <p:cNvSpPr/>
                  <p:nvPr/>
                </p:nvSpPr>
                <p:spPr>
                  <a:xfrm>
                    <a:off x="425202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6" name="Freeform 25"/>
                  <p:cNvSpPr/>
                  <p:nvPr/>
                </p:nvSpPr>
                <p:spPr>
                  <a:xfrm>
                    <a:off x="2836544" y="139707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dirty="0"/>
                  </a:p>
                </p:txBody>
              </p:sp>
              <p:sp>
                <p:nvSpPr>
                  <p:cNvPr id="27" name="Freeform 26"/>
                  <p:cNvSpPr/>
                  <p:nvPr/>
                </p:nvSpPr>
                <p:spPr>
                  <a:xfrm>
                    <a:off x="2080878" y="2643381"/>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29" name="Freeform 28"/>
                  <p:cNvSpPr/>
                  <p:nvPr/>
                </p:nvSpPr>
                <p:spPr>
                  <a:xfrm>
                    <a:off x="4957053" y="2675763"/>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sp>
                <p:nvSpPr>
                  <p:cNvPr id="30" name="Freeform 29"/>
                  <p:cNvSpPr/>
                  <p:nvPr/>
                </p:nvSpPr>
                <p:spPr>
                  <a:xfrm>
                    <a:off x="425202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91870" tIns="322389" rIns="291871" bIns="322388" numCol="1" spcCol="1270" anchor="ctr" anchorCtr="0">
                    <a:noAutofit/>
                  </a:bodyPr>
                  <a:lstStyle/>
                  <a:p>
                    <a:pPr lvl="0" algn="ctr" defTabSz="1022350">
                      <a:lnSpc>
                        <a:spcPct val="90000"/>
                      </a:lnSpc>
                      <a:spcBef>
                        <a:spcPct val="0"/>
                      </a:spcBef>
                      <a:spcAft>
                        <a:spcPct val="35000"/>
                      </a:spcAft>
                    </a:pPr>
                    <a:endParaRPr lang="fr-BE" sz="2300" kern="1200"/>
                  </a:p>
                </p:txBody>
              </p:sp>
              <p:sp>
                <p:nvSpPr>
                  <p:cNvPr id="31" name="Freeform 30"/>
                  <p:cNvSpPr/>
                  <p:nvPr/>
                </p:nvSpPr>
                <p:spPr>
                  <a:xfrm>
                    <a:off x="5602426" y="4255751"/>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fr-BE" sz="3600" kern="1200"/>
                  </a:p>
                </p:txBody>
              </p:sp>
              <p:sp>
                <p:nvSpPr>
                  <p:cNvPr id="32" name="Freeform 31"/>
                  <p:cNvSpPr/>
                  <p:nvPr/>
                </p:nvSpPr>
                <p:spPr>
                  <a:xfrm>
                    <a:off x="2836544" y="3954456"/>
                    <a:ext cx="1310631" cy="1506472"/>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71" h="1310630">
                        <a:moveTo>
                          <a:pt x="753236" y="0"/>
                        </a:moveTo>
                        <a:lnTo>
                          <a:pt x="1506470" y="285063"/>
                        </a:lnTo>
                        <a:lnTo>
                          <a:pt x="1506470" y="1025568"/>
                        </a:lnTo>
                        <a:lnTo>
                          <a:pt x="753236" y="1310630"/>
                        </a:lnTo>
                        <a:lnTo>
                          <a:pt x="1" y="1025568"/>
                        </a:lnTo>
                        <a:lnTo>
                          <a:pt x="1" y="285063"/>
                        </a:lnTo>
                        <a:lnTo>
                          <a:pt x="753236"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4240" tIns="234759" rIns="204241" bIns="234758" numCol="1" spcCol="1270" anchor="ctr" anchorCtr="0">
                    <a:noAutofit/>
                  </a:bodyPr>
                  <a:lstStyle/>
                  <a:p>
                    <a:pPr lvl="0" algn="ctr" defTabSz="1600200">
                      <a:lnSpc>
                        <a:spcPct val="90000"/>
                      </a:lnSpc>
                      <a:spcBef>
                        <a:spcPct val="0"/>
                      </a:spcBef>
                      <a:spcAft>
                        <a:spcPct val="35000"/>
                      </a:spcAft>
                    </a:pPr>
                    <a:endParaRPr lang="fr-BE" sz="3600" kern="1200"/>
                  </a:p>
                </p:txBody>
              </p:sp>
            </p:grpSp>
            <p:sp>
              <p:nvSpPr>
                <p:cNvPr id="33" name="TextBox 32"/>
                <p:cNvSpPr txBox="1"/>
                <p:nvPr/>
              </p:nvSpPr>
              <p:spPr>
                <a:xfrm>
                  <a:off x="1720492" y="2772899"/>
                  <a:ext cx="870097" cy="276999"/>
                </a:xfrm>
                <a:prstGeom prst="rect">
                  <a:avLst/>
                </a:prstGeom>
                <a:noFill/>
              </p:spPr>
              <p:txBody>
                <a:bodyPr wrap="square" rtlCol="0">
                  <a:spAutoFit/>
                </a:bodyPr>
                <a:lstStyle/>
                <a:p>
                  <a:pPr algn="ctr"/>
                  <a:r>
                    <a:rPr lang="fr-BE" sz="1200" dirty="0"/>
                    <a:t>Protéines</a:t>
                  </a:r>
                </a:p>
              </p:txBody>
            </p:sp>
            <p:sp>
              <p:nvSpPr>
                <p:cNvPr id="34" name="TextBox 33"/>
                <p:cNvSpPr txBox="1"/>
                <p:nvPr/>
              </p:nvSpPr>
              <p:spPr>
                <a:xfrm>
                  <a:off x="3128248" y="3666242"/>
                  <a:ext cx="870097" cy="276999"/>
                </a:xfrm>
                <a:prstGeom prst="rect">
                  <a:avLst/>
                </a:prstGeom>
                <a:noFill/>
              </p:spPr>
              <p:txBody>
                <a:bodyPr wrap="square" rtlCol="0">
                  <a:spAutoFit/>
                </a:bodyPr>
                <a:lstStyle/>
                <a:p>
                  <a:pPr algn="ctr"/>
                  <a:r>
                    <a:rPr lang="fr-BE" sz="1200" dirty="0"/>
                    <a:t>Lipides</a:t>
                  </a:r>
                </a:p>
              </p:txBody>
            </p:sp>
            <p:sp>
              <p:nvSpPr>
                <p:cNvPr id="35" name="TextBox 34"/>
                <p:cNvSpPr txBox="1"/>
                <p:nvPr/>
              </p:nvSpPr>
              <p:spPr>
                <a:xfrm>
                  <a:off x="1223938" y="3627058"/>
                  <a:ext cx="870097" cy="276999"/>
                </a:xfrm>
                <a:prstGeom prst="rect">
                  <a:avLst/>
                </a:prstGeom>
                <a:noFill/>
              </p:spPr>
              <p:txBody>
                <a:bodyPr wrap="square" rtlCol="0">
                  <a:spAutoFit/>
                </a:bodyPr>
                <a:lstStyle/>
                <a:p>
                  <a:pPr algn="ctr"/>
                  <a:r>
                    <a:rPr lang="fr-BE" sz="1200" dirty="0"/>
                    <a:t>Glucides</a:t>
                  </a:r>
                </a:p>
              </p:txBody>
            </p:sp>
            <p:sp>
              <p:nvSpPr>
                <p:cNvPr id="36" name="TextBox 35"/>
                <p:cNvSpPr txBox="1"/>
                <p:nvPr/>
              </p:nvSpPr>
              <p:spPr>
                <a:xfrm>
                  <a:off x="1653872" y="4433650"/>
                  <a:ext cx="1014108" cy="276999"/>
                </a:xfrm>
                <a:prstGeom prst="rect">
                  <a:avLst/>
                </a:prstGeom>
                <a:noFill/>
              </p:spPr>
              <p:txBody>
                <a:bodyPr wrap="square" rtlCol="0">
                  <a:spAutoFit/>
                </a:bodyPr>
                <a:lstStyle/>
                <a:p>
                  <a:pPr algn="ctr"/>
                  <a:r>
                    <a:rPr lang="fr-BE" sz="1200" dirty="0"/>
                    <a:t>Polyphénols</a:t>
                  </a:r>
                </a:p>
              </p:txBody>
            </p:sp>
            <p:sp>
              <p:nvSpPr>
                <p:cNvPr id="37" name="TextBox 36"/>
                <p:cNvSpPr txBox="1"/>
                <p:nvPr/>
              </p:nvSpPr>
              <p:spPr>
                <a:xfrm>
                  <a:off x="2671273" y="2849474"/>
                  <a:ext cx="870097" cy="276999"/>
                </a:xfrm>
                <a:prstGeom prst="rect">
                  <a:avLst/>
                </a:prstGeom>
                <a:noFill/>
              </p:spPr>
              <p:txBody>
                <a:bodyPr wrap="square" rtlCol="0">
                  <a:spAutoFit/>
                </a:bodyPr>
                <a:lstStyle/>
                <a:p>
                  <a:pPr algn="ctr"/>
                  <a:r>
                    <a:rPr lang="fr-BE" sz="1200" dirty="0"/>
                    <a:t>Minéraux</a:t>
                  </a:r>
                </a:p>
              </p:txBody>
            </p:sp>
            <p:sp>
              <p:nvSpPr>
                <p:cNvPr id="38" name="TextBox 37"/>
                <p:cNvSpPr txBox="1"/>
                <p:nvPr/>
              </p:nvSpPr>
              <p:spPr>
                <a:xfrm>
                  <a:off x="2643243" y="2633450"/>
                  <a:ext cx="870097" cy="276999"/>
                </a:xfrm>
                <a:prstGeom prst="rect">
                  <a:avLst/>
                </a:prstGeom>
                <a:noFill/>
              </p:spPr>
              <p:txBody>
                <a:bodyPr wrap="square" rtlCol="0">
                  <a:spAutoFit/>
                </a:bodyPr>
                <a:lstStyle/>
                <a:p>
                  <a:pPr algn="ctr"/>
                  <a:r>
                    <a:rPr lang="fr-BE" sz="1200" dirty="0"/>
                    <a:t>Vitamines</a:t>
                  </a:r>
                </a:p>
              </p:txBody>
            </p:sp>
            <p:sp>
              <p:nvSpPr>
                <p:cNvPr id="39" name="TextBox 38"/>
                <p:cNvSpPr txBox="1"/>
                <p:nvPr/>
              </p:nvSpPr>
              <p:spPr>
                <a:xfrm>
                  <a:off x="2088920" y="3481575"/>
                  <a:ext cx="1080120" cy="646331"/>
                </a:xfrm>
                <a:prstGeom prst="rect">
                  <a:avLst/>
                </a:prstGeom>
                <a:noFill/>
              </p:spPr>
              <p:txBody>
                <a:bodyPr wrap="square" rtlCol="0">
                  <a:spAutoFit/>
                </a:bodyPr>
                <a:lstStyle/>
                <a:p>
                  <a:pPr algn="ctr"/>
                  <a:r>
                    <a:rPr lang="fr-BE" dirty="0"/>
                    <a:t>Repas Complet</a:t>
                  </a:r>
                </a:p>
              </p:txBody>
            </p:sp>
          </p:grpSp>
          <p:sp>
            <p:nvSpPr>
              <p:cNvPr id="28" name="TextBox 27"/>
              <p:cNvSpPr txBox="1"/>
              <p:nvPr/>
            </p:nvSpPr>
            <p:spPr>
              <a:xfrm>
                <a:off x="2393402" y="3941440"/>
                <a:ext cx="1069558" cy="276999"/>
              </a:xfrm>
              <a:prstGeom prst="rect">
                <a:avLst/>
              </a:prstGeom>
              <a:noFill/>
            </p:spPr>
            <p:txBody>
              <a:bodyPr wrap="square" rtlCol="0">
                <a:spAutoFit/>
              </a:bodyPr>
              <a:lstStyle/>
              <a:p>
                <a:pPr algn="ctr"/>
                <a:r>
                  <a:rPr lang="fr-BE" sz="1200" dirty="0"/>
                  <a:t>Antioxydants</a:t>
                </a:r>
              </a:p>
            </p:txBody>
          </p:sp>
          <p:sp>
            <p:nvSpPr>
              <p:cNvPr id="40" name="TextBox 39"/>
              <p:cNvSpPr txBox="1"/>
              <p:nvPr/>
            </p:nvSpPr>
            <p:spPr>
              <a:xfrm>
                <a:off x="3335600" y="3880994"/>
                <a:ext cx="1069558" cy="276999"/>
              </a:xfrm>
              <a:prstGeom prst="rect">
                <a:avLst/>
              </a:prstGeom>
              <a:noFill/>
            </p:spPr>
            <p:txBody>
              <a:bodyPr wrap="square" rtlCol="0">
                <a:spAutoFit/>
              </a:bodyPr>
              <a:lstStyle/>
              <a:p>
                <a:pPr algn="ctr"/>
                <a:r>
                  <a:rPr lang="fr-BE" sz="1200" dirty="0"/>
                  <a:t>Fibres</a:t>
                </a:r>
              </a:p>
            </p:txBody>
          </p:sp>
        </p:grpSp>
        <p:sp>
          <p:nvSpPr>
            <p:cNvPr id="3" name="TextBox 2"/>
            <p:cNvSpPr txBox="1"/>
            <p:nvPr/>
          </p:nvSpPr>
          <p:spPr>
            <a:xfrm>
              <a:off x="1598682" y="1530523"/>
              <a:ext cx="2761652" cy="1200329"/>
            </a:xfrm>
            <a:prstGeom prst="rect">
              <a:avLst/>
            </a:prstGeom>
            <a:noFill/>
          </p:spPr>
          <p:txBody>
            <a:bodyPr wrap="square" rtlCol="0">
              <a:spAutoFit/>
            </a:bodyPr>
            <a:lstStyle/>
            <a:p>
              <a:pPr algn="ctr"/>
              <a:r>
                <a:rPr lang="fr-BE" sz="2400" b="1" dirty="0"/>
                <a:t>Donnons à notre corps ce dont il a besoin !</a:t>
              </a:r>
            </a:p>
          </p:txBody>
        </p:sp>
      </p:grpSp>
      <p:pic>
        <p:nvPicPr>
          <p:cNvPr id="48" name="Picture 5" descr="U:\Data\Perso\01-Nutritherapie\01 Consultations\03 Presentation\Figures - Photos\cellule 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261E17-D791-43DE-BB90-A704DDF27546}"/>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561" y="2748280"/>
            <a:ext cx="2850670" cy="25066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9" name="Picture 4" descr="C:\Users\bourgp00\AppData\Local\Microsoft\Windows\Temporary Internet Files\Content.IE5\I3PY1CEI\arrow_process[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3BC8B51-FCAC-4F9B-AFAB-30141522BD97}"/>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4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0368640" flipH="1" flipV="1">
            <a:off x="3037626" y="2845250"/>
            <a:ext cx="945254" cy="51559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72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1230086"/>
            <a:ext cx="6840760" cy="53669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itle 3"/>
          <p:cNvSpPr>
            <a:spLocks noGrp="1"/>
          </p:cNvSpPr>
          <p:nvPr>
            <p:ph type="title"/>
          </p:nvPr>
        </p:nvSpPr>
        <p:spPr>
          <a:xfrm>
            <a:off x="688368" y="251693"/>
            <a:ext cx="7623425" cy="1135317"/>
          </a:xfrm>
        </p:spPr>
        <p:txBody>
          <a:bodyPr>
            <a:noAutofit/>
          </a:bodyPr>
          <a:lstStyle/>
          <a:p>
            <a:pPr algn="r"/>
            <a:r>
              <a:rPr lang="fr-BE" dirty="0"/>
              <a:t>Les besoins quotidiens de notre organisme: </a:t>
            </a:r>
            <a:br>
              <a:rPr lang="fr-BE" dirty="0"/>
            </a:br>
            <a:r>
              <a:rPr lang="fr-BE" dirty="0"/>
              <a:t>	L’assiette « Santé »</a:t>
            </a:r>
          </a:p>
        </p:txBody>
      </p:sp>
      <p:pic>
        <p:nvPicPr>
          <p:cNvPr id="1028" name="Picture 4" descr="Résultat de recherche d'images pour &quot;verre d'eau dessin&quo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20272" y="3140968"/>
            <a:ext cx="1600168" cy="251546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EF7D76-D95F-428C-AC71-1A8222771ED4}"/>
              </a:ext>
            </a:extLst>
          </p:cNvPr>
          <p:cNvSpPr txBox="1"/>
          <p:nvPr/>
        </p:nvSpPr>
        <p:spPr>
          <a:xfrm>
            <a:off x="5897367" y="6412408"/>
            <a:ext cx="2630184" cy="369332"/>
          </a:xfrm>
          <a:prstGeom prst="rect">
            <a:avLst/>
          </a:prstGeom>
          <a:noFill/>
        </p:spPr>
        <p:txBody>
          <a:bodyPr wrap="square" rtlCol="0">
            <a:spAutoFit/>
          </a:bodyPr>
          <a:lstStyle/>
          <a:p>
            <a:r>
              <a:rPr lang="it-IT" b="1" dirty="0"/>
              <a:t>® David </a:t>
            </a:r>
            <a:r>
              <a:rPr lang="it-IT" b="1" dirty="0" err="1"/>
              <a:t>Servan-Schreiber</a:t>
            </a:r>
            <a:endParaRPr lang="it-IT"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028056"/>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1938" y="142735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23489" y="160995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n°2</a:t>
            </a:r>
            <a:r>
              <a:rPr lang="fr-BE" sz="1400" dirty="0">
                <a:solidFill>
                  <a:srgbClr val="24213E"/>
                </a:solidFill>
              </a:rPr>
              <a:t>: </a:t>
            </a:r>
          </a:p>
          <a:p>
            <a:pPr marL="114300" lvl="0" indent="0">
              <a:buClr>
                <a:srgbClr val="DEAE00"/>
              </a:buClr>
              <a:buNone/>
              <a:defRPr/>
            </a:pPr>
            <a:r>
              <a:rPr lang="fr-BE" sz="1400" dirty="0">
                <a:solidFill>
                  <a:srgbClr val="24213E"/>
                </a:solidFill>
              </a:rPr>
              <a:t>	</a:t>
            </a:r>
            <a:r>
              <a:rPr lang="fr-BE" sz="1800" dirty="0"/>
              <a:t>Faim ou Envie de manger ?</a:t>
            </a:r>
            <a:endParaRPr lang="fr-BE" sz="1800" dirty="0">
              <a:solidFill>
                <a:srgbClr val="24213E"/>
              </a:solidFill>
            </a:endParaRPr>
          </a:p>
        </p:txBody>
      </p: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389537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7206" y="1124355"/>
            <a:ext cx="8466906" cy="51217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itle 1"/>
          <p:cNvSpPr txBox="1">
            <a:spLocks/>
          </p:cNvSpPr>
          <p:nvPr/>
        </p:nvSpPr>
        <p:spPr>
          <a:xfrm>
            <a:off x="251520" y="274638"/>
            <a:ext cx="8496944" cy="634082"/>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dirty="0"/>
              <a:t>Dans la nature,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7105917"/>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650240" y="1325163"/>
            <a:ext cx="5297918" cy="2931528"/>
            <a:chOff x="239765" y="2255672"/>
            <a:chExt cx="4154770" cy="1995289"/>
          </a:xfrm>
        </p:grpSpPr>
        <p:pic>
          <p:nvPicPr>
            <p:cNvPr id="20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8113" y="2831736"/>
              <a:ext cx="2352675" cy="1419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798073" y="2255672"/>
              <a:ext cx="864096" cy="369332"/>
            </a:xfrm>
            <a:prstGeom prst="rect">
              <a:avLst/>
            </a:prstGeom>
            <a:noFill/>
          </p:spPr>
          <p:txBody>
            <a:bodyPr wrap="square" rtlCol="0">
              <a:spAutoFit/>
            </a:bodyPr>
            <a:lstStyle/>
            <a:p>
              <a:r>
                <a:rPr lang="fr-BE" b="1" dirty="0"/>
                <a:t>Faim</a:t>
              </a:r>
            </a:p>
          </p:txBody>
        </p:sp>
        <p:sp>
          <p:nvSpPr>
            <p:cNvPr id="7" name="TextBox 6"/>
            <p:cNvSpPr txBox="1"/>
            <p:nvPr/>
          </p:nvSpPr>
          <p:spPr>
            <a:xfrm>
              <a:off x="3030321" y="2327680"/>
              <a:ext cx="1132410" cy="369332"/>
            </a:xfrm>
            <a:prstGeom prst="rect">
              <a:avLst/>
            </a:prstGeom>
            <a:noFill/>
          </p:spPr>
          <p:txBody>
            <a:bodyPr wrap="square" rtlCol="0">
              <a:spAutoFit/>
            </a:bodyPr>
            <a:lstStyle/>
            <a:p>
              <a:r>
                <a:rPr lang="fr-BE" b="1" dirty="0"/>
                <a:t>Satiété</a:t>
              </a:r>
            </a:p>
          </p:txBody>
        </p:sp>
        <p:sp>
          <p:nvSpPr>
            <p:cNvPr id="6" name="Oval 5"/>
            <p:cNvSpPr/>
            <p:nvPr/>
          </p:nvSpPr>
          <p:spPr>
            <a:xfrm>
              <a:off x="1302129" y="2831736"/>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 name="Straight Connector 8"/>
            <p:cNvCxnSpPr/>
            <p:nvPr/>
          </p:nvCxnSpPr>
          <p:spPr>
            <a:xfrm>
              <a:off x="1247877" y="2625004"/>
              <a:ext cx="82553" cy="217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096739" y="2965833"/>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Straight Connector 11"/>
            <p:cNvCxnSpPr/>
            <p:nvPr/>
          </p:nvCxnSpPr>
          <p:spPr>
            <a:xfrm flipH="1">
              <a:off x="3151674" y="2697012"/>
              <a:ext cx="193313" cy="279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867428" y="2699001"/>
              <a:ext cx="934044" cy="266832"/>
            </a:xfrm>
            <a:custGeom>
              <a:avLst/>
              <a:gdLst>
                <a:gd name="connsiteX0" fmla="*/ 0 w 1162974"/>
                <a:gd name="connsiteY0" fmla="*/ 266832 h 266832"/>
                <a:gd name="connsiteX1" fmla="*/ 142042 w 1162974"/>
                <a:gd name="connsiteY1" fmla="*/ 502 h 266832"/>
                <a:gd name="connsiteX2" fmla="*/ 372862 w 1162974"/>
                <a:gd name="connsiteY2" fmla="*/ 195810 h 266832"/>
                <a:gd name="connsiteX3" fmla="*/ 585926 w 1162974"/>
                <a:gd name="connsiteY3" fmla="*/ 36012 h 266832"/>
                <a:gd name="connsiteX4" fmla="*/ 781234 w 1162974"/>
                <a:gd name="connsiteY4" fmla="*/ 133667 h 266832"/>
                <a:gd name="connsiteX5" fmla="*/ 994299 w 1162974"/>
                <a:gd name="connsiteY5" fmla="*/ 80401 h 266832"/>
                <a:gd name="connsiteX6" fmla="*/ 1162974 w 1162974"/>
                <a:gd name="connsiteY6" fmla="*/ 231321 h 26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974" h="266832">
                  <a:moveTo>
                    <a:pt x="0" y="266832"/>
                  </a:moveTo>
                  <a:cubicBezTo>
                    <a:pt x="39949" y="139585"/>
                    <a:pt x="79898" y="12339"/>
                    <a:pt x="142042" y="502"/>
                  </a:cubicBezTo>
                  <a:cubicBezTo>
                    <a:pt x="204186" y="-11335"/>
                    <a:pt x="298881" y="189892"/>
                    <a:pt x="372862" y="195810"/>
                  </a:cubicBezTo>
                  <a:cubicBezTo>
                    <a:pt x="446843" y="201728"/>
                    <a:pt x="517864" y="46369"/>
                    <a:pt x="585926" y="36012"/>
                  </a:cubicBezTo>
                  <a:cubicBezTo>
                    <a:pt x="653988" y="25655"/>
                    <a:pt x="713172" y="126269"/>
                    <a:pt x="781234" y="133667"/>
                  </a:cubicBezTo>
                  <a:cubicBezTo>
                    <a:pt x="849296" y="141065"/>
                    <a:pt x="930676" y="64125"/>
                    <a:pt x="994299" y="80401"/>
                  </a:cubicBezTo>
                  <a:cubicBezTo>
                    <a:pt x="1057922" y="96677"/>
                    <a:pt x="1110448" y="163999"/>
                    <a:pt x="1162974" y="231321"/>
                  </a:cubicBezTo>
                </a:path>
              </a:pathLst>
            </a:custGeom>
            <a:noFill/>
            <a:ln w="38100">
              <a:solidFill>
                <a:schemeClr val="tx1"/>
              </a:solidFill>
              <a:headEnd type="none" w="med" len="med"/>
              <a:tailEnd type="triangle"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extBox 17"/>
            <p:cNvSpPr txBox="1"/>
            <p:nvPr/>
          </p:nvSpPr>
          <p:spPr>
            <a:xfrm>
              <a:off x="239765" y="2678671"/>
              <a:ext cx="1008112" cy="646331"/>
            </a:xfrm>
            <a:prstGeom prst="rect">
              <a:avLst/>
            </a:prstGeom>
            <a:noFill/>
          </p:spPr>
          <p:txBody>
            <a:bodyPr wrap="square" rtlCol="0">
              <a:spAutoFit/>
            </a:bodyPr>
            <a:lstStyle/>
            <a:p>
              <a:r>
                <a:rPr lang="fr-BE" sz="1200" i="1" dirty="0"/>
                <a:t>c’est le temps de manger</a:t>
              </a:r>
              <a:endParaRPr lang="fr-BE" sz="1200" dirty="0"/>
            </a:p>
          </p:txBody>
        </p:sp>
        <p:sp>
          <p:nvSpPr>
            <p:cNvPr id="20" name="TextBox 19"/>
            <p:cNvSpPr txBox="1"/>
            <p:nvPr/>
          </p:nvSpPr>
          <p:spPr>
            <a:xfrm>
              <a:off x="3386423" y="2602175"/>
              <a:ext cx="1008112" cy="646331"/>
            </a:xfrm>
            <a:prstGeom prst="rect">
              <a:avLst/>
            </a:prstGeom>
            <a:noFill/>
          </p:spPr>
          <p:txBody>
            <a:bodyPr wrap="square" rtlCol="0">
              <a:spAutoFit/>
            </a:bodyPr>
            <a:lstStyle/>
            <a:p>
              <a:r>
                <a:rPr lang="fr-BE" sz="1200" i="1" dirty="0"/>
                <a:t>assez mangé, il faut arrêter</a:t>
              </a:r>
              <a:endParaRPr lang="fr-BE" sz="1200" dirty="0"/>
            </a:p>
          </p:txBody>
        </p:sp>
      </p:grpSp>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DC2529-61F2-446B-A5BC-C54AE709EC12}"/>
              </a:ext>
            </a:extLst>
          </p:cNvPr>
          <p:cNvGrpSpPr/>
          <p:nvPr/>
        </p:nvGrpSpPr>
        <p:grpSpPr>
          <a:xfrm>
            <a:off x="5517220" y="3111727"/>
            <a:ext cx="3367432" cy="830997"/>
            <a:chOff x="5517220" y="3111727"/>
            <a:chExt cx="3367432" cy="830997"/>
          </a:xfrm>
        </p:grpSpPr>
        <p:sp>
          <p:nvSpPr>
            <p:cNvPr id="14" name="TextBox 13"/>
            <p:cNvSpPr txBox="1"/>
            <p:nvPr/>
          </p:nvSpPr>
          <p:spPr>
            <a:xfrm>
              <a:off x="5652576" y="3111727"/>
              <a:ext cx="3232076" cy="830997"/>
            </a:xfrm>
            <a:prstGeom prst="rect">
              <a:avLst/>
            </a:prstGeom>
            <a:noFill/>
          </p:spPr>
          <p:txBody>
            <a:bodyPr wrap="square" rtlCol="0">
              <a:spAutoFit/>
            </a:bodyPr>
            <a:lstStyle/>
            <a:p>
              <a:r>
                <a:rPr lang="fr-BE" sz="2400" dirty="0"/>
                <a:t>La</a:t>
              </a:r>
              <a:r>
                <a:rPr lang="fr-BE" sz="2400" dirty="0" smtClean="0"/>
                <a:t> </a:t>
              </a:r>
              <a:r>
                <a:rPr lang="fr-BE" sz="2400" b="1" dirty="0"/>
                <a:t>q</a:t>
              </a:r>
              <a:r>
                <a:rPr lang="fr-BE" sz="2400" b="1" dirty="0" smtClean="0"/>
                <a:t>ualité</a:t>
              </a:r>
              <a:r>
                <a:rPr lang="fr-BE" sz="2400" dirty="0" smtClean="0"/>
                <a:t> </a:t>
              </a:r>
              <a:r>
                <a:rPr lang="fr-BE" sz="2400" dirty="0"/>
                <a:t>des aliments influence la satiété</a:t>
              </a:r>
            </a:p>
          </p:txBody>
        </p:sp>
        <p:sp>
          <p:nvSpPr>
            <p:cNvPr id="25" name="Rectangle 24"/>
            <p:cNvSpPr/>
            <p:nvPr/>
          </p:nvSpPr>
          <p:spPr>
            <a:xfrm>
              <a:off x="5517220" y="3173315"/>
              <a:ext cx="79394" cy="769409"/>
            </a:xfrm>
            <a:prstGeom prst="rect">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TextBox 20"/>
          <p:cNvSpPr txBox="1"/>
          <p:nvPr/>
        </p:nvSpPr>
        <p:spPr>
          <a:xfrm>
            <a:off x="650240" y="4698181"/>
            <a:ext cx="7848872" cy="461665"/>
          </a:xfrm>
          <a:prstGeom prst="rect">
            <a:avLst/>
          </a:prstGeom>
          <a:noFill/>
        </p:spPr>
        <p:txBody>
          <a:bodyPr wrap="square" rtlCol="0">
            <a:spAutoFit/>
          </a:bodyPr>
          <a:lstStyle/>
          <a:p>
            <a:pPr algn="ctr"/>
            <a:r>
              <a:rPr lang="fr-BE" sz="2400" b="1" dirty="0"/>
              <a:t>Mâcher et</a:t>
            </a:r>
            <a:r>
              <a:rPr lang="fr-BE" sz="2400" b="1" dirty="0" smtClean="0"/>
              <a:t> manger </a:t>
            </a:r>
            <a:r>
              <a:rPr lang="fr-BE" sz="2400" b="1" dirty="0"/>
              <a:t>lentement !!!!!!!</a:t>
            </a:r>
          </a:p>
        </p:txBody>
      </p:sp>
      <p:sp>
        <p:nvSpPr>
          <p:cNvPr id="10" name="Title 9"/>
          <p:cNvSpPr>
            <a:spLocks noGrp="1"/>
          </p:cNvSpPr>
          <p:nvPr>
            <p:ph type="title"/>
          </p:nvPr>
        </p:nvSpPr>
        <p:spPr/>
        <p:txBody>
          <a:bodyPr>
            <a:normAutofit/>
          </a:bodyPr>
          <a:lstStyle/>
          <a:p>
            <a:r>
              <a:rPr lang="fr-BE" dirty="0"/>
              <a:t>Faim ou Envie de manger ?????</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C1FF64-6B74-4C6A-ADFB-BAFE70142A33}"/>
              </a:ext>
            </a:extLst>
          </p:cNvPr>
          <p:cNvSpPr txBox="1"/>
          <p:nvPr/>
        </p:nvSpPr>
        <p:spPr>
          <a:xfrm>
            <a:off x="738237" y="5343729"/>
            <a:ext cx="7848872" cy="461665"/>
          </a:xfrm>
          <a:prstGeom prst="rect">
            <a:avLst/>
          </a:prstGeom>
          <a:noFill/>
        </p:spPr>
        <p:txBody>
          <a:bodyPr wrap="square" rtlCol="0">
            <a:spAutoFit/>
          </a:bodyPr>
          <a:lstStyle/>
          <a:p>
            <a:pPr algn="ctr"/>
            <a:r>
              <a:rPr lang="fr-BE" sz="2400" b="1" dirty="0"/>
              <a:t>Arrêtez de manger quand vous n’avez plus faim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1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C30C79-D5BA-47F8-AF36-3D5452D4EE2D}"/>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766864">
            <a:off x="7257943" y="4653200"/>
            <a:ext cx="1217904" cy="13887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F719773-F83E-4A92-9542-0DA5012F0E07}"/>
              </a:ext>
            </a:extLst>
          </p:cNvPr>
          <p:cNvSpPr>
            <a:spLocks noGrp="1"/>
          </p:cNvSpPr>
          <p:nvPr>
            <p:ph type="title"/>
          </p:nvPr>
        </p:nvSpPr>
        <p:spPr/>
        <p:txBody>
          <a:bodyPr/>
          <a:lstStyle/>
          <a:p>
            <a:r>
              <a:rPr lang="fr-BE" dirty="0"/>
              <a:t>Manger en pleine conscience</a:t>
            </a:r>
          </a:p>
        </p:txBody>
      </p:sp>
      <p:pic>
        <p:nvPicPr>
          <p:cNvPr id="3"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EA3B4A-CDFE-42FB-BAC4-D668430118E5}"/>
              </a:ext>
            </a:extLst>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08887" y="1929232"/>
            <a:ext cx="4091499" cy="2550392"/>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301CA1-B0FE-4861-81EE-DB3817B9592A}"/>
              </a:ext>
            </a:extLst>
          </p:cNvPr>
          <p:cNvSpPr txBox="1"/>
          <p:nvPr/>
        </p:nvSpPr>
        <p:spPr>
          <a:xfrm>
            <a:off x="4327285" y="4990619"/>
            <a:ext cx="3854704" cy="523220"/>
          </a:xfrm>
          <a:prstGeom prst="rect">
            <a:avLst/>
          </a:prstGeom>
          <a:noFill/>
        </p:spPr>
        <p:txBody>
          <a:bodyPr wrap="square" rtlCol="0">
            <a:spAutoFit/>
          </a:bodyPr>
          <a:lstStyle/>
          <a:p>
            <a:pPr algn="ctr"/>
            <a:r>
              <a:rPr lang="fr-BE" sz="2800" b="1" dirty="0"/>
              <a:t>Bénéfique à la santé</a:t>
            </a:r>
          </a:p>
        </p:txBody>
      </p:sp>
      <p:sp>
        <p:nvSpPr>
          <p:cNvPr id="13" name="Rectangl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876876-E081-4E2C-906F-68E8314AD910}"/>
              </a:ext>
            </a:extLst>
          </p:cNvPr>
          <p:cNvSpPr/>
          <p:nvPr/>
        </p:nvSpPr>
        <p:spPr>
          <a:xfrm>
            <a:off x="1166819" y="1497032"/>
            <a:ext cx="2490312" cy="540000"/>
          </a:xfrm>
          <a:prstGeom prst="rect">
            <a:avLst/>
          </a:prstGeom>
          <a:solidFill>
            <a:srgbClr val="B8C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092E90-44B4-41BC-AE57-FA66B88F5C63}"/>
              </a:ext>
            </a:extLst>
          </p:cNvPr>
          <p:cNvSpPr txBox="1"/>
          <p:nvPr/>
        </p:nvSpPr>
        <p:spPr>
          <a:xfrm>
            <a:off x="1158527" y="1566977"/>
            <a:ext cx="2209078" cy="400110"/>
          </a:xfrm>
          <a:prstGeom prst="rect">
            <a:avLst/>
          </a:prstGeom>
          <a:noFill/>
        </p:spPr>
        <p:txBody>
          <a:bodyPr wrap="square" rtlCol="0" anchor="ctr">
            <a:spAutoFit/>
          </a:bodyPr>
          <a:lstStyle/>
          <a:p>
            <a:pPr lvl="0" algn="ctr"/>
            <a:r>
              <a:rPr lang="fr-BE" sz="2000" b="1" dirty="0">
                <a:solidFill>
                  <a:schemeClr val="bg1"/>
                </a:solidFill>
              </a:rPr>
              <a:t>Préparez le repas</a:t>
            </a:r>
          </a:p>
        </p:txBody>
      </p:sp>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51A145-F8D5-4603-AF1F-A3BF3BC8328D}"/>
              </a:ext>
            </a:extLst>
          </p:cNvPr>
          <p:cNvSpPr/>
          <p:nvPr/>
        </p:nvSpPr>
        <p:spPr>
          <a:xfrm>
            <a:off x="1166819" y="2087634"/>
            <a:ext cx="2490312" cy="540000"/>
          </a:xfrm>
          <a:prstGeom prst="rect">
            <a:avLst/>
          </a:prstGeom>
          <a:solidFill>
            <a:srgbClr val="A3C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1E95B5-57B9-43AE-A013-9CADAEDD8F36}"/>
              </a:ext>
            </a:extLst>
          </p:cNvPr>
          <p:cNvSpPr txBox="1"/>
          <p:nvPr/>
        </p:nvSpPr>
        <p:spPr>
          <a:xfrm>
            <a:off x="1158527" y="2157579"/>
            <a:ext cx="2209080" cy="400110"/>
          </a:xfrm>
          <a:prstGeom prst="rect">
            <a:avLst/>
          </a:prstGeom>
          <a:noFill/>
        </p:spPr>
        <p:txBody>
          <a:bodyPr wrap="square" rtlCol="0" anchor="ctr">
            <a:spAutoFit/>
          </a:bodyPr>
          <a:lstStyle/>
          <a:p>
            <a:pPr lvl="0" algn="ctr"/>
            <a:r>
              <a:rPr lang="fr-BE" sz="2000" b="1" dirty="0">
                <a:solidFill>
                  <a:schemeClr val="bg1"/>
                </a:solidFill>
              </a:rPr>
              <a:t>Asseyez-vous</a:t>
            </a:r>
          </a:p>
        </p:txBody>
      </p:sp>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DBF9D2-2AD8-4BD8-920B-38557D10A699}"/>
              </a:ext>
            </a:extLst>
          </p:cNvPr>
          <p:cNvSpPr/>
          <p:nvPr/>
        </p:nvSpPr>
        <p:spPr>
          <a:xfrm>
            <a:off x="1166819" y="2682261"/>
            <a:ext cx="2490312" cy="540000"/>
          </a:xfrm>
          <a:prstGeom prst="rect">
            <a:avLst/>
          </a:prstGeom>
          <a:solidFill>
            <a:srgbClr val="8F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7DA35C-914D-4C4B-92DD-0CAC187E6F26}"/>
              </a:ext>
            </a:extLst>
          </p:cNvPr>
          <p:cNvSpPr/>
          <p:nvPr/>
        </p:nvSpPr>
        <p:spPr>
          <a:xfrm>
            <a:off x="1166819" y="3275101"/>
            <a:ext cx="2490312" cy="540000"/>
          </a:xfrm>
          <a:prstGeom prst="rect">
            <a:avLst/>
          </a:prstGeom>
          <a:solidFill>
            <a:srgbClr val="81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A50228-F535-46F9-873B-1BBBEB9A79D1}"/>
              </a:ext>
            </a:extLst>
          </p:cNvPr>
          <p:cNvSpPr/>
          <p:nvPr/>
        </p:nvSpPr>
        <p:spPr>
          <a:xfrm>
            <a:off x="1166818" y="3869155"/>
            <a:ext cx="2490313" cy="574378"/>
          </a:xfrm>
          <a:prstGeom prst="rect">
            <a:avLst/>
          </a:prstGeom>
          <a:solidFill>
            <a:srgbClr val="67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p>
        </p:txBody>
      </p:sp>
      <p:sp>
        <p:nvSpPr>
          <p:cNvPr id="20" name="Rectangl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E252F30-9F69-41FF-B619-3EFDCBCD5964}"/>
              </a:ext>
            </a:extLst>
          </p:cNvPr>
          <p:cNvSpPr/>
          <p:nvPr/>
        </p:nvSpPr>
        <p:spPr>
          <a:xfrm>
            <a:off x="1166819" y="5127588"/>
            <a:ext cx="2490312" cy="468000"/>
          </a:xfrm>
          <a:prstGeom prst="rect">
            <a:avLst/>
          </a:prstGeom>
          <a:solidFill>
            <a:srgbClr val="3E4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EE364C-70E2-426F-AA5A-94D790BEEFA1}"/>
              </a:ext>
            </a:extLst>
          </p:cNvPr>
          <p:cNvSpPr/>
          <p:nvPr/>
        </p:nvSpPr>
        <p:spPr>
          <a:xfrm>
            <a:off x="1166819" y="4520563"/>
            <a:ext cx="2490312" cy="540000"/>
          </a:xfrm>
          <a:prstGeom prst="rect">
            <a:avLst/>
          </a:prstGeom>
          <a:solidFill>
            <a:srgbClr val="53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AF4C5D-F8EB-4A39-BAA1-067CBDED17AD}"/>
              </a:ext>
            </a:extLst>
          </p:cNvPr>
          <p:cNvSpPr txBox="1"/>
          <p:nvPr/>
        </p:nvSpPr>
        <p:spPr>
          <a:xfrm>
            <a:off x="1107381" y="2752206"/>
            <a:ext cx="2465667" cy="400110"/>
          </a:xfrm>
          <a:prstGeom prst="rect">
            <a:avLst/>
          </a:prstGeom>
          <a:noFill/>
        </p:spPr>
        <p:txBody>
          <a:bodyPr wrap="square" rtlCol="0" anchor="ctr">
            <a:spAutoFit/>
          </a:bodyPr>
          <a:lstStyle/>
          <a:p>
            <a:pPr algn="ctr"/>
            <a:r>
              <a:rPr lang="fr-BE" sz="2000" b="1" dirty="0">
                <a:solidFill>
                  <a:schemeClr val="bg1"/>
                </a:solidFill>
              </a:rPr>
              <a:t>Pas de distraction</a:t>
            </a:r>
          </a:p>
        </p:txBody>
      </p:sp>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A97FB1-41C8-4F11-B542-07461A95E1D6}"/>
              </a:ext>
            </a:extLst>
          </p:cNvPr>
          <p:cNvSpPr txBox="1"/>
          <p:nvPr/>
        </p:nvSpPr>
        <p:spPr>
          <a:xfrm>
            <a:off x="1107381" y="3345047"/>
            <a:ext cx="2465667" cy="400110"/>
          </a:xfrm>
          <a:prstGeom prst="rect">
            <a:avLst/>
          </a:prstGeom>
          <a:noFill/>
        </p:spPr>
        <p:txBody>
          <a:bodyPr wrap="square" rtlCol="0" anchor="ctr">
            <a:spAutoFit/>
          </a:bodyPr>
          <a:lstStyle/>
          <a:p>
            <a:pPr algn="ctr"/>
            <a:r>
              <a:rPr lang="fr-BE" sz="2000" b="1" dirty="0">
                <a:solidFill>
                  <a:schemeClr val="bg1"/>
                </a:solidFill>
              </a:rPr>
              <a:t>Respirez</a:t>
            </a:r>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413734-2B1B-4281-BA49-A81007DA2B49}"/>
              </a:ext>
            </a:extLst>
          </p:cNvPr>
          <p:cNvSpPr txBox="1"/>
          <p:nvPr/>
        </p:nvSpPr>
        <p:spPr>
          <a:xfrm>
            <a:off x="1107381" y="3940731"/>
            <a:ext cx="2465667" cy="400110"/>
          </a:xfrm>
          <a:prstGeom prst="rect">
            <a:avLst/>
          </a:prstGeom>
          <a:noFill/>
        </p:spPr>
        <p:txBody>
          <a:bodyPr wrap="square" rtlCol="0" anchor="ctr">
            <a:spAutoFit/>
          </a:bodyPr>
          <a:lstStyle/>
          <a:p>
            <a:pPr algn="ctr"/>
            <a:r>
              <a:rPr lang="fr-BE" sz="2000" b="1" dirty="0">
                <a:solidFill>
                  <a:schemeClr val="bg1"/>
                </a:solidFill>
              </a:rPr>
              <a:t>Savourez</a:t>
            </a:r>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47EEB6-7C66-4625-A2C2-010C7A6BF6FD}"/>
              </a:ext>
            </a:extLst>
          </p:cNvPr>
          <p:cNvSpPr txBox="1"/>
          <p:nvPr/>
        </p:nvSpPr>
        <p:spPr>
          <a:xfrm>
            <a:off x="1107381" y="4590509"/>
            <a:ext cx="2465667" cy="400110"/>
          </a:xfrm>
          <a:prstGeom prst="rect">
            <a:avLst/>
          </a:prstGeom>
          <a:noFill/>
        </p:spPr>
        <p:txBody>
          <a:bodyPr wrap="square" rtlCol="0" anchor="ctr">
            <a:spAutoFit/>
          </a:bodyPr>
          <a:lstStyle/>
          <a:p>
            <a:pPr lvl="0" algn="ctr"/>
            <a:r>
              <a:rPr lang="fr-BE" sz="2000" b="1" dirty="0">
                <a:solidFill>
                  <a:schemeClr val="bg1"/>
                </a:solidFill>
              </a:rPr>
              <a:t>Mâchez</a:t>
            </a:r>
          </a:p>
        </p:txBody>
      </p:sp>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368D10-FEB5-4EB8-AFA3-01D17D28B1ED}"/>
              </a:ext>
            </a:extLst>
          </p:cNvPr>
          <p:cNvSpPr txBox="1"/>
          <p:nvPr/>
        </p:nvSpPr>
        <p:spPr>
          <a:xfrm>
            <a:off x="1107381" y="5176922"/>
            <a:ext cx="2465667" cy="369332"/>
          </a:xfrm>
          <a:prstGeom prst="rect">
            <a:avLst/>
          </a:prstGeom>
          <a:noFill/>
        </p:spPr>
        <p:txBody>
          <a:bodyPr wrap="square" rtlCol="0" anchor="ctr">
            <a:spAutoFit/>
          </a:bodyPr>
          <a:lstStyle/>
          <a:p>
            <a:pPr lvl="0" algn="ctr" defTabSz="533400">
              <a:lnSpc>
                <a:spcPct val="90000"/>
              </a:lnSpc>
              <a:spcBef>
                <a:spcPct val="0"/>
              </a:spcBef>
              <a:spcAft>
                <a:spcPct val="35000"/>
              </a:spcAft>
            </a:pPr>
            <a:r>
              <a:rPr lang="fr-BE" sz="2000" b="1" dirty="0">
                <a:solidFill>
                  <a:schemeClr val="bg1"/>
                </a:solidFill>
              </a:rPr>
              <a:t>Arrêtez-vous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0183578"/>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1D7B80-5A72-4167-BD96-E59544ACC801}"/>
              </a:ext>
            </a:extLst>
          </p:cNvPr>
          <p:cNvSpPr>
            <a:spLocks noGrp="1"/>
          </p:cNvSpPr>
          <p:nvPr>
            <p:ph type="title"/>
          </p:nvPr>
        </p:nvSpPr>
        <p:spPr>
          <a:xfrm>
            <a:off x="378472" y="270748"/>
            <a:ext cx="8765528" cy="600404"/>
          </a:xfrm>
        </p:spPr>
        <p:txBody>
          <a:bodyPr>
            <a:noAutofit/>
          </a:bodyPr>
          <a:lstStyle/>
          <a:p>
            <a:r>
              <a:rPr lang="fr-BE" dirty="0"/>
              <a:t>Et si les aliments étaient les médicaments de demain ?</a:t>
            </a:r>
          </a:p>
        </p:txBody>
      </p:sp>
      <p:pic>
        <p:nvPicPr>
          <p:cNvPr id="3" name="Picture 3" descr="C:\Users\bourgp00\Downloads\billionphotos-60442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3CB8DFE-4E70-4F08-91EB-08F9D5848094}"/>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7979" y="2596881"/>
            <a:ext cx="1924222" cy="13738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descr="C:\Users\bourgp00\Downloads\billionphotos-100228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7D5780-4C77-404D-BA54-EBC7883AE9E3}"/>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941040" y="4176315"/>
            <a:ext cx="1483703" cy="14837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0CC91B-C2D1-4F02-8507-2D8BAC943C37}"/>
              </a:ext>
            </a:extLst>
          </p:cNvPr>
          <p:cNvSpPr txBox="1"/>
          <p:nvPr/>
        </p:nvSpPr>
        <p:spPr>
          <a:xfrm>
            <a:off x="2904697" y="2861762"/>
            <a:ext cx="5833860" cy="938719"/>
          </a:xfrm>
          <a:prstGeom prst="rect">
            <a:avLst/>
          </a:prstGeom>
          <a:noFill/>
        </p:spPr>
        <p:txBody>
          <a:bodyPr wrap="square" rtlCol="0">
            <a:spAutoFit/>
          </a:bodyPr>
          <a:lstStyle/>
          <a:p>
            <a:pPr defTabSz="914400">
              <a:spcBef>
                <a:spcPts val="600"/>
              </a:spcBef>
            </a:pPr>
            <a:r>
              <a:rPr lang="fr-BE" b="1" dirty="0">
                <a:latin typeface="Arial"/>
              </a:rPr>
              <a:t>But de la Nutrithérapie?</a:t>
            </a:r>
          </a:p>
          <a:p>
            <a:pPr defTabSz="914400">
              <a:spcBef>
                <a:spcPts val="600"/>
              </a:spcBef>
            </a:pPr>
            <a:r>
              <a:rPr lang="fr-BE" sz="1600" dirty="0">
                <a:latin typeface="Arial"/>
              </a:rPr>
              <a:t>Maintenir une </a:t>
            </a:r>
            <a:r>
              <a:rPr lang="fr-BE" sz="1600" b="1" dirty="0">
                <a:latin typeface="Arial"/>
              </a:rPr>
              <a:t>santé optimale</a:t>
            </a:r>
            <a:r>
              <a:rPr lang="fr-BE" sz="1600" dirty="0">
                <a:latin typeface="Arial"/>
              </a:rPr>
              <a:t>, en privilégiant, stimulant ou restaurant les </a:t>
            </a:r>
            <a:r>
              <a:rPr lang="fr-BE" sz="1600" b="1" dirty="0">
                <a:latin typeface="Arial"/>
              </a:rPr>
              <a:t>fonctions physiologiques</a:t>
            </a:r>
            <a:endParaRPr lang="fr-BE" sz="1600" dirty="0">
              <a:latin typeface="Arial"/>
            </a:endParaRP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B6DF6E-533F-4150-92A2-C5174FC07645}"/>
              </a:ext>
            </a:extLst>
          </p:cNvPr>
          <p:cNvSpPr txBox="1"/>
          <p:nvPr/>
        </p:nvSpPr>
        <p:spPr>
          <a:xfrm>
            <a:off x="2939285" y="1034711"/>
            <a:ext cx="6204715" cy="1431161"/>
          </a:xfrm>
          <a:prstGeom prst="rect">
            <a:avLst/>
          </a:prstGeom>
          <a:noFill/>
        </p:spPr>
        <p:txBody>
          <a:bodyPr wrap="square" rtlCol="0">
            <a:spAutoFit/>
          </a:bodyPr>
          <a:lstStyle/>
          <a:p>
            <a:pPr defTabSz="914400"/>
            <a:r>
              <a:rPr lang="fr-BE" b="1" dirty="0">
                <a:latin typeface="Arial"/>
              </a:rPr>
              <a:t>Qu’est-ce que la Nutrithérapie?</a:t>
            </a:r>
          </a:p>
          <a:p>
            <a:pPr defTabSz="914400">
              <a:spcBef>
                <a:spcPts val="600"/>
              </a:spcBef>
            </a:pPr>
            <a:r>
              <a:rPr lang="fr-BE" sz="1600" b="1" dirty="0">
                <a:latin typeface="Arial"/>
              </a:rPr>
              <a:t>Discipline</a:t>
            </a:r>
            <a:r>
              <a:rPr lang="fr-BE" sz="1600" i="1" dirty="0">
                <a:latin typeface="Arial"/>
              </a:rPr>
              <a:t> </a:t>
            </a:r>
            <a:r>
              <a:rPr lang="fr-BE" sz="1600" b="1" u="sng" dirty="0">
                <a:latin typeface="Arial"/>
              </a:rPr>
              <a:t>spécialisée</a:t>
            </a:r>
            <a:r>
              <a:rPr lang="fr-BE" sz="1600" dirty="0">
                <a:latin typeface="Arial"/>
              </a:rPr>
              <a:t> qui vise à </a:t>
            </a:r>
            <a:r>
              <a:rPr lang="fr-BE" sz="1600" b="1" dirty="0">
                <a:latin typeface="Arial"/>
              </a:rPr>
              <a:t>comprendre</a:t>
            </a:r>
            <a:r>
              <a:rPr lang="fr-BE" sz="1600" dirty="0">
                <a:latin typeface="Arial"/>
              </a:rPr>
              <a:t> les </a:t>
            </a:r>
            <a:r>
              <a:rPr lang="fr-BE" sz="1600" b="1" dirty="0">
                <a:latin typeface="Arial"/>
              </a:rPr>
              <a:t>processus</a:t>
            </a:r>
            <a:r>
              <a:rPr lang="fr-BE" sz="1600" dirty="0">
                <a:latin typeface="Arial"/>
              </a:rPr>
              <a:t> </a:t>
            </a:r>
            <a:r>
              <a:rPr lang="fr-BE" sz="1600" b="1" dirty="0">
                <a:latin typeface="Arial"/>
              </a:rPr>
              <a:t>biologiques</a:t>
            </a:r>
            <a:r>
              <a:rPr lang="fr-BE" sz="1600" dirty="0">
                <a:latin typeface="Arial"/>
              </a:rPr>
              <a:t> (biochimie, génétique, immunologie…)  du corps humain et en quoi les </a:t>
            </a:r>
            <a:r>
              <a:rPr lang="fr-BE" sz="1600" b="1" dirty="0">
                <a:latin typeface="Arial"/>
              </a:rPr>
              <a:t>carences</a:t>
            </a:r>
            <a:r>
              <a:rPr lang="fr-BE" sz="1600" dirty="0">
                <a:latin typeface="Arial"/>
              </a:rPr>
              <a:t> ou </a:t>
            </a:r>
            <a:r>
              <a:rPr lang="fr-BE" sz="1600" b="1" dirty="0">
                <a:latin typeface="Arial"/>
              </a:rPr>
              <a:t>excès</a:t>
            </a:r>
            <a:r>
              <a:rPr lang="fr-BE" sz="1600" dirty="0">
                <a:latin typeface="Arial"/>
              </a:rPr>
              <a:t>  alimentaires peuvent avoir un </a:t>
            </a:r>
            <a:r>
              <a:rPr lang="fr-BE" sz="1600" b="1" dirty="0">
                <a:latin typeface="Arial"/>
              </a:rPr>
              <a:t>impact sur l’être et le devenir de notre santé  </a:t>
            </a:r>
          </a:p>
        </p:txBody>
      </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2E179E-FFBD-436A-A31F-59411AB53E04}"/>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2935" y="1145054"/>
            <a:ext cx="1837297" cy="1286108"/>
          </a:xfrm>
          <a:prstGeom prst="rect">
            <a:avLst/>
          </a:prstGeom>
        </p:spPr>
      </p:pic>
      <p:pic>
        <p:nvPicPr>
          <p:cNvPr id="12" name="Pictur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811E61-CE34-4E9A-A983-4EC3E8DA8629}"/>
              </a:ext>
            </a:extLst>
          </p:cNvPr>
          <p:cNvPicPr>
            <a:picLocks noChangeAspect="1"/>
          </p:cNvPicPr>
          <p:nvPr/>
        </p:nvPicPr>
        <p:blipFill>
          <a:blip r:embed="rId6"/>
          <a:stretch>
            <a:fillRect/>
          </a:stretch>
        </p:blipFill>
        <p:spPr>
          <a:xfrm>
            <a:off x="6180406" y="3847409"/>
            <a:ext cx="2886527" cy="2141513"/>
          </a:xfrm>
          <a:prstGeom prst="rect">
            <a:avLst/>
          </a:prstGeom>
        </p:spPr>
      </p:pic>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4836D2-ECF4-4FE7-B0FB-1523DA2EBD56}"/>
              </a:ext>
            </a:extLst>
          </p:cNvPr>
          <p:cNvSpPr txBox="1"/>
          <p:nvPr/>
        </p:nvSpPr>
        <p:spPr>
          <a:xfrm>
            <a:off x="2939284" y="4165614"/>
            <a:ext cx="3420419" cy="1708160"/>
          </a:xfrm>
          <a:prstGeom prst="rect">
            <a:avLst/>
          </a:prstGeom>
          <a:noFill/>
        </p:spPr>
        <p:txBody>
          <a:bodyPr wrap="square" rtlCol="0">
            <a:spAutoFit/>
          </a:bodyPr>
          <a:lstStyle/>
          <a:p>
            <a:pPr defTabSz="914400">
              <a:spcBef>
                <a:spcPts val="600"/>
              </a:spcBef>
            </a:pPr>
            <a:r>
              <a:rPr lang="en-US" b="1" dirty="0">
                <a:latin typeface="Arial"/>
              </a:rPr>
              <a:t>Action sur 3 axes</a:t>
            </a:r>
            <a:endParaRPr lang="fr-BE" b="1" dirty="0">
              <a:latin typeface="Arial"/>
            </a:endParaRPr>
          </a:p>
          <a:p>
            <a:pPr marL="342900" indent="-342900" defTabSz="914400">
              <a:spcBef>
                <a:spcPts val="600"/>
              </a:spcBef>
              <a:buAutoNum type="arabicPeriod"/>
            </a:pPr>
            <a:r>
              <a:rPr lang="fr-BE" dirty="0">
                <a:solidFill>
                  <a:schemeClr val="accent5"/>
                </a:solidFill>
                <a:latin typeface="Arial"/>
              </a:rPr>
              <a:t>Conseils</a:t>
            </a:r>
            <a:r>
              <a:rPr lang="fr-BE" b="1" dirty="0">
                <a:solidFill>
                  <a:schemeClr val="accent5"/>
                </a:solidFill>
                <a:latin typeface="Arial"/>
              </a:rPr>
              <a:t> alimentaires</a:t>
            </a:r>
            <a:endParaRPr lang="fr-BE" b="1" dirty="0">
              <a:latin typeface="Arial"/>
            </a:endParaRP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compléments alimentaires </a:t>
            </a:r>
            <a:r>
              <a:rPr lang="fr-BE" i="1" dirty="0">
                <a:latin typeface="Arial"/>
              </a:rPr>
              <a:t>(si nécessaire)</a:t>
            </a:r>
          </a:p>
          <a:p>
            <a:pPr marL="342900" indent="-342900" defTabSz="914400">
              <a:spcBef>
                <a:spcPts val="600"/>
              </a:spcBef>
              <a:buAutoNum type="arabicPeriod"/>
            </a:pPr>
            <a:r>
              <a:rPr lang="en-US" dirty="0">
                <a:latin typeface="Arial"/>
              </a:rPr>
              <a:t>C</a:t>
            </a:r>
            <a:r>
              <a:rPr lang="fr-BE" dirty="0" err="1">
                <a:latin typeface="Arial"/>
              </a:rPr>
              <a:t>onseils</a:t>
            </a:r>
            <a:r>
              <a:rPr lang="fr-BE" dirty="0">
                <a:latin typeface="Arial"/>
              </a:rPr>
              <a:t> Hygiène de vie</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FFBDB5-6863-4A36-B6CF-8482E15E2C5B}"/>
              </a:ext>
            </a:extLst>
          </p:cNvPr>
          <p:cNvSpPr txBox="1"/>
          <p:nvPr/>
        </p:nvSpPr>
        <p:spPr>
          <a:xfrm>
            <a:off x="2323269" y="2195844"/>
            <a:ext cx="5096710" cy="1969770"/>
          </a:xfrm>
          <a:prstGeom prst="rect">
            <a:avLst/>
          </a:prstGeom>
          <a:solidFill>
            <a:srgbClr val="E7EED6">
              <a:alpha val="89804"/>
            </a:srgbClr>
          </a:solidFill>
          <a:effectLst>
            <a:outerShdw blurRad="50800" dist="38100" dir="8100000" algn="tr" rotWithShape="0">
              <a:prstClr val="black">
                <a:alpha val="40000"/>
              </a:prstClr>
            </a:outerShdw>
          </a:effectLst>
        </p:spPr>
        <p:txBody>
          <a:bodyPr wrap="square" rtlCol="0">
            <a:spAutoFit/>
          </a:bodyPr>
          <a:lstStyle/>
          <a:p>
            <a:pPr algn="ctr" defTabSz="914400">
              <a:spcBef>
                <a:spcPts val="600"/>
              </a:spcBef>
            </a:pPr>
            <a:r>
              <a:rPr lang="fr-BE" sz="2800" b="1" dirty="0">
                <a:latin typeface="Arial"/>
              </a:rPr>
              <a:t>Basés sur</a:t>
            </a:r>
            <a:r>
              <a:rPr lang="fr-BE" sz="2800" b="1" dirty="0" smtClean="0">
                <a:latin typeface="Arial"/>
              </a:rPr>
              <a:t> des DONNEES </a:t>
            </a:r>
            <a:r>
              <a:rPr lang="fr-BE" sz="2800" b="1" dirty="0">
                <a:latin typeface="Arial"/>
              </a:rPr>
              <a:t>provenant de </a:t>
            </a:r>
            <a:endParaRPr lang="fr-BE" sz="2800" b="1" dirty="0" smtClean="0">
              <a:latin typeface="Arial"/>
            </a:endParaRPr>
          </a:p>
          <a:p>
            <a:pPr algn="ctr" defTabSz="914400">
              <a:spcBef>
                <a:spcPts val="600"/>
              </a:spcBef>
            </a:pPr>
            <a:r>
              <a:rPr lang="fr-BE" sz="2800" b="1" dirty="0" smtClean="0">
                <a:latin typeface="Arial"/>
              </a:rPr>
              <a:t>recherches scientifiques </a:t>
            </a:r>
          </a:p>
          <a:p>
            <a:pPr algn="ctr" defTabSz="914400">
              <a:spcBef>
                <a:spcPts val="600"/>
              </a:spcBef>
            </a:pPr>
            <a:r>
              <a:rPr lang="fr-BE" sz="2800" b="1" dirty="0" smtClean="0">
                <a:latin typeface="Arial"/>
              </a:rPr>
              <a:t>et études </a:t>
            </a:r>
            <a:r>
              <a:rPr lang="fr-BE" sz="2800" b="1" dirty="0">
                <a:latin typeface="Arial"/>
              </a:rPr>
              <a:t>cliniques</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FCB147-A385-4598-BF16-5213B9223BE8}"/>
              </a:ext>
            </a:extLst>
          </p:cNvPr>
          <p:cNvSpPr txBox="1"/>
          <p:nvPr/>
        </p:nvSpPr>
        <p:spPr>
          <a:xfrm>
            <a:off x="1804037" y="6148756"/>
            <a:ext cx="4995236" cy="523220"/>
          </a:xfrm>
          <a:prstGeom prst="rect">
            <a:avLst/>
          </a:prstGeom>
          <a:noFill/>
        </p:spPr>
        <p:txBody>
          <a:bodyPr wrap="square" rtlCol="0">
            <a:spAutoFit/>
          </a:bodyPr>
          <a:lstStyle/>
          <a:p>
            <a:pPr algn="r" defTabSz="914400">
              <a:spcBef>
                <a:spcPts val="600"/>
              </a:spcBef>
            </a:pPr>
            <a:r>
              <a:rPr lang="fr-BE" sz="2800" b="1" dirty="0">
                <a:solidFill>
                  <a:srgbClr val="207387"/>
                </a:solidFill>
                <a:latin typeface="Arial"/>
              </a:rPr>
              <a:t>Plus infos: www.udnf.be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41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animBg="1"/>
      <p:bldP spid="16"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29480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1762488"/>
            <a:ext cx="4805359" cy="104897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1945081"/>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n°3</a:t>
            </a:r>
            <a:r>
              <a:rPr lang="fr-BE" sz="1400" dirty="0">
                <a:solidFill>
                  <a:srgbClr val="24213E"/>
                </a:solidFill>
              </a:rPr>
              <a:t>: </a:t>
            </a:r>
          </a:p>
          <a:p>
            <a:pPr marL="114300" lvl="0" indent="0">
              <a:buClr>
                <a:srgbClr val="DEAE00"/>
              </a:buClr>
              <a:buNone/>
              <a:defRPr/>
            </a:pPr>
            <a:r>
              <a:rPr lang="fr-BE" sz="1800" dirty="0"/>
              <a:t>Une bonne digestion / Intestin en bonne santé</a:t>
            </a: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757443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Résultat de recherche d'images pour &quot;travail à la chain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D1BCEA-1539-429B-9DD0-987A7C5CBDEA}"/>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07796" y="1412093"/>
            <a:ext cx="3342555" cy="445134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0" name="Title 49"/>
          <p:cNvSpPr>
            <a:spLocks noGrp="1"/>
          </p:cNvSpPr>
          <p:nvPr>
            <p:ph type="title"/>
          </p:nvPr>
        </p:nvSpPr>
        <p:spPr/>
        <p:txBody>
          <a:bodyPr>
            <a:normAutofit/>
          </a:bodyPr>
          <a:lstStyle/>
          <a:p>
            <a:r>
              <a:rPr lang="fr-BE" dirty="0"/>
              <a:t>Une bonne digestion pour une santé optimale ! </a:t>
            </a:r>
          </a:p>
        </p:txBody>
      </p:sp>
      <p:grpSp>
        <p:nvGrpSpPr>
          <p:cNvPr id="4" name="Group 3"/>
          <p:cNvGrpSpPr/>
          <p:nvPr/>
        </p:nvGrpSpPr>
        <p:grpSpPr>
          <a:xfrm>
            <a:off x="508389" y="1103557"/>
            <a:ext cx="8194860" cy="5068416"/>
            <a:chOff x="539552" y="1182287"/>
            <a:chExt cx="8194860" cy="5068416"/>
          </a:xfrm>
        </p:grpSpPr>
        <p:sp>
          <p:nvSpPr>
            <p:cNvPr id="2" name="TextBox 1"/>
            <p:cNvSpPr txBox="1"/>
            <p:nvPr/>
          </p:nvSpPr>
          <p:spPr>
            <a:xfrm>
              <a:off x="5869416" y="3921106"/>
              <a:ext cx="2864996" cy="1938992"/>
            </a:xfrm>
            <a:prstGeom prst="rect">
              <a:avLst/>
            </a:prstGeom>
            <a:noFill/>
          </p:spPr>
          <p:txBody>
            <a:bodyPr wrap="square" rtlCol="0">
              <a:spAutoFit/>
            </a:bodyPr>
            <a:lstStyle/>
            <a:p>
              <a:pPr algn="ctr"/>
              <a:r>
                <a:rPr lang="fr-BE" sz="4000" b="1" dirty="0">
                  <a:solidFill>
                    <a:schemeClr val="bg1"/>
                  </a:solidFill>
                </a:rPr>
                <a:t>Chaque étape est CRITIQUE !</a:t>
              </a:r>
            </a:p>
          </p:txBody>
        </p:sp>
        <p:pic>
          <p:nvPicPr>
            <p:cNvPr id="42"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52" y="1182287"/>
              <a:ext cx="4549470" cy="50684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6243799"/>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221AEA-0849-4C73-AC30-61866F62FA47}"/>
              </a:ext>
            </a:extLst>
          </p:cNvPr>
          <p:cNvGrpSpPr/>
          <p:nvPr/>
        </p:nvGrpSpPr>
        <p:grpSpPr>
          <a:xfrm>
            <a:off x="3608808" y="164651"/>
            <a:ext cx="5535192" cy="6379779"/>
            <a:chOff x="5861951" y="3869930"/>
            <a:chExt cx="2466011" cy="2002811"/>
          </a:xfrm>
        </p:grpSpPr>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C8ADB1-FAD3-493E-B80F-84A54A4D9002}"/>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1951" y="3869930"/>
              <a:ext cx="2466011" cy="20028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A81F77-A458-4AE4-B8AB-5196C41855FA}"/>
                </a:ext>
              </a:extLst>
            </p:cNvPr>
            <p:cNvSpPr txBox="1"/>
            <p:nvPr/>
          </p:nvSpPr>
          <p:spPr>
            <a:xfrm>
              <a:off x="5907980" y="4675087"/>
              <a:ext cx="2373952" cy="454117"/>
            </a:xfrm>
            <a:prstGeom prst="rect">
              <a:avLst/>
            </a:prstGeom>
            <a:noFill/>
          </p:spPr>
          <p:txBody>
            <a:bodyPr wrap="square" rtlCol="0">
              <a:spAutoFit/>
            </a:bodyPr>
            <a:lstStyle/>
            <a:p>
              <a:pPr algn="ctr"/>
              <a:r>
                <a:rPr lang="fr-BE" sz="4400" b="1" dirty="0">
                  <a:solidFill>
                    <a:schemeClr val="bg1"/>
                  </a:solidFill>
                  <a:latin typeface="Bradley Hand ITC" panose="03070402050302030203" pitchFamily="66" charset="0"/>
                </a:rPr>
                <a:t>Les intestins n’ont pas de dents </a:t>
              </a:r>
              <a:r>
                <a:rPr lang="fr-BE" sz="4400" b="1" dirty="0">
                  <a:solidFill>
                    <a:schemeClr val="bg1"/>
                  </a:solidFill>
                  <a:latin typeface="Bradley Hand ITC" panose="03070402050302030203" pitchFamily="66" charset="0"/>
                  <a:sym typeface="Wingdings" panose="05000000000000000000" pitchFamily="2" charset="2"/>
                </a:rPr>
                <a:t></a:t>
              </a:r>
              <a:endParaRPr lang="fr-BE" sz="4400" b="1" dirty="0">
                <a:solidFill>
                  <a:schemeClr val="bg1"/>
                </a:solidFill>
                <a:latin typeface="Bradley Hand ITC" panose="03070402050302030203" pitchFamily="66" charset="0"/>
              </a:endParaRPr>
            </a:p>
          </p:txBody>
        </p:sp>
      </p:grpSp>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A13998-B7A6-49B2-9C5A-355CE5051273}"/>
              </a:ext>
            </a:extLst>
          </p:cNvPr>
          <p:cNvGrpSpPr/>
          <p:nvPr/>
        </p:nvGrpSpPr>
        <p:grpSpPr>
          <a:xfrm>
            <a:off x="606797" y="643151"/>
            <a:ext cx="8036091" cy="5425633"/>
            <a:chOff x="606797" y="643151"/>
            <a:chExt cx="8036091" cy="5425633"/>
          </a:xfrm>
        </p:grpSpPr>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F03DDD-3AFC-4F9E-A046-940388583623}"/>
                </a:ext>
              </a:extLst>
            </p:cNvPr>
            <p:cNvSpPr txBox="1"/>
            <p:nvPr/>
          </p:nvSpPr>
          <p:spPr>
            <a:xfrm>
              <a:off x="889630" y="2283132"/>
              <a:ext cx="5644988" cy="3785652"/>
            </a:xfrm>
            <a:prstGeom prst="rect">
              <a:avLst/>
            </a:prstGeom>
            <a:noFill/>
          </p:spPr>
          <p:txBody>
            <a:bodyPr wrap="square" rtlCol="0">
              <a:spAutoFit/>
            </a:bodyPr>
            <a:lstStyle/>
            <a:p>
              <a:r>
                <a:rPr lang="fr-BE" sz="8000" b="1" dirty="0">
                  <a:solidFill>
                    <a:schemeClr val="bg2">
                      <a:lumMod val="10000"/>
                    </a:schemeClr>
                  </a:solidFill>
                </a:rPr>
                <a:t>Et</a:t>
              </a:r>
            </a:p>
            <a:p>
              <a:r>
                <a:rPr lang="fr-BE" sz="8000" b="1" dirty="0">
                  <a:solidFill>
                    <a:schemeClr val="bg2">
                      <a:lumMod val="10000"/>
                    </a:schemeClr>
                  </a:solidFill>
                </a:rPr>
                <a:t>Manger</a:t>
              </a:r>
            </a:p>
            <a:p>
              <a:r>
                <a:rPr lang="fr-BE" sz="8000" b="1" dirty="0">
                  <a:solidFill>
                    <a:schemeClr val="bg2">
                      <a:lumMod val="10000"/>
                    </a:schemeClr>
                  </a:solidFill>
                </a:rPr>
                <a:t>Lentement !</a:t>
              </a:r>
            </a:p>
          </p:txBody>
        </p:sp>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E48D8B-CF62-413B-9494-689A48E2E018}"/>
                </a:ext>
              </a:extLst>
            </p:cNvPr>
            <p:cNvGrpSpPr/>
            <p:nvPr/>
          </p:nvGrpSpPr>
          <p:grpSpPr>
            <a:xfrm>
              <a:off x="606797" y="643151"/>
              <a:ext cx="8036091" cy="1458918"/>
              <a:chOff x="606797" y="643151"/>
              <a:chExt cx="8036091" cy="1458918"/>
            </a:xfrm>
          </p:grpSpPr>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FEB251-37FA-4AFF-A917-9826A4876BA4}"/>
                  </a:ext>
                </a:extLst>
              </p:cNvPr>
              <p:cNvSpPr/>
              <p:nvPr/>
            </p:nvSpPr>
            <p:spPr>
              <a:xfrm>
                <a:off x="1124607" y="643151"/>
                <a:ext cx="7325710" cy="1458918"/>
              </a:xfrm>
              <a:prstGeom prst="rect">
                <a:avLst/>
              </a:prstGeom>
              <a:solidFill>
                <a:srgbClr val="FFFF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BC53D6-CEC5-4901-BF8E-704EE833808F}"/>
                  </a:ext>
                </a:extLst>
              </p:cNvPr>
              <p:cNvSpPr txBox="1"/>
              <p:nvPr/>
            </p:nvSpPr>
            <p:spPr>
              <a:xfrm>
                <a:off x="606797" y="643151"/>
                <a:ext cx="8036091" cy="1323439"/>
              </a:xfrm>
              <a:prstGeom prst="rect">
                <a:avLst/>
              </a:prstGeom>
              <a:noFill/>
            </p:spPr>
            <p:txBody>
              <a:bodyPr wrap="square" rtlCol="0">
                <a:spAutoFit/>
              </a:bodyPr>
              <a:lstStyle/>
              <a:p>
                <a:pPr algn="ctr"/>
                <a:r>
                  <a:rPr lang="fr-BE" sz="8000" b="1" dirty="0">
                    <a:solidFill>
                      <a:schemeClr val="accent6"/>
                    </a:solidFill>
                  </a:rPr>
                  <a:t>Bien Mastiquer</a:t>
                </a:r>
              </a:p>
            </p:txBody>
          </p:sp>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1488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3E454A5-846A-4E1A-BEAB-98845DB60E63}"/>
              </a:ext>
            </a:extLst>
          </p:cNvPr>
          <p:cNvGrpSpPr/>
          <p:nvPr/>
        </p:nvGrpSpPr>
        <p:grpSpPr>
          <a:xfrm>
            <a:off x="1134321" y="965745"/>
            <a:ext cx="7604237" cy="4986499"/>
            <a:chOff x="1371597" y="311839"/>
            <a:chExt cx="7604237" cy="4986499"/>
          </a:xfrm>
        </p:grpSpPr>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81EDD23-F858-4AC4-89D6-7CC903B5D3BD}"/>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1597" y="681171"/>
              <a:ext cx="6847492" cy="4617167"/>
            </a:xfrm>
            <a:prstGeom prst="rect">
              <a:avLst/>
            </a:prstGeom>
          </p:spPr>
        </p:pic>
        <p:cxnSp>
          <p:nvCxnSpPr>
            <p:cNvPr id="6" name="Straight Connecto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B5C692-E114-4FB9-8A8D-818FF493A712}"/>
                </a:ext>
              </a:extLst>
            </p:cNvPr>
            <p:cNvCxnSpPr>
              <a:cxnSpLocks/>
            </p:cNvCxnSpPr>
            <p:nvPr/>
          </p:nvCxnSpPr>
          <p:spPr>
            <a:xfrm flipV="1">
              <a:off x="3647090" y="681171"/>
              <a:ext cx="115613" cy="108456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0A3ED2-80B2-4533-9E13-C7F42D3ADCE2}"/>
                </a:ext>
              </a:extLst>
            </p:cNvPr>
            <p:cNvCxnSpPr>
              <a:cxnSpLocks/>
            </p:cNvCxnSpPr>
            <p:nvPr/>
          </p:nvCxnSpPr>
          <p:spPr>
            <a:xfrm flipV="1">
              <a:off x="3205656" y="949746"/>
              <a:ext cx="504496" cy="2283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F70E17-F65D-44E7-83FC-1381F97A1F44}"/>
                </a:ext>
              </a:extLst>
            </p:cNvPr>
            <p:cNvSpPr txBox="1"/>
            <p:nvPr/>
          </p:nvSpPr>
          <p:spPr>
            <a:xfrm>
              <a:off x="2275489" y="311839"/>
              <a:ext cx="2858814" cy="369332"/>
            </a:xfrm>
            <a:prstGeom prst="rect">
              <a:avLst/>
            </a:prstGeom>
            <a:noFill/>
          </p:spPr>
          <p:txBody>
            <a:bodyPr wrap="square" rtlCol="0">
              <a:spAutoFit/>
            </a:bodyPr>
            <a:lstStyle/>
            <a:p>
              <a:r>
                <a:rPr lang="fr-BE" dirty="0"/>
                <a:t>Paroi cellulaire des végétaux</a:t>
              </a:r>
            </a:p>
          </p:txBody>
        </p: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DF6F9F-55FA-490C-B254-5600049AECB1}"/>
                </a:ext>
              </a:extLst>
            </p:cNvPr>
            <p:cNvCxnSpPr>
              <a:cxnSpLocks/>
            </p:cNvCxnSpPr>
            <p:nvPr/>
          </p:nvCxnSpPr>
          <p:spPr>
            <a:xfrm flipV="1">
              <a:off x="6469118" y="949746"/>
              <a:ext cx="0" cy="21871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9C2FB3-49B2-4144-A723-468D9994E37C}"/>
                </a:ext>
              </a:extLst>
            </p:cNvPr>
            <p:cNvSpPr txBox="1"/>
            <p:nvPr/>
          </p:nvSpPr>
          <p:spPr>
            <a:xfrm>
              <a:off x="5754414" y="580414"/>
              <a:ext cx="1844564" cy="369332"/>
            </a:xfrm>
            <a:prstGeom prst="rect">
              <a:avLst/>
            </a:prstGeom>
            <a:noFill/>
          </p:spPr>
          <p:txBody>
            <a:bodyPr wrap="square" rtlCol="0">
              <a:spAutoFit/>
            </a:bodyPr>
            <a:lstStyle/>
            <a:p>
              <a:r>
                <a:rPr lang="fr-BE" dirty="0"/>
                <a:t>Fibre de cellulose</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F6E290-3679-443A-A8F0-3B1CD998DD22}"/>
                </a:ext>
              </a:extLst>
            </p:cNvPr>
            <p:cNvSpPr txBox="1"/>
            <p:nvPr/>
          </p:nvSpPr>
          <p:spPr>
            <a:xfrm>
              <a:off x="3959774" y="2352761"/>
              <a:ext cx="1368970" cy="276999"/>
            </a:xfrm>
            <a:prstGeom prst="rect">
              <a:avLst/>
            </a:prstGeom>
            <a:noFill/>
          </p:spPr>
          <p:txBody>
            <a:bodyPr wrap="square" rtlCol="0">
              <a:spAutoFit/>
            </a:bodyPr>
            <a:lstStyle/>
            <a:p>
              <a:r>
                <a:rPr lang="fr-BE" sz="1200" dirty="0"/>
                <a:t>Fibre de cellulose</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39C51A-5788-40D8-9BEF-1DC2DD33A2AE}"/>
                </a:ext>
              </a:extLst>
            </p:cNvPr>
            <p:cNvSpPr txBox="1"/>
            <p:nvPr/>
          </p:nvSpPr>
          <p:spPr>
            <a:xfrm>
              <a:off x="7556936" y="1513832"/>
              <a:ext cx="1418898" cy="369332"/>
            </a:xfrm>
            <a:prstGeom prst="rect">
              <a:avLst/>
            </a:prstGeom>
            <a:noFill/>
          </p:spPr>
          <p:txBody>
            <a:bodyPr wrap="square" rtlCol="0">
              <a:spAutoFit/>
            </a:bodyPr>
            <a:lstStyle/>
            <a:p>
              <a:r>
                <a:rPr lang="fr-BE" dirty="0"/>
                <a:t>Microfibrilles</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FFF94F-A815-4615-A2AF-71776372E89A}"/>
                </a:ext>
              </a:extLst>
            </p:cNvPr>
            <p:cNvSpPr txBox="1"/>
            <p:nvPr/>
          </p:nvSpPr>
          <p:spPr>
            <a:xfrm>
              <a:off x="7415046" y="3957487"/>
              <a:ext cx="982719" cy="369332"/>
            </a:xfrm>
            <a:prstGeom prst="rect">
              <a:avLst/>
            </a:prstGeom>
            <a:noFill/>
          </p:spPr>
          <p:txBody>
            <a:bodyPr wrap="square" rtlCol="0">
              <a:spAutoFit/>
            </a:bodyPr>
            <a:lstStyle/>
            <a:p>
              <a:r>
                <a:rPr lang="fr-BE" dirty="0"/>
                <a:t>Glucose</a:t>
              </a:r>
            </a:p>
          </p:txBody>
        </p: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A73109-AF41-42F4-B7DC-7E83DA958FBC}"/>
                </a:ext>
              </a:extLst>
            </p:cNvPr>
            <p:cNvCxnSpPr>
              <a:cxnSpLocks/>
            </p:cNvCxnSpPr>
            <p:nvPr/>
          </p:nvCxnSpPr>
          <p:spPr>
            <a:xfrm flipH="1" flipV="1">
              <a:off x="7415046" y="3840419"/>
              <a:ext cx="141890" cy="19555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0A8EBC-D3A7-4BF0-B3AB-E112DCC3462C}"/>
              </a:ext>
            </a:extLst>
          </p:cNvPr>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230" t="3283" r="5307" b="4030"/>
          <a:stretch/>
        </p:blipFill>
        <p:spPr>
          <a:xfrm>
            <a:off x="911424" y="3124715"/>
            <a:ext cx="2811074" cy="2120217"/>
          </a:xfrm>
          <a:prstGeom prst="rect">
            <a:avLst/>
          </a:prstGeom>
        </p:spPr>
      </p:pic>
      <p:sp>
        <p:nvSpPr>
          <p:cNvPr id="22" name="Titl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E5CADE-8438-494E-806A-3300425081B1}"/>
              </a:ext>
            </a:extLst>
          </p:cNvPr>
          <p:cNvSpPr>
            <a:spLocks noGrp="1"/>
          </p:cNvSpPr>
          <p:nvPr>
            <p:ph type="title"/>
          </p:nvPr>
        </p:nvSpPr>
        <p:spPr/>
        <p:txBody>
          <a:bodyPr>
            <a:normAutofit/>
          </a:bodyPr>
          <a:lstStyle/>
          <a:p>
            <a:r>
              <a:rPr lang="fr-BE" dirty="0"/>
              <a:t>La cellulose n'est pas digérée par l'homme</a:t>
            </a:r>
          </a:p>
        </p:txBody>
      </p:sp>
      <p:sp>
        <p:nvSpPr>
          <p:cNvPr id="24" name="Titl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030A7D-D03F-49AF-8D16-D1DB7D6145D8}"/>
              </a:ext>
            </a:extLst>
          </p:cNvPr>
          <p:cNvSpPr txBox="1">
            <a:spLocks/>
          </p:cNvSpPr>
          <p:nvPr/>
        </p:nvSpPr>
        <p:spPr>
          <a:xfrm>
            <a:off x="476528" y="5134444"/>
            <a:ext cx="3858642" cy="1017044"/>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000" dirty="0">
                <a:solidFill>
                  <a:schemeClr val="tx1"/>
                </a:solidFill>
              </a:rPr>
              <a:t>Mais est cependant utile au bon fonctionnement des intestins sous forme de fibres végétales</a:t>
            </a:r>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3B4F9C4-0369-49CA-B863-5BB9CE64FAD0}"/>
              </a:ext>
            </a:extLst>
          </p:cNvPr>
          <p:cNvSpPr txBox="1"/>
          <p:nvPr/>
        </p:nvSpPr>
        <p:spPr>
          <a:xfrm>
            <a:off x="5342308" y="6114275"/>
            <a:ext cx="2639505" cy="523220"/>
          </a:xfrm>
          <a:prstGeom prst="rect">
            <a:avLst/>
          </a:prstGeom>
          <a:noFill/>
        </p:spPr>
        <p:txBody>
          <a:bodyPr wrap="square" rtlCol="0">
            <a:spAutoFit/>
          </a:bodyPr>
          <a:lstStyle/>
          <a:p>
            <a:r>
              <a:rPr lang="fr-BE" sz="2800" b="1" dirty="0"/>
              <a:t>Bien mastiquer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8374253"/>
      </p:ext>
    </p:extLst>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Résultat de recherche d'images pour &quot;personne agée mangeant&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FB26B4-C263-4EFA-A510-6B0BA79B7A7A}"/>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6555" y="1978773"/>
            <a:ext cx="4354838" cy="312474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5493B2-6DEE-4F36-ADB5-C4E7FA5B1D9B}"/>
              </a:ext>
            </a:extLst>
          </p:cNvPr>
          <p:cNvSpPr>
            <a:spLocks noGrp="1"/>
          </p:cNvSpPr>
          <p:nvPr>
            <p:ph type="title"/>
          </p:nvPr>
        </p:nvSpPr>
        <p:spPr/>
        <p:txBody>
          <a:bodyPr/>
          <a:lstStyle/>
          <a:p>
            <a:r>
              <a:rPr lang="fr-BE" dirty="0"/>
              <a:t>Digestion chez la personne âgée</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F14981-ABED-463E-8FF5-03607F3F3657}"/>
              </a:ext>
            </a:extLst>
          </p:cNvPr>
          <p:cNvSpPr txBox="1"/>
          <p:nvPr/>
        </p:nvSpPr>
        <p:spPr>
          <a:xfrm>
            <a:off x="469991" y="1175671"/>
            <a:ext cx="8177047" cy="646331"/>
          </a:xfrm>
          <a:prstGeom prst="rect">
            <a:avLst/>
          </a:prstGeom>
          <a:noFill/>
        </p:spPr>
        <p:txBody>
          <a:bodyPr wrap="square" rtlCol="0">
            <a:spAutoFit/>
          </a:bodyPr>
          <a:lstStyle/>
          <a:p>
            <a:r>
              <a:rPr lang="fr-BE" sz="3600" b="1" dirty="0"/>
              <a:t>Incidence élevée de difficulté digestive:</a:t>
            </a:r>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D5059E-451A-4E23-9EB9-DCBE5CBBB39E}"/>
              </a:ext>
            </a:extLst>
          </p:cNvPr>
          <p:cNvSpPr txBox="1"/>
          <p:nvPr/>
        </p:nvSpPr>
        <p:spPr>
          <a:xfrm>
            <a:off x="5297213" y="2331419"/>
            <a:ext cx="4046483" cy="2062103"/>
          </a:xfrm>
          <a:prstGeom prst="rect">
            <a:avLst/>
          </a:prstGeom>
          <a:noFill/>
        </p:spPr>
        <p:txBody>
          <a:bodyPr wrap="square" rtlCol="0">
            <a:spAutoFit/>
          </a:bodyPr>
          <a:lstStyle/>
          <a:p>
            <a:pPr marL="285750" indent="-285750">
              <a:buFont typeface="Arial" panose="020B0604020202020204" pitchFamily="34" charset="0"/>
              <a:buChar char="•"/>
            </a:pPr>
            <a:r>
              <a:rPr lang="fr-BE" sz="3200" dirty="0"/>
              <a:t>Mauvaise mastication</a:t>
            </a:r>
          </a:p>
          <a:p>
            <a:pPr marL="285750" indent="-285750">
              <a:buFont typeface="Arial" panose="020B0604020202020204" pitchFamily="34" charset="0"/>
              <a:buChar char="•"/>
            </a:pPr>
            <a:r>
              <a:rPr lang="fr-BE" sz="3200" dirty="0"/>
              <a:t>Hypochlorhydrie</a:t>
            </a:r>
          </a:p>
          <a:p>
            <a:pPr marL="285750" indent="-285750">
              <a:buFont typeface="Arial" panose="020B0604020202020204" pitchFamily="34" charset="0"/>
              <a:buChar char="•"/>
            </a:pPr>
            <a:r>
              <a:rPr lang="fr-BE" sz="3200" dirty="0"/>
              <a:t>Déficit en lipase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7571505"/>
      </p:ext>
    </p:extLst>
  </p:cSld>
  <p:clrMapOvr>
    <a:masterClrMapping/>
  </p:clrMapOvr>
  <p:transition spd="slow"/>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219869" y="260648"/>
            <a:ext cx="8713924" cy="517118"/>
          </a:xfrm>
          <a:prstGeom prst="rect">
            <a:avLst/>
          </a:prstGeom>
        </p:spPr>
        <p:txBody>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3000" b="0" dirty="0">
                <a:solidFill>
                  <a:schemeClr val="accent6"/>
                </a:solidFill>
                <a:latin typeface="+mn-lt"/>
              </a:rPr>
              <a:t>Un intestin en bonne santé, un requis incontournable … </a:t>
            </a:r>
          </a:p>
        </p:txBody>
      </p:sp>
      <p:pic>
        <p:nvPicPr>
          <p:cNvPr id="4"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0468" y="1296395"/>
            <a:ext cx="2952329" cy="408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5576" y="2314084"/>
            <a:ext cx="2808312" cy="2499708"/>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TextBox 5"/>
          <p:cNvSpPr txBox="1"/>
          <p:nvPr/>
        </p:nvSpPr>
        <p:spPr>
          <a:xfrm>
            <a:off x="1686190" y="4976513"/>
            <a:ext cx="3753214" cy="954107"/>
          </a:xfrm>
          <a:prstGeom prst="rect">
            <a:avLst/>
          </a:prstGeom>
          <a:noFill/>
        </p:spPr>
        <p:txBody>
          <a:bodyPr wrap="square" rtlCol="0">
            <a:spAutoFit/>
          </a:bodyPr>
          <a:lstStyle/>
          <a:p>
            <a:pPr algn="ctr"/>
            <a:r>
              <a:rPr lang="fr-BE" sz="2800" dirty="0"/>
              <a:t>Intégrité de la muqueuse intestinale</a:t>
            </a:r>
          </a:p>
        </p:txBody>
      </p:sp>
      <p:sp>
        <p:nvSpPr>
          <p:cNvPr id="7" name="TextBox 6"/>
          <p:cNvSpPr txBox="1"/>
          <p:nvPr/>
        </p:nvSpPr>
        <p:spPr>
          <a:xfrm>
            <a:off x="4678342" y="1597092"/>
            <a:ext cx="3753214" cy="523220"/>
          </a:xfrm>
          <a:prstGeom prst="rect">
            <a:avLst/>
          </a:prstGeom>
          <a:noFill/>
        </p:spPr>
        <p:txBody>
          <a:bodyPr wrap="square" rtlCol="0">
            <a:spAutoFit/>
          </a:bodyPr>
          <a:lstStyle/>
          <a:p>
            <a:pPr algn="ctr"/>
            <a:r>
              <a:rPr lang="fr-BE" sz="2800" dirty="0"/>
              <a:t>Un </a:t>
            </a:r>
            <a:r>
              <a:rPr lang="fr-BE" sz="2800" dirty="0" err="1"/>
              <a:t>microbiote</a:t>
            </a:r>
            <a:r>
              <a:rPr lang="fr-BE" sz="2800" dirty="0"/>
              <a:t> équilibré</a:t>
            </a:r>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2199C3-7CAD-4B1B-97C5-EE694A068DA8}"/>
              </a:ext>
            </a:extLst>
          </p:cNvPr>
          <p:cNvSpPr txBox="1"/>
          <p:nvPr/>
        </p:nvSpPr>
        <p:spPr>
          <a:xfrm>
            <a:off x="3816494" y="3040581"/>
            <a:ext cx="861848" cy="1015663"/>
          </a:xfrm>
          <a:prstGeom prst="rect">
            <a:avLst/>
          </a:prstGeom>
          <a:noFill/>
        </p:spPr>
        <p:txBody>
          <a:bodyPr wrap="square" rtlCol="0">
            <a:spAutoFit/>
          </a:bodyPr>
          <a:lstStyle/>
          <a:p>
            <a:pPr algn="ctr"/>
            <a:r>
              <a:rPr lang="fr-BE" sz="6000"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8945365"/>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ABD79B-5DE3-415C-8CF3-44B5E3CF5150}"/>
              </a:ext>
            </a:extLst>
          </p:cNvPr>
          <p:cNvGrpSpPr/>
          <p:nvPr/>
        </p:nvGrpSpPr>
        <p:grpSpPr>
          <a:xfrm>
            <a:off x="3374564" y="2493688"/>
            <a:ext cx="2708622" cy="1758637"/>
            <a:chOff x="1555931" y="4859421"/>
            <a:chExt cx="2708622" cy="1758637"/>
          </a:xfrm>
        </p:grpSpPr>
        <p:sp>
          <p:nvSpPr>
            <p:cNvPr id="49" name="Freeform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FFAC0C-F1EC-450F-AAC4-03E0547BD028}"/>
                </a:ext>
              </a:extLst>
            </p:cNvPr>
            <p:cNvSpPr/>
            <p:nvPr/>
          </p:nvSpPr>
          <p:spPr>
            <a:xfrm rot="16200000">
              <a:off x="2444249" y="4266999"/>
              <a:ext cx="839049" cy="261169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Picture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C27594-62DE-432A-96E6-67AEF52F7E47}"/>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55931" y="5563258"/>
              <a:ext cx="1264762" cy="1054800"/>
            </a:xfrm>
            <a:prstGeom prst="rect">
              <a:avLst/>
            </a:prstGeom>
          </p:spPr>
        </p:pic>
        <p:pic>
          <p:nvPicPr>
            <p:cNvPr id="47" name="Picture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50AF38-7427-4EFB-A3C3-C76731BD5D28}"/>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15435" y="5562496"/>
              <a:ext cx="1264762" cy="1054800"/>
            </a:xfrm>
            <a:prstGeom prst="rect">
              <a:avLst/>
            </a:prstGeom>
          </p:spPr>
        </p:pic>
        <p:sp>
          <p:nvSpPr>
            <p:cNvPr id="48" name="Freeform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C2A7779-6321-4FF4-AC1E-04F1F190362E}"/>
                </a:ext>
              </a:extLst>
            </p:cNvPr>
            <p:cNvSpPr/>
            <p:nvPr/>
          </p:nvSpPr>
          <p:spPr>
            <a:xfrm rot="16200000">
              <a:off x="2644013" y="5977307"/>
              <a:ext cx="441008" cy="263594"/>
            </a:xfrm>
            <a:custGeom>
              <a:avLst/>
              <a:gdLst>
                <a:gd name="connsiteX0" fmla="*/ 0 w 330200"/>
                <a:gd name="connsiteY0" fmla="*/ 217697 h 220058"/>
                <a:gd name="connsiteX1" fmla="*/ 12700 w 330200"/>
                <a:gd name="connsiteY1" fmla="*/ 65297 h 220058"/>
                <a:gd name="connsiteX2" fmla="*/ 25400 w 330200"/>
                <a:gd name="connsiteY2" fmla="*/ 27197 h 220058"/>
                <a:gd name="connsiteX3" fmla="*/ 63500 w 330200"/>
                <a:gd name="connsiteY3" fmla="*/ 1797 h 220058"/>
                <a:gd name="connsiteX4" fmla="*/ 76200 w 330200"/>
                <a:gd name="connsiteY4" fmla="*/ 154197 h 220058"/>
                <a:gd name="connsiteX5" fmla="*/ 114300 w 330200"/>
                <a:gd name="connsiteY5" fmla="*/ 179597 h 220058"/>
                <a:gd name="connsiteX6" fmla="*/ 139700 w 330200"/>
                <a:gd name="connsiteY6" fmla="*/ 103397 h 220058"/>
                <a:gd name="connsiteX7" fmla="*/ 152400 w 330200"/>
                <a:gd name="connsiteY7" fmla="*/ 14497 h 220058"/>
                <a:gd name="connsiteX8" fmla="*/ 190500 w 330200"/>
                <a:gd name="connsiteY8" fmla="*/ 1797 h 220058"/>
                <a:gd name="connsiteX9" fmla="*/ 215900 w 330200"/>
                <a:gd name="connsiteY9" fmla="*/ 39897 h 220058"/>
                <a:gd name="connsiteX10" fmla="*/ 228600 w 330200"/>
                <a:gd name="connsiteY10" fmla="*/ 204997 h 220058"/>
                <a:gd name="connsiteX11" fmla="*/ 266700 w 330200"/>
                <a:gd name="connsiteY11" fmla="*/ 217697 h 220058"/>
                <a:gd name="connsiteX12" fmla="*/ 279400 w 330200"/>
                <a:gd name="connsiteY12" fmla="*/ 179597 h 220058"/>
                <a:gd name="connsiteX13" fmla="*/ 304800 w 330200"/>
                <a:gd name="connsiteY13" fmla="*/ 39897 h 220058"/>
                <a:gd name="connsiteX14" fmla="*/ 330200 w 330200"/>
                <a:gd name="connsiteY14" fmla="*/ 1797 h 22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200" h="220058">
                  <a:moveTo>
                    <a:pt x="0" y="217697"/>
                  </a:moveTo>
                  <a:cubicBezTo>
                    <a:pt x="4233" y="166897"/>
                    <a:pt x="5963" y="115826"/>
                    <a:pt x="12700" y="65297"/>
                  </a:cubicBezTo>
                  <a:cubicBezTo>
                    <a:pt x="14469" y="52027"/>
                    <a:pt x="17037" y="37650"/>
                    <a:pt x="25400" y="27197"/>
                  </a:cubicBezTo>
                  <a:cubicBezTo>
                    <a:pt x="34935" y="15278"/>
                    <a:pt x="50800" y="10264"/>
                    <a:pt x="63500" y="1797"/>
                  </a:cubicBezTo>
                  <a:cubicBezTo>
                    <a:pt x="67733" y="52597"/>
                    <a:pt x="62196" y="105182"/>
                    <a:pt x="76200" y="154197"/>
                  </a:cubicBezTo>
                  <a:cubicBezTo>
                    <a:pt x="80393" y="168873"/>
                    <a:pt x="102381" y="189132"/>
                    <a:pt x="114300" y="179597"/>
                  </a:cubicBezTo>
                  <a:cubicBezTo>
                    <a:pt x="135207" y="162871"/>
                    <a:pt x="139700" y="103397"/>
                    <a:pt x="139700" y="103397"/>
                  </a:cubicBezTo>
                  <a:cubicBezTo>
                    <a:pt x="143933" y="73764"/>
                    <a:pt x="139013" y="41271"/>
                    <a:pt x="152400" y="14497"/>
                  </a:cubicBezTo>
                  <a:cubicBezTo>
                    <a:pt x="158387" y="2523"/>
                    <a:pt x="178071" y="-3175"/>
                    <a:pt x="190500" y="1797"/>
                  </a:cubicBezTo>
                  <a:cubicBezTo>
                    <a:pt x="204672" y="7466"/>
                    <a:pt x="207433" y="27197"/>
                    <a:pt x="215900" y="39897"/>
                  </a:cubicBezTo>
                  <a:cubicBezTo>
                    <a:pt x="220133" y="94930"/>
                    <a:pt x="213437" y="151925"/>
                    <a:pt x="228600" y="204997"/>
                  </a:cubicBezTo>
                  <a:cubicBezTo>
                    <a:pt x="232278" y="217869"/>
                    <a:pt x="254726" y="223684"/>
                    <a:pt x="266700" y="217697"/>
                  </a:cubicBezTo>
                  <a:cubicBezTo>
                    <a:pt x="278674" y="211710"/>
                    <a:pt x="275167" y="192297"/>
                    <a:pt x="279400" y="179597"/>
                  </a:cubicBezTo>
                  <a:cubicBezTo>
                    <a:pt x="289678" y="107649"/>
                    <a:pt x="287691" y="99777"/>
                    <a:pt x="304800" y="39897"/>
                  </a:cubicBezTo>
                  <a:cubicBezTo>
                    <a:pt x="316833" y="-2219"/>
                    <a:pt x="304747" y="1797"/>
                    <a:pt x="330200" y="1797"/>
                  </a:cubicBezTo>
                </a:path>
              </a:pathLst>
            </a:custGeom>
            <a:noFill/>
            <a:ln w="57150" cap="flat" cmpd="sng" algn="ctr">
              <a:solidFill>
                <a:srgbClr val="5B6973">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57" name="Picture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37B43E-F143-46F1-A634-1E209FC67933}"/>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70294" y="4859421"/>
              <a:ext cx="2694259" cy="647098"/>
            </a:xfrm>
            <a:prstGeom prst="rect">
              <a:avLst/>
            </a:prstGeom>
          </p:spPr>
        </p:pic>
      </p:gr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E1EC4A9-D7F6-4D5F-BC15-4F41EA1FB51B}"/>
              </a:ext>
            </a:extLst>
          </p:cNvPr>
          <p:cNvSpPr txBox="1"/>
          <p:nvPr/>
        </p:nvSpPr>
        <p:spPr>
          <a:xfrm>
            <a:off x="4323124" y="4216222"/>
            <a:ext cx="724841" cy="1446550"/>
          </a:xfrm>
          <a:prstGeom prst="rect">
            <a:avLst/>
          </a:prstGeom>
          <a:noFill/>
        </p:spPr>
        <p:txBody>
          <a:bodyPr wrap="square" rtlCol="0">
            <a:spAutoFit/>
          </a:bodyPr>
          <a:lstStyle/>
          <a:p>
            <a:r>
              <a:rPr lang="fr-BE" sz="8800" dirty="0"/>
              <a:t>?</a:t>
            </a:r>
          </a:p>
        </p:txBody>
      </p:sp>
      <p:pic>
        <p:nvPicPr>
          <p:cNvPr id="25" name="Picture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BCE782-2A88-4CE1-9356-4C32FEE682D0}"/>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93312" y="2090772"/>
            <a:ext cx="590543" cy="514344"/>
          </a:xfrm>
          <a:prstGeom prst="rect">
            <a:avLst/>
          </a:prstGeom>
        </p:spPr>
      </p:pic>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50011F-3152-457B-A879-7A2D4D27452C}"/>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27" name="Freeform: Shape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D72913-1996-43B4-A509-5C332B43BFDE}"/>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4AB934-2058-4631-B864-1163C333452E}"/>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DA49C4-241A-4E1C-B212-F64481B96104}"/>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sp>
        <p:nvSpPr>
          <p:cNvPr id="64" name="Freeform: Shape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1327B8-DD44-4CEF-A868-2EA72B6F1B13}"/>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reeform: Shape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D56FFB-2240-4272-BCE9-7A9227B42867}"/>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Rounded Corners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03B44B-7407-4E96-8AD5-AAA5DB8B40D1}"/>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Tit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9D33B7-CFBF-4AD9-AB1F-2F62A9B996EE}"/>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2269525"/>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 name="Flowchart: Card 7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2292A8-D34B-4EFA-B2F3-0AF10D37F89B}"/>
              </a:ext>
            </a:extLst>
          </p:cNvPr>
          <p:cNvSpPr/>
          <p:nvPr/>
        </p:nvSpPr>
        <p:spPr>
          <a:xfrm flipH="1">
            <a:off x="129454" y="938672"/>
            <a:ext cx="2769462" cy="518221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1" name="Freeform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8100D-640F-4775-85FA-619F1C104F5B}"/>
              </a:ext>
            </a:extLst>
          </p:cNvPr>
          <p:cNvSpPr/>
          <p:nvPr/>
        </p:nvSpPr>
        <p:spPr>
          <a:xfrm rot="16200000">
            <a:off x="4501875" y="2055111"/>
            <a:ext cx="360718" cy="2656133"/>
          </a:xfrm>
          <a:custGeom>
            <a:avLst/>
            <a:gdLst>
              <a:gd name="connsiteX0" fmla="*/ 25400 w 1168400"/>
              <a:gd name="connsiteY0" fmla="*/ 50800 h 5321300"/>
              <a:gd name="connsiteX1" fmla="*/ 0 w 1168400"/>
              <a:gd name="connsiteY1" fmla="*/ 266700 h 5321300"/>
              <a:gd name="connsiteX2" fmla="*/ 12700 w 1168400"/>
              <a:gd name="connsiteY2" fmla="*/ 444500 h 5321300"/>
              <a:gd name="connsiteX3" fmla="*/ 38100 w 1168400"/>
              <a:gd name="connsiteY3" fmla="*/ 571500 h 5321300"/>
              <a:gd name="connsiteX4" fmla="*/ 50800 w 1168400"/>
              <a:gd name="connsiteY4" fmla="*/ 673100 h 5321300"/>
              <a:gd name="connsiteX5" fmla="*/ 63500 w 1168400"/>
              <a:gd name="connsiteY5" fmla="*/ 762000 h 5321300"/>
              <a:gd name="connsiteX6" fmla="*/ 50800 w 1168400"/>
              <a:gd name="connsiteY6" fmla="*/ 850900 h 5321300"/>
              <a:gd name="connsiteX7" fmla="*/ 38100 w 1168400"/>
              <a:gd name="connsiteY7" fmla="*/ 952500 h 5321300"/>
              <a:gd name="connsiteX8" fmla="*/ 50800 w 1168400"/>
              <a:gd name="connsiteY8" fmla="*/ 3581400 h 5321300"/>
              <a:gd name="connsiteX9" fmla="*/ 63500 w 1168400"/>
              <a:gd name="connsiteY9" fmla="*/ 3860800 h 5321300"/>
              <a:gd name="connsiteX10" fmla="*/ 76200 w 1168400"/>
              <a:gd name="connsiteY10" fmla="*/ 4622800 h 5321300"/>
              <a:gd name="connsiteX11" fmla="*/ 101600 w 1168400"/>
              <a:gd name="connsiteY11" fmla="*/ 5092700 h 5321300"/>
              <a:gd name="connsiteX12" fmla="*/ 114300 w 1168400"/>
              <a:gd name="connsiteY12" fmla="*/ 5143500 h 5321300"/>
              <a:gd name="connsiteX13" fmla="*/ 127000 w 1168400"/>
              <a:gd name="connsiteY13" fmla="*/ 5283200 h 5321300"/>
              <a:gd name="connsiteX14" fmla="*/ 165100 w 1168400"/>
              <a:gd name="connsiteY14" fmla="*/ 5295900 h 5321300"/>
              <a:gd name="connsiteX15" fmla="*/ 279400 w 1168400"/>
              <a:gd name="connsiteY15" fmla="*/ 5308600 h 5321300"/>
              <a:gd name="connsiteX16" fmla="*/ 571500 w 1168400"/>
              <a:gd name="connsiteY16" fmla="*/ 5321300 h 5321300"/>
              <a:gd name="connsiteX17" fmla="*/ 990600 w 1168400"/>
              <a:gd name="connsiteY17" fmla="*/ 5308600 h 5321300"/>
              <a:gd name="connsiteX18" fmla="*/ 1016000 w 1168400"/>
              <a:gd name="connsiteY18" fmla="*/ 5270500 h 5321300"/>
              <a:gd name="connsiteX19" fmla="*/ 1054100 w 1168400"/>
              <a:gd name="connsiteY19" fmla="*/ 5245100 h 5321300"/>
              <a:gd name="connsiteX20" fmla="*/ 1079500 w 1168400"/>
              <a:gd name="connsiteY20" fmla="*/ 5130800 h 5321300"/>
              <a:gd name="connsiteX21" fmla="*/ 1092200 w 1168400"/>
              <a:gd name="connsiteY21" fmla="*/ 5092700 h 5321300"/>
              <a:gd name="connsiteX22" fmla="*/ 1117600 w 1168400"/>
              <a:gd name="connsiteY22" fmla="*/ 4914900 h 5321300"/>
              <a:gd name="connsiteX23" fmla="*/ 1130300 w 1168400"/>
              <a:gd name="connsiteY23" fmla="*/ 4838700 h 5321300"/>
              <a:gd name="connsiteX24" fmla="*/ 1143000 w 1168400"/>
              <a:gd name="connsiteY24" fmla="*/ 4318000 h 5321300"/>
              <a:gd name="connsiteX25" fmla="*/ 1168400 w 1168400"/>
              <a:gd name="connsiteY25" fmla="*/ 3987800 h 5321300"/>
              <a:gd name="connsiteX26" fmla="*/ 1155700 w 1168400"/>
              <a:gd name="connsiteY26" fmla="*/ 3835400 h 5321300"/>
              <a:gd name="connsiteX27" fmla="*/ 1143000 w 1168400"/>
              <a:gd name="connsiteY27" fmla="*/ 3721100 h 5321300"/>
              <a:gd name="connsiteX28" fmla="*/ 1130300 w 1168400"/>
              <a:gd name="connsiteY28" fmla="*/ 3543300 h 5321300"/>
              <a:gd name="connsiteX29" fmla="*/ 1104900 w 1168400"/>
              <a:gd name="connsiteY29" fmla="*/ 3441700 h 5321300"/>
              <a:gd name="connsiteX30" fmla="*/ 1092200 w 1168400"/>
              <a:gd name="connsiteY30" fmla="*/ 3302000 h 5321300"/>
              <a:gd name="connsiteX31" fmla="*/ 1079500 w 1168400"/>
              <a:gd name="connsiteY31" fmla="*/ 3251200 h 5321300"/>
              <a:gd name="connsiteX32" fmla="*/ 1092200 w 1168400"/>
              <a:gd name="connsiteY32" fmla="*/ 2616200 h 5321300"/>
              <a:gd name="connsiteX33" fmla="*/ 1104900 w 1168400"/>
              <a:gd name="connsiteY33" fmla="*/ 2527300 h 5321300"/>
              <a:gd name="connsiteX34" fmla="*/ 1130300 w 1168400"/>
              <a:gd name="connsiteY34" fmla="*/ 2336800 h 5321300"/>
              <a:gd name="connsiteX35" fmla="*/ 1143000 w 1168400"/>
              <a:gd name="connsiteY35" fmla="*/ 2247900 h 5321300"/>
              <a:gd name="connsiteX36" fmla="*/ 1117600 w 1168400"/>
              <a:gd name="connsiteY36" fmla="*/ 1625600 h 5321300"/>
              <a:gd name="connsiteX37" fmla="*/ 1104900 w 1168400"/>
              <a:gd name="connsiteY37" fmla="*/ 1397000 h 5321300"/>
              <a:gd name="connsiteX38" fmla="*/ 1092200 w 1168400"/>
              <a:gd name="connsiteY38" fmla="*/ 1308100 h 5321300"/>
              <a:gd name="connsiteX39" fmla="*/ 1079500 w 1168400"/>
              <a:gd name="connsiteY39" fmla="*/ 1155700 h 5321300"/>
              <a:gd name="connsiteX40" fmla="*/ 1066800 w 1168400"/>
              <a:gd name="connsiteY40" fmla="*/ 1041400 h 5321300"/>
              <a:gd name="connsiteX41" fmla="*/ 1054100 w 1168400"/>
              <a:gd name="connsiteY41" fmla="*/ 850900 h 5321300"/>
              <a:gd name="connsiteX42" fmla="*/ 1028700 w 1168400"/>
              <a:gd name="connsiteY42" fmla="*/ 622300 h 5321300"/>
              <a:gd name="connsiteX43" fmla="*/ 1041400 w 1168400"/>
              <a:gd name="connsiteY43" fmla="*/ 393700 h 5321300"/>
              <a:gd name="connsiteX44" fmla="*/ 1041400 w 1168400"/>
              <a:gd name="connsiteY44" fmla="*/ 127000 h 5321300"/>
              <a:gd name="connsiteX45" fmla="*/ 965200 w 1168400"/>
              <a:gd name="connsiteY45" fmla="*/ 88900 h 5321300"/>
              <a:gd name="connsiteX46" fmla="*/ 850900 w 1168400"/>
              <a:gd name="connsiteY46" fmla="*/ 25400 h 5321300"/>
              <a:gd name="connsiteX47" fmla="*/ 558800 w 1168400"/>
              <a:gd name="connsiteY47" fmla="*/ 0 h 5321300"/>
              <a:gd name="connsiteX48" fmla="*/ 50800 w 1168400"/>
              <a:gd name="connsiteY48" fmla="*/ 12700 h 5321300"/>
              <a:gd name="connsiteX49" fmla="*/ 12700 w 1168400"/>
              <a:gd name="connsiteY49" fmla="*/ 25400 h 5321300"/>
              <a:gd name="connsiteX50" fmla="*/ 25400 w 1168400"/>
              <a:gd name="connsiteY50" fmla="*/ 50800 h 53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8400" h="5321300">
                <a:moveTo>
                  <a:pt x="25400" y="50800"/>
                </a:moveTo>
                <a:cubicBezTo>
                  <a:pt x="23283" y="91017"/>
                  <a:pt x="0" y="165252"/>
                  <a:pt x="0" y="266700"/>
                </a:cubicBezTo>
                <a:cubicBezTo>
                  <a:pt x="0" y="326118"/>
                  <a:pt x="7067" y="385350"/>
                  <a:pt x="12700" y="444500"/>
                </a:cubicBezTo>
                <a:cubicBezTo>
                  <a:pt x="20483" y="526222"/>
                  <a:pt x="18980" y="514139"/>
                  <a:pt x="38100" y="571500"/>
                </a:cubicBezTo>
                <a:cubicBezTo>
                  <a:pt x="42333" y="605367"/>
                  <a:pt x="46289" y="639269"/>
                  <a:pt x="50800" y="673100"/>
                </a:cubicBezTo>
                <a:cubicBezTo>
                  <a:pt x="54756" y="702772"/>
                  <a:pt x="63500" y="732066"/>
                  <a:pt x="63500" y="762000"/>
                </a:cubicBezTo>
                <a:cubicBezTo>
                  <a:pt x="63500" y="791934"/>
                  <a:pt x="54756" y="821228"/>
                  <a:pt x="50800" y="850900"/>
                </a:cubicBezTo>
                <a:cubicBezTo>
                  <a:pt x="46289" y="884731"/>
                  <a:pt x="42333" y="918633"/>
                  <a:pt x="38100" y="952500"/>
                </a:cubicBezTo>
                <a:cubicBezTo>
                  <a:pt x="42333" y="1828800"/>
                  <a:pt x="43147" y="2705123"/>
                  <a:pt x="50800" y="3581400"/>
                </a:cubicBezTo>
                <a:cubicBezTo>
                  <a:pt x="51614" y="3674626"/>
                  <a:pt x="61227" y="3767598"/>
                  <a:pt x="63500" y="3860800"/>
                </a:cubicBezTo>
                <a:cubicBezTo>
                  <a:pt x="69694" y="4114760"/>
                  <a:pt x="70556" y="4368827"/>
                  <a:pt x="76200" y="4622800"/>
                </a:cubicBezTo>
                <a:cubicBezTo>
                  <a:pt x="79752" y="4782622"/>
                  <a:pt x="73320" y="4937157"/>
                  <a:pt x="101600" y="5092700"/>
                </a:cubicBezTo>
                <a:cubicBezTo>
                  <a:pt x="104722" y="5109873"/>
                  <a:pt x="110067" y="5126567"/>
                  <a:pt x="114300" y="5143500"/>
                </a:cubicBezTo>
                <a:cubicBezTo>
                  <a:pt x="118533" y="5190067"/>
                  <a:pt x="112214" y="5238841"/>
                  <a:pt x="127000" y="5283200"/>
                </a:cubicBezTo>
                <a:cubicBezTo>
                  <a:pt x="131233" y="5295900"/>
                  <a:pt x="151895" y="5293699"/>
                  <a:pt x="165100" y="5295900"/>
                </a:cubicBezTo>
                <a:cubicBezTo>
                  <a:pt x="202913" y="5302202"/>
                  <a:pt x="241140" y="5306209"/>
                  <a:pt x="279400" y="5308600"/>
                </a:cubicBezTo>
                <a:cubicBezTo>
                  <a:pt x="376669" y="5314679"/>
                  <a:pt x="474133" y="5317067"/>
                  <a:pt x="571500" y="5321300"/>
                </a:cubicBezTo>
                <a:cubicBezTo>
                  <a:pt x="711200" y="5317067"/>
                  <a:pt x="851740" y="5324470"/>
                  <a:pt x="990600" y="5308600"/>
                </a:cubicBezTo>
                <a:cubicBezTo>
                  <a:pt x="1005765" y="5306867"/>
                  <a:pt x="1005207" y="5281293"/>
                  <a:pt x="1016000" y="5270500"/>
                </a:cubicBezTo>
                <a:cubicBezTo>
                  <a:pt x="1026793" y="5259707"/>
                  <a:pt x="1041400" y="5253567"/>
                  <a:pt x="1054100" y="5245100"/>
                </a:cubicBezTo>
                <a:cubicBezTo>
                  <a:pt x="1082690" y="5159331"/>
                  <a:pt x="1049698" y="5264907"/>
                  <a:pt x="1079500" y="5130800"/>
                </a:cubicBezTo>
                <a:cubicBezTo>
                  <a:pt x="1082404" y="5117732"/>
                  <a:pt x="1089296" y="5105768"/>
                  <a:pt x="1092200" y="5092700"/>
                </a:cubicBezTo>
                <a:cubicBezTo>
                  <a:pt x="1104321" y="5038155"/>
                  <a:pt x="1109910" y="4968727"/>
                  <a:pt x="1117600" y="4914900"/>
                </a:cubicBezTo>
                <a:cubicBezTo>
                  <a:pt x="1121242" y="4889408"/>
                  <a:pt x="1126067" y="4864100"/>
                  <a:pt x="1130300" y="4838700"/>
                </a:cubicBezTo>
                <a:cubicBezTo>
                  <a:pt x="1134533" y="4665133"/>
                  <a:pt x="1137491" y="4491531"/>
                  <a:pt x="1143000" y="4318000"/>
                </a:cubicBezTo>
                <a:cubicBezTo>
                  <a:pt x="1151831" y="4039808"/>
                  <a:pt x="1133961" y="4125555"/>
                  <a:pt x="1168400" y="3987800"/>
                </a:cubicBezTo>
                <a:cubicBezTo>
                  <a:pt x="1164167" y="3937000"/>
                  <a:pt x="1160533" y="3886146"/>
                  <a:pt x="1155700" y="3835400"/>
                </a:cubicBezTo>
                <a:cubicBezTo>
                  <a:pt x="1152066" y="3797238"/>
                  <a:pt x="1146321" y="3759290"/>
                  <a:pt x="1143000" y="3721100"/>
                </a:cubicBezTo>
                <a:cubicBezTo>
                  <a:pt x="1137853" y="3661906"/>
                  <a:pt x="1138328" y="3602173"/>
                  <a:pt x="1130300" y="3543300"/>
                </a:cubicBezTo>
                <a:cubicBezTo>
                  <a:pt x="1125583" y="3508711"/>
                  <a:pt x="1104900" y="3441700"/>
                  <a:pt x="1104900" y="3441700"/>
                </a:cubicBezTo>
                <a:cubicBezTo>
                  <a:pt x="1100667" y="3395133"/>
                  <a:pt x="1098380" y="3348349"/>
                  <a:pt x="1092200" y="3302000"/>
                </a:cubicBezTo>
                <a:cubicBezTo>
                  <a:pt x="1089893" y="3284699"/>
                  <a:pt x="1079500" y="3268654"/>
                  <a:pt x="1079500" y="3251200"/>
                </a:cubicBezTo>
                <a:cubicBezTo>
                  <a:pt x="1079500" y="3039491"/>
                  <a:pt x="1084776" y="2827779"/>
                  <a:pt x="1092200" y="2616200"/>
                </a:cubicBezTo>
                <a:cubicBezTo>
                  <a:pt x="1093250" y="2586284"/>
                  <a:pt x="1101766" y="2557070"/>
                  <a:pt x="1104900" y="2527300"/>
                </a:cubicBezTo>
                <a:cubicBezTo>
                  <a:pt x="1124024" y="2345623"/>
                  <a:pt x="1100085" y="2427445"/>
                  <a:pt x="1130300" y="2336800"/>
                </a:cubicBezTo>
                <a:cubicBezTo>
                  <a:pt x="1134533" y="2307167"/>
                  <a:pt x="1143000" y="2277834"/>
                  <a:pt x="1143000" y="2247900"/>
                </a:cubicBezTo>
                <a:cubicBezTo>
                  <a:pt x="1143000" y="1755849"/>
                  <a:pt x="1158353" y="1870121"/>
                  <a:pt x="1117600" y="1625600"/>
                </a:cubicBezTo>
                <a:cubicBezTo>
                  <a:pt x="1113367" y="1549400"/>
                  <a:pt x="1110986" y="1473074"/>
                  <a:pt x="1104900" y="1397000"/>
                </a:cubicBezTo>
                <a:cubicBezTo>
                  <a:pt x="1102513" y="1367161"/>
                  <a:pt x="1095334" y="1337870"/>
                  <a:pt x="1092200" y="1308100"/>
                </a:cubicBezTo>
                <a:cubicBezTo>
                  <a:pt x="1086864" y="1257404"/>
                  <a:pt x="1084333" y="1206446"/>
                  <a:pt x="1079500" y="1155700"/>
                </a:cubicBezTo>
                <a:cubicBezTo>
                  <a:pt x="1075866" y="1117538"/>
                  <a:pt x="1069984" y="1079602"/>
                  <a:pt x="1066800" y="1041400"/>
                </a:cubicBezTo>
                <a:cubicBezTo>
                  <a:pt x="1061515" y="977979"/>
                  <a:pt x="1058981" y="914353"/>
                  <a:pt x="1054100" y="850900"/>
                </a:cubicBezTo>
                <a:cubicBezTo>
                  <a:pt x="1043827" y="717346"/>
                  <a:pt x="1044724" y="734470"/>
                  <a:pt x="1028700" y="622300"/>
                </a:cubicBezTo>
                <a:cubicBezTo>
                  <a:pt x="1032933" y="546100"/>
                  <a:pt x="1035547" y="469793"/>
                  <a:pt x="1041400" y="393700"/>
                </a:cubicBezTo>
                <a:cubicBezTo>
                  <a:pt x="1049881" y="283448"/>
                  <a:pt x="1074613" y="251547"/>
                  <a:pt x="1041400" y="127000"/>
                </a:cubicBezTo>
                <a:cubicBezTo>
                  <a:pt x="1036596" y="108986"/>
                  <a:pt x="978808" y="93436"/>
                  <a:pt x="965200" y="88900"/>
                </a:cubicBezTo>
                <a:cubicBezTo>
                  <a:pt x="925046" y="48746"/>
                  <a:pt x="918979" y="31320"/>
                  <a:pt x="850900" y="25400"/>
                </a:cubicBezTo>
                <a:lnTo>
                  <a:pt x="558800" y="0"/>
                </a:lnTo>
                <a:cubicBezTo>
                  <a:pt x="389467" y="4233"/>
                  <a:pt x="220003" y="4830"/>
                  <a:pt x="50800" y="12700"/>
                </a:cubicBezTo>
                <a:cubicBezTo>
                  <a:pt x="37427" y="13322"/>
                  <a:pt x="22166" y="15934"/>
                  <a:pt x="12700" y="25400"/>
                </a:cubicBezTo>
                <a:cubicBezTo>
                  <a:pt x="3234" y="34866"/>
                  <a:pt x="27517" y="10583"/>
                  <a:pt x="25400" y="50800"/>
                </a:cubicBezTo>
                <a:close/>
              </a:path>
            </a:pathLst>
          </a:custGeom>
          <a:solidFill>
            <a:srgbClr val="98C723">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4" name="Tit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DB78C0-2A9A-4879-A0B1-9C15177F3A08}"/>
              </a:ext>
            </a:extLst>
          </p:cNvPr>
          <p:cNvSpPr>
            <a:spLocks noGrp="1"/>
          </p:cNvSpPr>
          <p:nvPr>
            <p:ph type="title"/>
          </p:nvPr>
        </p:nvSpPr>
        <p:spPr>
          <a:xfrm>
            <a:off x="216189" y="167212"/>
            <a:ext cx="8573248" cy="600404"/>
          </a:xfrm>
        </p:spPr>
        <p:txBody>
          <a:bodyPr>
            <a:normAutofit/>
          </a:bodyPr>
          <a:lstStyle/>
          <a:p>
            <a:pPr algn="ctr"/>
            <a:r>
              <a:rPr lang="fr-BE" spc="-100" dirty="0">
                <a:latin typeface="+mn-lt"/>
                <a:cs typeface="Arial" panose="020B0604020202020204" pitchFamily="34" charset="0"/>
              </a:rPr>
              <a:t>Facteurs perturbant notre intestin ?</a:t>
            </a:r>
            <a:endParaRPr lang="fr-BE" dirty="0">
              <a:latin typeface="+mn-lt"/>
            </a:endParaRPr>
          </a:p>
        </p:txBody>
      </p:sp>
      <p:pic>
        <p:nvPicPr>
          <p:cNvPr id="42" name="Picture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E4A82D-93FA-44B7-BF7D-1E81C99477ED}"/>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8875" y="3208940"/>
            <a:ext cx="1292227" cy="1053780"/>
          </a:xfrm>
          <a:prstGeom prst="rect">
            <a:avLst/>
          </a:prstGeom>
        </p:spPr>
      </p:pic>
      <p:pic>
        <p:nvPicPr>
          <p:cNvPr id="43" name="Picture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1F7465-D330-4C43-B6DA-51B9C2B34316}"/>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61806" y="3202820"/>
            <a:ext cx="1292227" cy="1053780"/>
          </a:xfrm>
          <a:prstGeom prst="rect">
            <a:avLst/>
          </a:prstGeom>
        </p:spPr>
      </p:pic>
      <p:sp>
        <p:nvSpPr>
          <p:cNvPr id="44" name="Freeform 1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822497-6176-4F40-BE4F-4F54CB07F36F}"/>
              </a:ext>
            </a:extLst>
          </p:cNvPr>
          <p:cNvSpPr/>
          <p:nvPr/>
        </p:nvSpPr>
        <p:spPr>
          <a:xfrm rot="3660000">
            <a:off x="4704008" y="3712430"/>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45" name="Freeform 1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D10B38-56C8-4943-A319-34EE5261B1A3}"/>
              </a:ext>
            </a:extLst>
          </p:cNvPr>
          <p:cNvSpPr/>
          <p:nvPr/>
        </p:nvSpPr>
        <p:spPr>
          <a:xfrm rot="3660000">
            <a:off x="4538089" y="3741411"/>
            <a:ext cx="170757" cy="99094"/>
          </a:xfrm>
          <a:custGeom>
            <a:avLst/>
            <a:gdLst>
              <a:gd name="connsiteX0" fmla="*/ 14845 w 281545"/>
              <a:gd name="connsiteY0" fmla="*/ 0 h 127288"/>
              <a:gd name="connsiteX1" fmla="*/ 14845 w 281545"/>
              <a:gd name="connsiteY1" fmla="*/ 127000 h 127288"/>
              <a:gd name="connsiteX2" fmla="*/ 91045 w 281545"/>
              <a:gd name="connsiteY2" fmla="*/ 76200 h 127288"/>
              <a:gd name="connsiteX3" fmla="*/ 167245 w 281545"/>
              <a:gd name="connsiteY3" fmla="*/ 50800 h 127288"/>
              <a:gd name="connsiteX4" fmla="*/ 230745 w 281545"/>
              <a:gd name="connsiteY4" fmla="*/ 114300 h 127288"/>
              <a:gd name="connsiteX5" fmla="*/ 281545 w 281545"/>
              <a:gd name="connsiteY5" fmla="*/ 101600 h 12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545" h="127288">
                <a:moveTo>
                  <a:pt x="14845" y="0"/>
                </a:moveTo>
                <a:cubicBezTo>
                  <a:pt x="13904" y="4704"/>
                  <a:pt x="-18081" y="122296"/>
                  <a:pt x="14845" y="127000"/>
                </a:cubicBezTo>
                <a:cubicBezTo>
                  <a:pt x="45065" y="131317"/>
                  <a:pt x="62085" y="85853"/>
                  <a:pt x="91045" y="76200"/>
                </a:cubicBezTo>
                <a:lnTo>
                  <a:pt x="167245" y="50800"/>
                </a:lnTo>
                <a:cubicBezTo>
                  <a:pt x="181505" y="72189"/>
                  <a:pt x="199552" y="109844"/>
                  <a:pt x="230745" y="114300"/>
                </a:cubicBezTo>
                <a:cubicBezTo>
                  <a:pt x="248024" y="116768"/>
                  <a:pt x="281545" y="101600"/>
                  <a:pt x="281545" y="101600"/>
                </a:cubicBezTo>
              </a:path>
            </a:pathLst>
          </a:custGeom>
          <a:noFill/>
          <a:ln w="57150">
            <a:solidFill>
              <a:srgbClr val="2E3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50" name="Picture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9EA88D-CD85-4CDA-B78E-A7ED3CDE0836}"/>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93312" y="2090772"/>
            <a:ext cx="590543" cy="514344"/>
          </a:xfrm>
          <a:prstGeom prst="rect">
            <a:avLst/>
          </a:prstGeom>
        </p:spPr>
      </p:pic>
      <p:sp>
        <p:nvSpPr>
          <p:cNvPr id="51" name="TextBox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F26D21-640A-4A97-99E7-84C0FEEE15DB}"/>
              </a:ext>
            </a:extLst>
          </p:cNvPr>
          <p:cNvSpPr txBox="1"/>
          <p:nvPr/>
        </p:nvSpPr>
        <p:spPr>
          <a:xfrm>
            <a:off x="5047965" y="1994367"/>
            <a:ext cx="1008112" cy="461665"/>
          </a:xfrm>
          <a:prstGeom prst="rect">
            <a:avLst/>
          </a:prstGeom>
          <a:noFill/>
        </p:spPr>
        <p:txBody>
          <a:bodyPr wrap="square" rtlCol="0">
            <a:spAutoFit/>
          </a:bodyPr>
          <a:lstStyle/>
          <a:p>
            <a:pPr defTabSz="914400"/>
            <a:r>
              <a:rPr lang="en-US" sz="1200" b="1" dirty="0" err="1">
                <a:solidFill>
                  <a:prstClr val="black">
                    <a:lumMod val="65000"/>
                    <a:lumOff val="35000"/>
                  </a:prstClr>
                </a:solidFill>
                <a:latin typeface="Arial"/>
              </a:rPr>
              <a:t>Toxines</a:t>
            </a:r>
            <a:endParaRPr lang="en-US" sz="1200" b="1" dirty="0">
              <a:solidFill>
                <a:prstClr val="black">
                  <a:lumMod val="65000"/>
                  <a:lumOff val="35000"/>
                </a:prstClr>
              </a:solidFill>
              <a:latin typeface="Arial"/>
            </a:endParaRPr>
          </a:p>
          <a:p>
            <a:pPr defTabSz="914400"/>
            <a:r>
              <a:rPr lang="en-US" sz="1200" b="1" dirty="0">
                <a:solidFill>
                  <a:prstClr val="black">
                    <a:lumMod val="65000"/>
                    <a:lumOff val="35000"/>
                  </a:prstClr>
                </a:solidFill>
                <a:latin typeface="Arial"/>
              </a:rPr>
              <a:t>Microbes</a:t>
            </a:r>
            <a:endParaRPr lang="fr-BE" sz="1200" b="1" dirty="0">
              <a:solidFill>
                <a:prstClr val="black">
                  <a:lumMod val="65000"/>
                  <a:lumOff val="35000"/>
                </a:prstClr>
              </a:solidFill>
              <a:latin typeface="Arial"/>
            </a:endParaRPr>
          </a:p>
        </p:txBody>
      </p:sp>
      <p:sp>
        <p:nvSpPr>
          <p:cNvPr id="52" name="Freeform: Shape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591FF4-C633-4DC8-99E5-829DDE99FD17}"/>
              </a:ext>
            </a:extLst>
          </p:cNvPr>
          <p:cNvSpPr/>
          <p:nvPr/>
        </p:nvSpPr>
        <p:spPr>
          <a:xfrm>
            <a:off x="4396232" y="1857842"/>
            <a:ext cx="257120" cy="253430"/>
          </a:xfrm>
          <a:custGeom>
            <a:avLst/>
            <a:gdLst>
              <a:gd name="connsiteX0" fmla="*/ 96281 w 257120"/>
              <a:gd name="connsiteY0" fmla="*/ 167951 h 253430"/>
              <a:gd name="connsiteX1" fmla="*/ 2975 w 257120"/>
              <a:gd name="connsiteY1" fmla="*/ 111968 h 253430"/>
              <a:gd name="connsiteX2" fmla="*/ 12305 w 257120"/>
              <a:gd name="connsiteY2" fmla="*/ 83976 h 253430"/>
              <a:gd name="connsiteX3" fmla="*/ 40297 w 257120"/>
              <a:gd name="connsiteY3" fmla="*/ 74645 h 253430"/>
              <a:gd name="connsiteX4" fmla="*/ 86950 w 257120"/>
              <a:gd name="connsiteY4" fmla="*/ 65315 h 253430"/>
              <a:gd name="connsiteX5" fmla="*/ 152265 w 257120"/>
              <a:gd name="connsiteY5" fmla="*/ 18662 h 253430"/>
              <a:gd name="connsiteX6" fmla="*/ 161595 w 257120"/>
              <a:gd name="connsiteY6" fmla="*/ 83976 h 253430"/>
              <a:gd name="connsiteX7" fmla="*/ 170926 w 257120"/>
              <a:gd name="connsiteY7" fmla="*/ 55984 h 253430"/>
              <a:gd name="connsiteX8" fmla="*/ 180256 w 257120"/>
              <a:gd name="connsiteY8" fmla="*/ 0 h 253430"/>
              <a:gd name="connsiteX9" fmla="*/ 208248 w 257120"/>
              <a:gd name="connsiteY9" fmla="*/ 9331 h 253430"/>
              <a:gd name="connsiteX10" fmla="*/ 236240 w 257120"/>
              <a:gd name="connsiteY10" fmla="*/ 74645 h 253430"/>
              <a:gd name="connsiteX11" fmla="*/ 254901 w 257120"/>
              <a:gd name="connsiteY11" fmla="*/ 130629 h 253430"/>
              <a:gd name="connsiteX12" fmla="*/ 245571 w 257120"/>
              <a:gd name="connsiteY12" fmla="*/ 233266 h 253430"/>
              <a:gd name="connsiteX13" fmla="*/ 189587 w 257120"/>
              <a:gd name="connsiteY13" fmla="*/ 214604 h 253430"/>
              <a:gd name="connsiteX14" fmla="*/ 152265 w 257120"/>
              <a:gd name="connsiteY14" fmla="*/ 223935 h 253430"/>
              <a:gd name="connsiteX15" fmla="*/ 114942 w 257120"/>
              <a:gd name="connsiteY15" fmla="*/ 242596 h 253430"/>
              <a:gd name="connsiteX16" fmla="*/ 96281 w 257120"/>
              <a:gd name="connsiteY16" fmla="*/ 167951 h 25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20" h="253430">
                <a:moveTo>
                  <a:pt x="96281" y="167951"/>
                </a:moveTo>
                <a:cubicBezTo>
                  <a:pt x="77620" y="146180"/>
                  <a:pt x="129858" y="196555"/>
                  <a:pt x="2975" y="111968"/>
                </a:cubicBezTo>
                <a:cubicBezTo>
                  <a:pt x="-5209" y="106512"/>
                  <a:pt x="5350" y="90931"/>
                  <a:pt x="12305" y="83976"/>
                </a:cubicBezTo>
                <a:cubicBezTo>
                  <a:pt x="19260" y="77021"/>
                  <a:pt x="30755" y="77030"/>
                  <a:pt x="40297" y="74645"/>
                </a:cubicBezTo>
                <a:cubicBezTo>
                  <a:pt x="55682" y="70799"/>
                  <a:pt x="71399" y="68425"/>
                  <a:pt x="86950" y="65315"/>
                </a:cubicBezTo>
                <a:cubicBezTo>
                  <a:pt x="131228" y="21037"/>
                  <a:pt x="107582" y="33555"/>
                  <a:pt x="152265" y="18662"/>
                </a:cubicBezTo>
                <a:cubicBezTo>
                  <a:pt x="155375" y="40433"/>
                  <a:pt x="151760" y="64305"/>
                  <a:pt x="161595" y="83976"/>
                </a:cubicBezTo>
                <a:cubicBezTo>
                  <a:pt x="165994" y="92773"/>
                  <a:pt x="168792" y="65585"/>
                  <a:pt x="170926" y="55984"/>
                </a:cubicBezTo>
                <a:cubicBezTo>
                  <a:pt x="175030" y="37516"/>
                  <a:pt x="177146" y="18661"/>
                  <a:pt x="180256" y="0"/>
                </a:cubicBezTo>
                <a:cubicBezTo>
                  <a:pt x="189587" y="3110"/>
                  <a:pt x="200568" y="3187"/>
                  <a:pt x="208248" y="9331"/>
                </a:cubicBezTo>
                <a:cubicBezTo>
                  <a:pt x="229673" y="26471"/>
                  <a:pt x="229163" y="51055"/>
                  <a:pt x="236240" y="74645"/>
                </a:cubicBezTo>
                <a:cubicBezTo>
                  <a:pt x="241892" y="93486"/>
                  <a:pt x="254901" y="130629"/>
                  <a:pt x="254901" y="130629"/>
                </a:cubicBezTo>
                <a:cubicBezTo>
                  <a:pt x="251791" y="164841"/>
                  <a:pt x="266662" y="206149"/>
                  <a:pt x="245571" y="233266"/>
                </a:cubicBezTo>
                <a:cubicBezTo>
                  <a:pt x="233494" y="248793"/>
                  <a:pt x="189587" y="214604"/>
                  <a:pt x="189587" y="214604"/>
                </a:cubicBezTo>
                <a:cubicBezTo>
                  <a:pt x="177146" y="217714"/>
                  <a:pt x="162278" y="215924"/>
                  <a:pt x="152265" y="223935"/>
                </a:cubicBezTo>
                <a:cubicBezTo>
                  <a:pt x="115675" y="253208"/>
                  <a:pt x="176414" y="263087"/>
                  <a:pt x="114942" y="242596"/>
                </a:cubicBezTo>
                <a:cubicBezTo>
                  <a:pt x="91106" y="206841"/>
                  <a:pt x="114942" y="189722"/>
                  <a:pt x="96281" y="167951"/>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3" name="Freeform: Shape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4DF08A-A000-4343-B459-017853C6B1D1}"/>
              </a:ext>
            </a:extLst>
          </p:cNvPr>
          <p:cNvSpPr/>
          <p:nvPr/>
        </p:nvSpPr>
        <p:spPr>
          <a:xfrm>
            <a:off x="4800614" y="2429825"/>
            <a:ext cx="96112" cy="156834"/>
          </a:xfrm>
          <a:custGeom>
            <a:avLst/>
            <a:gdLst>
              <a:gd name="connsiteX0" fmla="*/ 0 w 96112"/>
              <a:gd name="connsiteY0" fmla="*/ 25870 h 156834"/>
              <a:gd name="connsiteX1" fmla="*/ 18661 w 96112"/>
              <a:gd name="connsiteY1" fmla="*/ 72523 h 156834"/>
              <a:gd name="connsiteX2" fmla="*/ 0 w 96112"/>
              <a:gd name="connsiteY2" fmla="*/ 128506 h 156834"/>
              <a:gd name="connsiteX3" fmla="*/ 9330 w 96112"/>
              <a:gd name="connsiteY3" fmla="*/ 156498 h 156834"/>
              <a:gd name="connsiteX4" fmla="*/ 65314 w 96112"/>
              <a:gd name="connsiteY4" fmla="*/ 137837 h 156834"/>
              <a:gd name="connsiteX5" fmla="*/ 93306 w 96112"/>
              <a:gd name="connsiteY5" fmla="*/ 128506 h 156834"/>
              <a:gd name="connsiteX6" fmla="*/ 83975 w 96112"/>
              <a:gd name="connsiteY6" fmla="*/ 7209 h 156834"/>
              <a:gd name="connsiteX7" fmla="*/ 18661 w 96112"/>
              <a:gd name="connsiteY7" fmla="*/ 16539 h 156834"/>
              <a:gd name="connsiteX8" fmla="*/ 0 w 96112"/>
              <a:gd name="connsiteY8" fmla="*/ 25870 h 15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2" h="156834">
                <a:moveTo>
                  <a:pt x="0" y="25870"/>
                </a:moveTo>
                <a:cubicBezTo>
                  <a:pt x="0" y="35201"/>
                  <a:pt x="18661" y="55774"/>
                  <a:pt x="18661" y="72523"/>
                </a:cubicBezTo>
                <a:cubicBezTo>
                  <a:pt x="18661" y="92193"/>
                  <a:pt x="0" y="128506"/>
                  <a:pt x="0" y="128506"/>
                </a:cubicBezTo>
                <a:cubicBezTo>
                  <a:pt x="3110" y="137837"/>
                  <a:pt x="-406" y="155107"/>
                  <a:pt x="9330" y="156498"/>
                </a:cubicBezTo>
                <a:cubicBezTo>
                  <a:pt x="28803" y="159280"/>
                  <a:pt x="46653" y="144057"/>
                  <a:pt x="65314" y="137837"/>
                </a:cubicBezTo>
                <a:lnTo>
                  <a:pt x="93306" y="128506"/>
                </a:lnTo>
                <a:cubicBezTo>
                  <a:pt x="90196" y="88074"/>
                  <a:pt x="106469" y="40950"/>
                  <a:pt x="83975" y="7209"/>
                </a:cubicBezTo>
                <a:cubicBezTo>
                  <a:pt x="71776" y="-11090"/>
                  <a:pt x="39807" y="10497"/>
                  <a:pt x="18661" y="16539"/>
                </a:cubicBezTo>
                <a:cubicBezTo>
                  <a:pt x="15670" y="17393"/>
                  <a:pt x="0" y="16539"/>
                  <a:pt x="0" y="25870"/>
                </a:cubicBezTo>
                <a:close/>
              </a:path>
            </a:pathLst>
          </a:custGeom>
          <a:solidFill>
            <a:srgbClr val="E077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28E4E0-526A-4CC5-9139-29E80D2502CD}"/>
              </a:ext>
            </a:extLst>
          </p:cNvPr>
          <p:cNvSpPr txBox="1"/>
          <p:nvPr/>
        </p:nvSpPr>
        <p:spPr>
          <a:xfrm>
            <a:off x="3207487" y="1533509"/>
            <a:ext cx="1952946" cy="276999"/>
          </a:xfrm>
          <a:prstGeom prst="rect">
            <a:avLst/>
          </a:prstGeom>
          <a:noFill/>
        </p:spPr>
        <p:txBody>
          <a:bodyPr wrap="square" rtlCol="0">
            <a:spAutoFit/>
          </a:bodyPr>
          <a:lstStyle/>
          <a:p>
            <a:pPr algn="ctr" defTabSz="914400"/>
            <a:r>
              <a:rPr lang="fr-BE" sz="1200" b="1" dirty="0">
                <a:solidFill>
                  <a:prstClr val="black">
                    <a:lumMod val="65000"/>
                    <a:lumOff val="35000"/>
                  </a:prstClr>
                </a:solidFill>
                <a:latin typeface="Arial"/>
              </a:rPr>
              <a:t>Aliments non digérés</a:t>
            </a:r>
          </a:p>
        </p:txBody>
      </p:sp>
      <p:pic>
        <p:nvPicPr>
          <p:cNvPr id="63" name="Picture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F577B3-95B2-4555-866A-FE7E6E6C1794}"/>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38442" y="2704861"/>
            <a:ext cx="2136268" cy="658636"/>
          </a:xfrm>
          <a:prstGeom prst="rect">
            <a:avLst/>
          </a:prstGeom>
        </p:spPr>
      </p:pic>
      <p:pic>
        <p:nvPicPr>
          <p:cNvPr id="64" name="Picture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23FA23-5527-4D93-925D-11BBAE772990}"/>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2398388">
            <a:off x="3361412" y="2955775"/>
            <a:ext cx="964266" cy="458196"/>
          </a:xfrm>
          <a:prstGeom prst="rect">
            <a:avLst/>
          </a:prstGeom>
        </p:spPr>
      </p:pic>
      <p:sp>
        <p:nvSpPr>
          <p:cNvPr id="104" name="TextBox 10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5EC9DE-3A16-48F9-A7F6-28F31673E91C}"/>
              </a:ext>
            </a:extLst>
          </p:cNvPr>
          <p:cNvSpPr txBox="1"/>
          <p:nvPr/>
        </p:nvSpPr>
        <p:spPr>
          <a:xfrm>
            <a:off x="147117" y="1819467"/>
            <a:ext cx="2677220"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Alimentation déséquilibrée</a:t>
            </a:r>
          </a:p>
        </p:txBody>
      </p:sp>
      <p:sp>
        <p:nvSpPr>
          <p:cNvPr id="105" name="TextBox 10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245D8C-594F-4F7F-8310-503335F584B1}"/>
              </a:ext>
            </a:extLst>
          </p:cNvPr>
          <p:cNvSpPr txBox="1"/>
          <p:nvPr/>
        </p:nvSpPr>
        <p:spPr>
          <a:xfrm>
            <a:off x="632226" y="2646036"/>
            <a:ext cx="2160240" cy="461665"/>
          </a:xfrm>
          <a:prstGeom prst="rect">
            <a:avLst/>
          </a:prstGeom>
          <a:noFill/>
        </p:spPr>
        <p:txBody>
          <a:bodyPr wrap="square" rtlCol="0">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Gluten</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(gliadine)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1" i="0" u="none" strike="noStrike" kern="0" cap="none" spc="0" normalizeH="0" baseline="0" noProof="0" dirty="0">
                <a:ln>
                  <a:noFill/>
                </a:ln>
                <a:solidFill>
                  <a:srgbClr val="333333"/>
                </a:solidFill>
                <a:effectLst/>
                <a:uLnTx/>
                <a:uFillTx/>
              </a:rPr>
              <a:t>Produits laitiers</a:t>
            </a:r>
            <a:r>
              <a:rPr kumimoji="0" lang="fr-BE" sz="1200" b="0" i="0" u="none" strike="noStrike" kern="0" cap="none" spc="0" normalizeH="0" baseline="0" noProof="0" dirty="0">
                <a:ln>
                  <a:noFill/>
                </a:ln>
                <a:solidFill>
                  <a:srgbClr val="333333"/>
                </a:solidFill>
                <a:effectLst/>
                <a:uLnTx/>
                <a:uFillTx/>
              </a:rPr>
              <a:t> </a:t>
            </a:r>
            <a:r>
              <a:rPr kumimoji="0" lang="fr-BE" sz="1000" b="0" i="0" u="none" strike="noStrike" kern="0" cap="none" spc="0" normalizeH="0" baseline="0" noProof="0" dirty="0">
                <a:ln>
                  <a:noFill/>
                </a:ln>
                <a:solidFill>
                  <a:srgbClr val="333333"/>
                </a:solidFill>
                <a:effectLst/>
                <a:uLnTx/>
                <a:uFillTx/>
              </a:rPr>
              <a:t>(caséine)</a:t>
            </a:r>
          </a:p>
        </p:txBody>
      </p:sp>
      <p:sp>
        <p:nvSpPr>
          <p:cNvPr id="106" name="TextBox 10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8ADFDB-0308-45E1-9BFD-AAAB70296BDD}"/>
              </a:ext>
            </a:extLst>
          </p:cNvPr>
          <p:cNvSpPr txBox="1"/>
          <p:nvPr/>
        </p:nvSpPr>
        <p:spPr>
          <a:xfrm>
            <a:off x="147117" y="356722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Stress ++++</a:t>
            </a:r>
          </a:p>
        </p:txBody>
      </p:sp>
      <p:sp>
        <p:nvSpPr>
          <p:cNvPr id="107" name="TextBox 1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F25672-1168-495A-BC17-7875C22AF957}"/>
              </a:ext>
            </a:extLst>
          </p:cNvPr>
          <p:cNvSpPr txBox="1"/>
          <p:nvPr/>
        </p:nvSpPr>
        <p:spPr>
          <a:xfrm>
            <a:off x="147117" y="4835798"/>
            <a:ext cx="2015339"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Médicaments</a:t>
            </a:r>
          </a:p>
        </p:txBody>
      </p:sp>
      <p:sp>
        <p:nvSpPr>
          <p:cNvPr id="108" name="TextBox 10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2E6F83-B023-4A70-924E-9EA635B0E1C4}"/>
              </a:ext>
            </a:extLst>
          </p:cNvPr>
          <p:cNvSpPr txBox="1"/>
          <p:nvPr/>
        </p:nvSpPr>
        <p:spPr>
          <a:xfrm>
            <a:off x="147117" y="4060920"/>
            <a:ext cx="2942506"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Mastication insuffisante</a:t>
            </a:r>
          </a:p>
        </p:txBody>
      </p:sp>
      <p:sp>
        <p:nvSpPr>
          <p:cNvPr id="109" name="TextBox 10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D70ADA-703D-4DE8-98C7-84C29C5D195D}"/>
              </a:ext>
            </a:extLst>
          </p:cNvPr>
          <p:cNvSpPr txBox="1"/>
          <p:nvPr/>
        </p:nvSpPr>
        <p:spPr>
          <a:xfrm>
            <a:off x="147117" y="5246230"/>
            <a:ext cx="2376766"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Produits chimiques / Pollution …</a:t>
            </a:r>
          </a:p>
        </p:txBody>
      </p:sp>
      <p:sp>
        <p:nvSpPr>
          <p:cNvPr id="110" name="TextBox 10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072777-03F3-446C-983B-956BECE22724}"/>
              </a:ext>
            </a:extLst>
          </p:cNvPr>
          <p:cNvSpPr txBox="1"/>
          <p:nvPr/>
        </p:nvSpPr>
        <p:spPr>
          <a:xfrm>
            <a:off x="147117" y="4430798"/>
            <a:ext cx="2434313"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Carence Zinc, Vit D</a:t>
            </a:r>
          </a:p>
        </p:txBody>
      </p:sp>
      <p:sp>
        <p:nvSpPr>
          <p:cNvPr id="46" name="TextBox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37F89B-8854-4BCE-BB27-206640251541}"/>
              </a:ext>
            </a:extLst>
          </p:cNvPr>
          <p:cNvSpPr txBox="1"/>
          <p:nvPr/>
        </p:nvSpPr>
        <p:spPr>
          <a:xfrm>
            <a:off x="147117" y="3139281"/>
            <a:ext cx="1710481"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b="1" i="0" u="none" strike="noStrike" kern="0" cap="none" spc="0" normalizeH="0" baseline="0" noProof="0" dirty="0">
                <a:ln>
                  <a:noFill/>
                </a:ln>
                <a:solidFill>
                  <a:srgbClr val="333333"/>
                </a:solidFill>
                <a:effectLst/>
                <a:uLnTx/>
                <a:uFillTx/>
              </a:rPr>
              <a:t>Alcool</a:t>
            </a:r>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26AD33-A18F-4215-BE35-330C5A853A64}"/>
              </a:ext>
            </a:extLst>
          </p:cNvPr>
          <p:cNvSpPr txBox="1"/>
          <p:nvPr/>
        </p:nvSpPr>
        <p:spPr>
          <a:xfrm>
            <a:off x="421143" y="2430046"/>
            <a:ext cx="1305380" cy="307777"/>
          </a:xfrm>
          <a:prstGeom prst="rect">
            <a:avLst/>
          </a:prstGeom>
          <a:noFill/>
        </p:spPr>
        <p:txBody>
          <a:bodyPr wrap="square" rtlCol="0">
            <a:spAutoFit/>
          </a:bodyPr>
          <a:lstStyle/>
          <a:p>
            <a:r>
              <a:rPr lang="fr-BE" sz="1400" b="1" dirty="0"/>
              <a:t>Ainsi que</a:t>
            </a:r>
          </a:p>
        </p:txBody>
      </p:sp>
      <p:cxnSp>
        <p:nvCxnSpPr>
          <p:cNvPr id="4" name="Straight Arrow Connecto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B0C623-4AE8-490B-8E0F-C382F9C49992}"/>
              </a:ext>
            </a:extLst>
          </p:cNvPr>
          <p:cNvCxnSpPr/>
          <p:nvPr/>
        </p:nvCxnSpPr>
        <p:spPr>
          <a:xfrm flipH="1">
            <a:off x="5888219" y="3041909"/>
            <a:ext cx="314620" cy="238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744C4C-2CA9-425A-8E8C-656014BA23A1}"/>
              </a:ext>
            </a:extLst>
          </p:cNvPr>
          <p:cNvCxnSpPr>
            <a:cxnSpLocks/>
          </p:cNvCxnSpPr>
          <p:nvPr/>
        </p:nvCxnSpPr>
        <p:spPr>
          <a:xfrm>
            <a:off x="3446007" y="2583687"/>
            <a:ext cx="106329" cy="3014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1EA89B-3D1E-400D-910F-43E6E8E88877}"/>
              </a:ext>
            </a:extLst>
          </p:cNvPr>
          <p:cNvCxnSpPr>
            <a:cxnSpLocks/>
          </p:cNvCxnSpPr>
          <p:nvPr/>
        </p:nvCxnSpPr>
        <p:spPr>
          <a:xfrm flipV="1">
            <a:off x="4180214" y="3802384"/>
            <a:ext cx="309096" cy="1211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821031-E8F7-4423-B299-ECB067E3A196}"/>
              </a:ext>
            </a:extLst>
          </p:cNvPr>
          <p:cNvSpPr/>
          <p:nvPr/>
        </p:nvSpPr>
        <p:spPr>
          <a:xfrm>
            <a:off x="2972877" y="1418252"/>
            <a:ext cx="3476463" cy="4474309"/>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9" name="Straight Arrow Connector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762812-5803-4F6E-B975-665AA168DF18}"/>
              </a:ext>
            </a:extLst>
          </p:cNvPr>
          <p:cNvCxnSpPr>
            <a:cxnSpLocks/>
          </p:cNvCxnSpPr>
          <p:nvPr/>
        </p:nvCxnSpPr>
        <p:spPr>
          <a:xfrm>
            <a:off x="3025328" y="3083972"/>
            <a:ext cx="326965" cy="3329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Right Arrow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9B90E1-27A5-4A89-8010-F349E9D3F713}"/>
              </a:ext>
            </a:extLst>
          </p:cNvPr>
          <p:cNvSpPr/>
          <p:nvPr/>
        </p:nvSpPr>
        <p:spPr>
          <a:xfrm>
            <a:off x="2742207" y="3500339"/>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A870E5-B155-4288-8BE5-7788EF3A9FBA}"/>
              </a:ext>
            </a:extLst>
          </p:cNvPr>
          <p:cNvSpPr txBox="1"/>
          <p:nvPr/>
        </p:nvSpPr>
        <p:spPr>
          <a:xfrm>
            <a:off x="452007" y="1123574"/>
            <a:ext cx="1766986" cy="523220"/>
          </a:xfrm>
          <a:prstGeom prst="rect">
            <a:avLst/>
          </a:prstGeom>
          <a:noFill/>
        </p:spPr>
        <p:txBody>
          <a:bodyPr wrap="square" rtlCol="0">
            <a:spAutoFit/>
          </a:bodyPr>
          <a:lstStyle/>
          <a:p>
            <a:pPr algn="ctr"/>
            <a:r>
              <a:rPr lang="fr-BE" sz="2800" b="1" dirty="0"/>
              <a:t>Facteurs</a:t>
            </a:r>
          </a:p>
        </p:txBody>
      </p:sp>
      <p:grpSp>
        <p:nvGrpSpPr>
          <p:cNvPr id="17"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8D6349-3332-495A-913C-AA9F77BF293D}"/>
              </a:ext>
            </a:extLst>
          </p:cNvPr>
          <p:cNvGrpSpPr/>
          <p:nvPr/>
        </p:nvGrpSpPr>
        <p:grpSpPr>
          <a:xfrm>
            <a:off x="6239565" y="871152"/>
            <a:ext cx="2736483" cy="5249730"/>
            <a:chOff x="6239565" y="871152"/>
            <a:chExt cx="2736483" cy="5249730"/>
          </a:xfrm>
        </p:grpSpPr>
        <p:sp>
          <p:nvSpPr>
            <p:cNvPr id="10" name="Flowchart: Card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58B53AD-EE07-4355-B388-A5EB8A56CE74}"/>
                </a:ext>
              </a:extLst>
            </p:cNvPr>
            <p:cNvSpPr/>
            <p:nvPr/>
          </p:nvSpPr>
          <p:spPr>
            <a:xfrm>
              <a:off x="6514812" y="871152"/>
              <a:ext cx="2461236" cy="5249730"/>
            </a:xfrm>
            <a:prstGeom prst="flowChartPunchedCard">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2" name="Group 10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8675A2-A9E1-42FB-84C0-566DF6394227}"/>
                </a:ext>
              </a:extLst>
            </p:cNvPr>
            <p:cNvGrpSpPr/>
            <p:nvPr/>
          </p:nvGrpSpPr>
          <p:grpSpPr>
            <a:xfrm>
              <a:off x="6851203" y="2008547"/>
              <a:ext cx="2014055" cy="3412648"/>
              <a:chOff x="6291769" y="2069462"/>
              <a:chExt cx="2014055" cy="3412648"/>
            </a:xfrm>
          </p:grpSpPr>
          <p:sp>
            <p:nvSpPr>
              <p:cNvPr id="69" name="TextBox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985E90-ABAD-457C-BC62-6ECCDA173365}"/>
                  </a:ext>
                </a:extLst>
              </p:cNvPr>
              <p:cNvSpPr txBox="1"/>
              <p:nvPr/>
            </p:nvSpPr>
            <p:spPr>
              <a:xfrm>
                <a:off x="6327360" y="4281781"/>
                <a:ext cx="1785470" cy="1200329"/>
              </a:xfrm>
              <a:prstGeom prst="rect">
                <a:avLst/>
              </a:prstGeom>
              <a:noFill/>
            </p:spPr>
            <p:txBody>
              <a:bodyPr wrap="square" rtlCol="0">
                <a:spAutoFit/>
              </a:bodyPr>
              <a:lstStyle/>
              <a:p>
                <a:pPr marL="177800" indent="-177800">
                  <a:buFont typeface="Arial" panose="020B0604020202020204" pitchFamily="34" charset="0"/>
                  <a:buChar char="•"/>
                </a:pPr>
                <a:r>
                  <a:rPr lang="fr-BE" b="1" dirty="0"/>
                  <a:t>Allergies, Intolérances,</a:t>
                </a:r>
                <a:endParaRPr lang="fr-BE" b="1" dirty="0" smtClean="0"/>
              </a:p>
              <a:p>
                <a:pPr marL="177800"/>
                <a:r>
                  <a:rPr lang="fr-BE" b="1" dirty="0"/>
                  <a:t>m</a:t>
                </a:r>
                <a:r>
                  <a:rPr lang="fr-BE" b="1" dirty="0" smtClean="0"/>
                  <a:t>aladies </a:t>
                </a:r>
                <a:r>
                  <a:rPr lang="fr-BE" b="1" dirty="0"/>
                  <a:t>auto-immunes</a:t>
                </a:r>
              </a:p>
            </p:txBody>
          </p:sp>
          <p:sp>
            <p:nvSpPr>
              <p:cNvPr id="89" name="TextBox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786AB9-DCDA-44AE-AB9A-459C64FEB92F}"/>
                  </a:ext>
                </a:extLst>
              </p:cNvPr>
              <p:cNvSpPr txBox="1"/>
              <p:nvPr/>
            </p:nvSpPr>
            <p:spPr>
              <a:xfrm>
                <a:off x="6291770" y="2821563"/>
                <a:ext cx="2014054" cy="646331"/>
              </a:xfrm>
              <a:prstGeom prst="rect">
                <a:avLst/>
              </a:prstGeom>
              <a:noFill/>
            </p:spPr>
            <p:txBody>
              <a:bodyPr wrap="square" rtlCol="0">
                <a:spAutoFit/>
              </a:bodyPr>
              <a:lstStyle/>
              <a:p>
                <a:pPr marL="177800" indent="-177800">
                  <a:buFont typeface="Arial" panose="020B0604020202020204" pitchFamily="34" charset="0"/>
                  <a:buChar char="•"/>
                </a:pPr>
                <a:r>
                  <a:rPr lang="fr-BE" b="1" dirty="0"/>
                  <a:t>Malabsorption (</a:t>
                </a:r>
                <a:r>
                  <a:rPr lang="fr-BE" b="1" dirty="0">
                    <a:sym typeface="Wingdings" panose="05000000000000000000" pitchFamily="2" charset="2"/>
                  </a:rPr>
                  <a:t> carences)</a:t>
                </a:r>
                <a:r>
                  <a:rPr lang="fr-BE" b="1" dirty="0"/>
                  <a:t> </a:t>
                </a:r>
              </a:p>
            </p:txBody>
          </p:sp>
          <p:sp>
            <p:nvSpPr>
              <p:cNvPr id="90" name="TextBox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8252E9-B7A4-4024-88B6-13008C5407F4}"/>
                  </a:ext>
                </a:extLst>
              </p:cNvPr>
              <p:cNvSpPr txBox="1"/>
              <p:nvPr/>
            </p:nvSpPr>
            <p:spPr>
              <a:xfrm>
                <a:off x="6327360" y="2069462"/>
                <a:ext cx="1417659" cy="369332"/>
              </a:xfrm>
              <a:prstGeom prst="rect">
                <a:avLst/>
              </a:prstGeom>
              <a:noFill/>
            </p:spPr>
            <p:txBody>
              <a:bodyPr wrap="square" rtlCol="0">
                <a:spAutoFit/>
              </a:bodyPr>
              <a:lstStyle/>
              <a:p>
                <a:pPr marL="177800" indent="-177800">
                  <a:buFont typeface="Arial" panose="020B0604020202020204" pitchFamily="34" charset="0"/>
                  <a:buChar char="•"/>
                </a:pPr>
                <a:r>
                  <a:rPr lang="fr-BE" b="1" dirty="0" err="1"/>
                  <a:t>Dysbiose</a:t>
                </a:r>
                <a:endParaRPr lang="fr-BE" b="1" dirty="0"/>
              </a:p>
            </p:txBody>
          </p:sp>
          <p:sp>
            <p:nvSpPr>
              <p:cNvPr id="93" name="TextBox 9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2A017A-E4BF-45BB-9661-A757159DEC5C}"/>
                  </a:ext>
                </a:extLst>
              </p:cNvPr>
              <p:cNvSpPr txBox="1"/>
              <p:nvPr/>
            </p:nvSpPr>
            <p:spPr>
              <a:xfrm>
                <a:off x="6291769" y="3681385"/>
                <a:ext cx="1821061" cy="369332"/>
              </a:xfrm>
              <a:prstGeom prst="rect">
                <a:avLst/>
              </a:prstGeom>
              <a:noFill/>
            </p:spPr>
            <p:txBody>
              <a:bodyPr wrap="square" rtlCol="0">
                <a:spAutoFit/>
              </a:bodyPr>
              <a:lstStyle/>
              <a:p>
                <a:pPr marL="177800" indent="-177800">
                  <a:buFont typeface="Arial" panose="020B0604020202020204" pitchFamily="34" charset="0"/>
                  <a:buChar char="•"/>
                </a:pPr>
                <a:r>
                  <a:rPr lang="fr-BE" b="1" dirty="0"/>
                  <a:t>Inflammation</a:t>
                </a:r>
              </a:p>
            </p:txBody>
          </p:sp>
        </p:grpSp>
        <p:sp>
          <p:nvSpPr>
            <p:cNvPr id="62" name="Right Arrow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E48899-F546-48A0-BD68-0198973FDB98}"/>
                </a:ext>
              </a:extLst>
            </p:cNvPr>
            <p:cNvSpPr/>
            <p:nvPr/>
          </p:nvSpPr>
          <p:spPr>
            <a:xfrm>
              <a:off x="6239565" y="3504724"/>
              <a:ext cx="533826" cy="389314"/>
            </a:xfrm>
            <a:prstGeom prst="rightArrow">
              <a:avLst/>
            </a:prstGeom>
            <a:gradFill flip="none" rotWithShape="1">
              <a:gsLst>
                <a:gs pos="0">
                  <a:sysClr val="window" lastClr="FFFFFF">
                    <a:lumMod val="75000"/>
                  </a:sysClr>
                </a:gs>
                <a:gs pos="36000">
                  <a:sysClr val="window" lastClr="FFFFFF">
                    <a:lumMod val="85000"/>
                  </a:sysClr>
                </a:gs>
                <a:gs pos="100000">
                  <a:sysClr val="window" lastClr="FFFFFF">
                    <a:lumMod val="85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67" name="TextBox 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B1A28A-4720-475D-88C5-80D31AA85EBB}"/>
                </a:ext>
              </a:extLst>
            </p:cNvPr>
            <p:cNvSpPr txBox="1"/>
            <p:nvPr/>
          </p:nvSpPr>
          <p:spPr>
            <a:xfrm>
              <a:off x="6615633" y="1213545"/>
              <a:ext cx="2327791" cy="523220"/>
            </a:xfrm>
            <a:prstGeom prst="rect">
              <a:avLst/>
            </a:prstGeom>
            <a:noFill/>
          </p:spPr>
          <p:txBody>
            <a:bodyPr wrap="square" rtlCol="0">
              <a:spAutoFit/>
            </a:bodyPr>
            <a:lstStyle/>
            <a:p>
              <a:pPr algn="ctr"/>
              <a:r>
                <a:rPr lang="fr-BE" sz="2800" b="1" dirty="0"/>
                <a:t>Effets</a:t>
              </a:r>
            </a:p>
          </p:txBody>
        </p:sp>
      </p:grpSp>
      <p:grpSp>
        <p:nvGrpSpPr>
          <p:cNvPr id="16"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CD47CA-DAE6-46F6-AB1E-5908FE80B6AD}"/>
              </a:ext>
            </a:extLst>
          </p:cNvPr>
          <p:cNvGrpSpPr/>
          <p:nvPr/>
        </p:nvGrpSpPr>
        <p:grpSpPr>
          <a:xfrm>
            <a:off x="3741984" y="2605116"/>
            <a:ext cx="2707356" cy="2980999"/>
            <a:chOff x="3741984" y="2605116"/>
            <a:chExt cx="2707356" cy="2980999"/>
          </a:xfrm>
        </p:grpSpPr>
        <p:grpSp>
          <p:nvGrpSpPr>
            <p:cNvPr id="103" name="Group 10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529C86-9F42-4B4C-94E8-348D636D8FD9}"/>
                </a:ext>
              </a:extLst>
            </p:cNvPr>
            <p:cNvGrpSpPr/>
            <p:nvPr/>
          </p:nvGrpSpPr>
          <p:grpSpPr>
            <a:xfrm>
              <a:off x="3741984" y="2605116"/>
              <a:ext cx="2647100" cy="2898193"/>
              <a:chOff x="3347549" y="2563306"/>
              <a:chExt cx="2647100" cy="2898193"/>
            </a:xfrm>
          </p:grpSpPr>
          <p:cxnSp>
            <p:nvCxnSpPr>
              <p:cNvPr id="58" name="Straight Arrow Connector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557AE7-D07C-4784-B8AC-60019660D49C}"/>
                  </a:ext>
                </a:extLst>
              </p:cNvPr>
              <p:cNvCxnSpPr>
                <a:cxnSpLocks/>
              </p:cNvCxnSpPr>
              <p:nvPr/>
            </p:nvCxnSpPr>
            <p:spPr>
              <a:xfrm flipH="1">
                <a:off x="4291925" y="2563306"/>
                <a:ext cx="7052" cy="21885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8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1532C2-E3B1-487C-B322-2B56788BCF8E}"/>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8717672">
                <a:off x="4322515" y="4352412"/>
                <a:ext cx="1189313" cy="89859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6" name="TextBox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CE183A-343D-48E2-ABB3-87B0C0EB02F2}"/>
                  </a:ext>
                </a:extLst>
              </p:cNvPr>
              <p:cNvSpPr txBox="1"/>
              <p:nvPr/>
            </p:nvSpPr>
            <p:spPr>
              <a:xfrm>
                <a:off x="3347549" y="4815168"/>
                <a:ext cx="1180197" cy="646331"/>
              </a:xfrm>
              <a:prstGeom prst="rect">
                <a:avLst/>
              </a:prstGeom>
              <a:noFill/>
            </p:spPr>
            <p:txBody>
              <a:bodyPr wrap="square" rtlCol="0">
                <a:spAutoFit/>
              </a:bodyPr>
              <a:lstStyle/>
              <a:p>
                <a:pPr algn="ctr" defTabSz="914400"/>
                <a:r>
                  <a:rPr lang="en-US" sz="1200" b="1" dirty="0">
                    <a:solidFill>
                      <a:prstClr val="black">
                        <a:lumMod val="65000"/>
                        <a:lumOff val="35000"/>
                      </a:prstClr>
                    </a:solidFill>
                    <a:latin typeface="Arial"/>
                  </a:rPr>
                  <a:t>Cellules du </a:t>
                </a:r>
                <a:r>
                  <a:rPr lang="en-US" sz="1200" b="1" dirty="0" err="1">
                    <a:solidFill>
                      <a:prstClr val="black">
                        <a:lumMod val="65000"/>
                        <a:lumOff val="35000"/>
                      </a:prstClr>
                    </a:solidFill>
                    <a:latin typeface="Arial"/>
                  </a:rPr>
                  <a:t>système</a:t>
                </a:r>
                <a:r>
                  <a:rPr lang="en-US" sz="1200" b="1" dirty="0">
                    <a:solidFill>
                      <a:prstClr val="black">
                        <a:lumMod val="65000"/>
                        <a:lumOff val="35000"/>
                      </a:prstClr>
                    </a:solidFill>
                    <a:latin typeface="Arial"/>
                  </a:rPr>
                  <a:t> </a:t>
                </a:r>
                <a:r>
                  <a:rPr lang="en-US" sz="1200" b="1" dirty="0" err="1">
                    <a:solidFill>
                      <a:prstClr val="black">
                        <a:lumMod val="65000"/>
                        <a:lumOff val="35000"/>
                      </a:prstClr>
                    </a:solidFill>
                    <a:latin typeface="Arial"/>
                  </a:rPr>
                  <a:t>immunitaire</a:t>
                </a:r>
                <a:endParaRPr lang="fr-BE" sz="1200" b="1" dirty="0">
                  <a:solidFill>
                    <a:prstClr val="black">
                      <a:lumMod val="65000"/>
                      <a:lumOff val="35000"/>
                    </a:prstClr>
                  </a:solidFill>
                  <a:latin typeface="Arial"/>
                </a:endParaRPr>
              </a:p>
            </p:txBody>
          </p:sp>
          <p:grpSp>
            <p:nvGrpSpPr>
              <p:cNvPr id="68" name="Group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18D2EC-9ED2-452F-89FB-E27AEA3FD0E0}"/>
                  </a:ext>
                </a:extLst>
              </p:cNvPr>
              <p:cNvGrpSpPr>
                <a:grpSpLocks noChangeAspect="1"/>
              </p:cNvGrpSpPr>
              <p:nvPr/>
            </p:nvGrpSpPr>
            <p:grpSpPr bwMode="auto">
              <a:xfrm rot="17456812">
                <a:off x="5577842" y="4886686"/>
                <a:ext cx="401370" cy="432245"/>
                <a:chOff x="2912612" y="3299668"/>
                <a:chExt cx="2054037" cy="2217564"/>
              </a:xfrm>
            </p:grpSpPr>
            <p:sp>
              <p:nvSpPr>
                <p:cNvPr id="70" name="Freeform 1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4C433B-B5AB-4BB6-955A-3BD160E8B1EB}"/>
                    </a:ext>
                  </a:extLst>
                </p:cNvPr>
                <p:cNvSpPr/>
                <p:nvPr/>
              </p:nvSpPr>
              <p:spPr>
                <a:xfrm>
                  <a:off x="3513023" y="4044141"/>
                  <a:ext cx="142208" cy="253436"/>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1" name="Rectangle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9DBA6C-34EF-45C6-A0EA-2B9E1E44A7EF}"/>
                    </a:ext>
                  </a:extLst>
                </p:cNvPr>
                <p:cNvSpPr/>
                <p:nvPr/>
              </p:nvSpPr>
              <p:spPr>
                <a:xfrm>
                  <a:off x="3497228" y="4297577"/>
                  <a:ext cx="205399"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2" name="Rectangle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E92492-821F-48C6-BE26-D6D91263B5B1}"/>
                    </a:ext>
                  </a:extLst>
                </p:cNvPr>
                <p:cNvSpPr/>
                <p:nvPr/>
              </p:nvSpPr>
              <p:spPr>
                <a:xfrm rot="-2700000">
                  <a:off x="2912612"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3" name="Rectangle 7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D3F9E0-68A4-4CD3-8161-0C5F3B9B6F34}"/>
                    </a:ext>
                  </a:extLst>
                </p:cNvPr>
                <p:cNvSpPr/>
                <p:nvPr/>
              </p:nvSpPr>
              <p:spPr>
                <a:xfrm rot="-2700000">
                  <a:off x="3133816" y="3299668"/>
                  <a:ext cx="142208"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4" name="Rectangle 7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9EFCAD-AAC8-45BC-B575-451DF504FD29}"/>
                    </a:ext>
                  </a:extLst>
                </p:cNvPr>
                <p:cNvSpPr/>
                <p:nvPr/>
              </p:nvSpPr>
              <p:spPr>
                <a:xfrm rot="2700000" flipV="1">
                  <a:off x="4461040" y="3458065"/>
                  <a:ext cx="142208" cy="85534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5" name="Freeform 18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76B121-096B-44EC-8806-9F301A441AB2}"/>
                    </a:ext>
                  </a:extLst>
                </p:cNvPr>
                <p:cNvSpPr/>
                <p:nvPr/>
              </p:nvSpPr>
              <p:spPr>
                <a:xfrm rot="10800000" flipV="1">
                  <a:off x="3923830" y="4028296"/>
                  <a:ext cx="158003" cy="269281"/>
                </a:xfrm>
                <a:custGeom>
                  <a:avLst/>
                  <a:gdLst>
                    <a:gd name="connsiteX0" fmla="*/ 0 w 152706"/>
                    <a:gd name="connsiteY0" fmla="*/ 0 h 261937"/>
                    <a:gd name="connsiteX1" fmla="*/ 80962 w 152706"/>
                    <a:gd name="connsiteY1" fmla="*/ 4762 h 261937"/>
                    <a:gd name="connsiteX2" fmla="*/ 76200 w 152706"/>
                    <a:gd name="connsiteY2" fmla="*/ 19050 h 261937"/>
                    <a:gd name="connsiteX3" fmla="*/ 47625 w 152706"/>
                    <a:gd name="connsiteY3" fmla="*/ 28575 h 261937"/>
                    <a:gd name="connsiteX4" fmla="*/ 33337 w 152706"/>
                    <a:gd name="connsiteY4" fmla="*/ 33337 h 261937"/>
                    <a:gd name="connsiteX5" fmla="*/ 9525 w 152706"/>
                    <a:gd name="connsiteY5" fmla="*/ 57150 h 261937"/>
                    <a:gd name="connsiteX6" fmla="*/ 0 w 152706"/>
                    <a:gd name="connsiteY6" fmla="*/ 85725 h 261937"/>
                    <a:gd name="connsiteX7" fmla="*/ 14287 w 152706"/>
                    <a:gd name="connsiteY7" fmla="*/ 90487 h 261937"/>
                    <a:gd name="connsiteX8" fmla="*/ 42862 w 152706"/>
                    <a:gd name="connsiteY8" fmla="*/ 80962 h 261937"/>
                    <a:gd name="connsiteX9" fmla="*/ 57150 w 152706"/>
                    <a:gd name="connsiteY9" fmla="*/ 66675 h 261937"/>
                    <a:gd name="connsiteX10" fmla="*/ 71437 w 152706"/>
                    <a:gd name="connsiteY10" fmla="*/ 61912 h 261937"/>
                    <a:gd name="connsiteX11" fmla="*/ 85725 w 152706"/>
                    <a:gd name="connsiteY11" fmla="*/ 52387 h 261937"/>
                    <a:gd name="connsiteX12" fmla="*/ 114300 w 152706"/>
                    <a:gd name="connsiteY12" fmla="*/ 57150 h 261937"/>
                    <a:gd name="connsiteX13" fmla="*/ 104775 w 152706"/>
                    <a:gd name="connsiteY13" fmla="*/ 90487 h 261937"/>
                    <a:gd name="connsiteX14" fmla="*/ 90487 w 152706"/>
                    <a:gd name="connsiteY14" fmla="*/ 95250 h 261937"/>
                    <a:gd name="connsiteX15" fmla="*/ 76200 w 152706"/>
                    <a:gd name="connsiteY15" fmla="*/ 109537 h 261937"/>
                    <a:gd name="connsiteX16" fmla="*/ 61912 w 152706"/>
                    <a:gd name="connsiteY16" fmla="*/ 114300 h 261937"/>
                    <a:gd name="connsiteX17" fmla="*/ 47625 w 152706"/>
                    <a:gd name="connsiteY17" fmla="*/ 123825 h 261937"/>
                    <a:gd name="connsiteX18" fmla="*/ 71437 w 152706"/>
                    <a:gd name="connsiteY18" fmla="*/ 138112 h 261937"/>
                    <a:gd name="connsiteX19" fmla="*/ 85725 w 152706"/>
                    <a:gd name="connsiteY19" fmla="*/ 123825 h 261937"/>
                    <a:gd name="connsiteX20" fmla="*/ 100012 w 152706"/>
                    <a:gd name="connsiteY20" fmla="*/ 114300 h 261937"/>
                    <a:gd name="connsiteX21" fmla="*/ 128587 w 152706"/>
                    <a:gd name="connsiteY21" fmla="*/ 95250 h 261937"/>
                    <a:gd name="connsiteX22" fmla="*/ 142875 w 152706"/>
                    <a:gd name="connsiteY22" fmla="*/ 85725 h 261937"/>
                    <a:gd name="connsiteX23" fmla="*/ 142875 w 152706"/>
                    <a:gd name="connsiteY23" fmla="*/ 119062 h 261937"/>
                    <a:gd name="connsiteX24" fmla="*/ 100012 w 152706"/>
                    <a:gd name="connsiteY24" fmla="*/ 138112 h 261937"/>
                    <a:gd name="connsiteX25" fmla="*/ 119062 w 152706"/>
                    <a:gd name="connsiteY25" fmla="*/ 176212 h 261937"/>
                    <a:gd name="connsiteX26" fmla="*/ 147637 w 152706"/>
                    <a:gd name="connsiteY26" fmla="*/ 195262 h 261937"/>
                    <a:gd name="connsiteX27" fmla="*/ 109537 w 152706"/>
                    <a:gd name="connsiteY27" fmla="*/ 214312 h 261937"/>
                    <a:gd name="connsiteX28" fmla="*/ 80962 w 152706"/>
                    <a:gd name="connsiteY28" fmla="*/ 223837 h 261937"/>
                    <a:gd name="connsiteX29" fmla="*/ 66675 w 152706"/>
                    <a:gd name="connsiteY29" fmla="*/ 233362 h 261937"/>
                    <a:gd name="connsiteX30" fmla="*/ 71437 w 152706"/>
                    <a:gd name="connsiteY30"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706" h="261937">
                      <a:moveTo>
                        <a:pt x="0" y="0"/>
                      </a:moveTo>
                      <a:cubicBezTo>
                        <a:pt x="26987" y="1587"/>
                        <a:pt x="54735" y="-1795"/>
                        <a:pt x="80962" y="4762"/>
                      </a:cubicBezTo>
                      <a:cubicBezTo>
                        <a:pt x="85832" y="5980"/>
                        <a:pt x="80285" y="16132"/>
                        <a:pt x="76200" y="19050"/>
                      </a:cubicBezTo>
                      <a:cubicBezTo>
                        <a:pt x="68030" y="24886"/>
                        <a:pt x="57150" y="25400"/>
                        <a:pt x="47625" y="28575"/>
                      </a:cubicBezTo>
                      <a:lnTo>
                        <a:pt x="33337" y="33337"/>
                      </a:lnTo>
                      <a:cubicBezTo>
                        <a:pt x="20303" y="42027"/>
                        <a:pt x="16209" y="42110"/>
                        <a:pt x="9525" y="57150"/>
                      </a:cubicBezTo>
                      <a:cubicBezTo>
                        <a:pt x="5447" y="66325"/>
                        <a:pt x="0" y="85725"/>
                        <a:pt x="0" y="85725"/>
                      </a:cubicBezTo>
                      <a:cubicBezTo>
                        <a:pt x="4762" y="87312"/>
                        <a:pt x="9298" y="91041"/>
                        <a:pt x="14287" y="90487"/>
                      </a:cubicBezTo>
                      <a:cubicBezTo>
                        <a:pt x="24266" y="89378"/>
                        <a:pt x="42862" y="80962"/>
                        <a:pt x="42862" y="80962"/>
                      </a:cubicBezTo>
                      <a:cubicBezTo>
                        <a:pt x="47625" y="76200"/>
                        <a:pt x="51546" y="70411"/>
                        <a:pt x="57150" y="66675"/>
                      </a:cubicBezTo>
                      <a:cubicBezTo>
                        <a:pt x="61327" y="63890"/>
                        <a:pt x="66947" y="64157"/>
                        <a:pt x="71437" y="61912"/>
                      </a:cubicBezTo>
                      <a:cubicBezTo>
                        <a:pt x="76557" y="59352"/>
                        <a:pt x="80962" y="55562"/>
                        <a:pt x="85725" y="52387"/>
                      </a:cubicBezTo>
                      <a:cubicBezTo>
                        <a:pt x="95250" y="53975"/>
                        <a:pt x="107472" y="50322"/>
                        <a:pt x="114300" y="57150"/>
                      </a:cubicBezTo>
                      <a:cubicBezTo>
                        <a:pt x="114361" y="57211"/>
                        <a:pt x="106973" y="88289"/>
                        <a:pt x="104775" y="90487"/>
                      </a:cubicBezTo>
                      <a:cubicBezTo>
                        <a:pt x="101225" y="94037"/>
                        <a:pt x="95250" y="93662"/>
                        <a:pt x="90487" y="95250"/>
                      </a:cubicBezTo>
                      <a:cubicBezTo>
                        <a:pt x="85725" y="100012"/>
                        <a:pt x="81804" y="105801"/>
                        <a:pt x="76200" y="109537"/>
                      </a:cubicBezTo>
                      <a:cubicBezTo>
                        <a:pt x="72023" y="112322"/>
                        <a:pt x="66402" y="112055"/>
                        <a:pt x="61912" y="114300"/>
                      </a:cubicBezTo>
                      <a:cubicBezTo>
                        <a:pt x="56793" y="116860"/>
                        <a:pt x="52387" y="120650"/>
                        <a:pt x="47625" y="123825"/>
                      </a:cubicBezTo>
                      <a:cubicBezTo>
                        <a:pt x="42375" y="144823"/>
                        <a:pt x="33669" y="154898"/>
                        <a:pt x="71437" y="138112"/>
                      </a:cubicBezTo>
                      <a:cubicBezTo>
                        <a:pt x="77592" y="135377"/>
                        <a:pt x="80551" y="128137"/>
                        <a:pt x="85725" y="123825"/>
                      </a:cubicBezTo>
                      <a:cubicBezTo>
                        <a:pt x="90122" y="120161"/>
                        <a:pt x="95615" y="117964"/>
                        <a:pt x="100012" y="114300"/>
                      </a:cubicBezTo>
                      <a:cubicBezTo>
                        <a:pt x="123794" y="94481"/>
                        <a:pt x="103480" y="103619"/>
                        <a:pt x="128587" y="95250"/>
                      </a:cubicBezTo>
                      <a:cubicBezTo>
                        <a:pt x="133350" y="92075"/>
                        <a:pt x="137262" y="84603"/>
                        <a:pt x="142875" y="85725"/>
                      </a:cubicBezTo>
                      <a:cubicBezTo>
                        <a:pt x="162804" y="89710"/>
                        <a:pt x="146939" y="114998"/>
                        <a:pt x="142875" y="119062"/>
                      </a:cubicBezTo>
                      <a:cubicBezTo>
                        <a:pt x="138425" y="123512"/>
                        <a:pt x="103628" y="136666"/>
                        <a:pt x="100012" y="138112"/>
                      </a:cubicBezTo>
                      <a:cubicBezTo>
                        <a:pt x="103467" y="146750"/>
                        <a:pt x="110282" y="168529"/>
                        <a:pt x="119062" y="176212"/>
                      </a:cubicBezTo>
                      <a:cubicBezTo>
                        <a:pt x="127677" y="183750"/>
                        <a:pt x="147637" y="195262"/>
                        <a:pt x="147637" y="195262"/>
                      </a:cubicBezTo>
                      <a:cubicBezTo>
                        <a:pt x="157411" y="224580"/>
                        <a:pt x="156060" y="205008"/>
                        <a:pt x="109537" y="214312"/>
                      </a:cubicBezTo>
                      <a:cubicBezTo>
                        <a:pt x="99692" y="216281"/>
                        <a:pt x="80962" y="223837"/>
                        <a:pt x="80962" y="223837"/>
                      </a:cubicBezTo>
                      <a:cubicBezTo>
                        <a:pt x="76200" y="227012"/>
                        <a:pt x="68063" y="227809"/>
                        <a:pt x="66675" y="233362"/>
                      </a:cubicBezTo>
                      <a:cubicBezTo>
                        <a:pt x="64333" y="242730"/>
                        <a:pt x="71437" y="261937"/>
                        <a:pt x="71437" y="261937"/>
                      </a:cubicBez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6" name="Rectangle 7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024CDF-FA1C-488F-9989-CC9B9FB26B50}"/>
                    </a:ext>
                  </a:extLst>
                </p:cNvPr>
                <p:cNvSpPr/>
                <p:nvPr/>
              </p:nvSpPr>
              <p:spPr>
                <a:xfrm>
                  <a:off x="3844834" y="4297577"/>
                  <a:ext cx="221204" cy="12196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77" name="Rectangle 7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1C525D-CD5B-4D39-B5A2-7AD6F7D35BDC}"/>
                    </a:ext>
                  </a:extLst>
                </p:cNvPr>
                <p:cNvSpPr/>
                <p:nvPr/>
              </p:nvSpPr>
              <p:spPr>
                <a:xfrm rot="2700000" flipV="1">
                  <a:off x="4303037" y="3299668"/>
                  <a:ext cx="158003" cy="8711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grpSp>
        </p:grpSp>
        <p:sp>
          <p:nvSpPr>
            <p:cNvPr id="79" name="TextBox 7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816091-14DF-49E4-AF4D-B2116169869E}"/>
                </a:ext>
              </a:extLst>
            </p:cNvPr>
            <p:cNvSpPr txBox="1"/>
            <p:nvPr/>
          </p:nvSpPr>
          <p:spPr>
            <a:xfrm>
              <a:off x="5269143" y="5309116"/>
              <a:ext cx="1180197" cy="276999"/>
            </a:xfrm>
            <a:prstGeom prst="rect">
              <a:avLst/>
            </a:prstGeom>
            <a:noFill/>
          </p:spPr>
          <p:txBody>
            <a:bodyPr wrap="square" rtlCol="0">
              <a:spAutoFit/>
            </a:bodyPr>
            <a:lstStyle/>
            <a:p>
              <a:pPr algn="ctr" defTabSz="914400"/>
              <a:r>
                <a:rPr lang="en-US" sz="1200" b="1" dirty="0" err="1">
                  <a:solidFill>
                    <a:prstClr val="black">
                      <a:lumMod val="65000"/>
                      <a:lumOff val="35000"/>
                    </a:prstClr>
                  </a:solidFill>
                  <a:latin typeface="Arial"/>
                </a:rPr>
                <a:t>Anticorps</a:t>
              </a:r>
              <a:endParaRPr lang="fr-BE" sz="1200" b="1" dirty="0">
                <a:solidFill>
                  <a:prstClr val="black">
                    <a:lumMod val="65000"/>
                    <a:lumOff val="35000"/>
                  </a:prstClr>
                </a:solidFill>
                <a:latin typeface="Arial"/>
              </a:endParaRPr>
            </a:p>
          </p:txBody>
        </p:sp>
      </p:grpSp>
      <p:sp>
        <p:nvSpPr>
          <p:cNvPr id="13" name="Freeform: Shap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7EB5C8-D112-4823-926E-CF0ABABE1319}"/>
              </a:ext>
            </a:extLst>
          </p:cNvPr>
          <p:cNvSpPr/>
          <p:nvPr/>
        </p:nvSpPr>
        <p:spPr>
          <a:xfrm>
            <a:off x="3964296" y="1810508"/>
            <a:ext cx="354564" cy="177291"/>
          </a:xfrm>
          <a:custGeom>
            <a:avLst/>
            <a:gdLst>
              <a:gd name="connsiteX0" fmla="*/ 0 w 354564"/>
              <a:gd name="connsiteY0" fmla="*/ 0 h 177291"/>
              <a:gd name="connsiteX1" fmla="*/ 27992 w 354564"/>
              <a:gd name="connsiteY1" fmla="*/ 46653 h 177291"/>
              <a:gd name="connsiteX2" fmla="*/ 55984 w 354564"/>
              <a:gd name="connsiteY2" fmla="*/ 55984 h 177291"/>
              <a:gd name="connsiteX3" fmla="*/ 130629 w 354564"/>
              <a:gd name="connsiteY3" fmla="*/ 65314 h 177291"/>
              <a:gd name="connsiteX4" fmla="*/ 167952 w 354564"/>
              <a:gd name="connsiteY4" fmla="*/ 74645 h 177291"/>
              <a:gd name="connsiteX5" fmla="*/ 195943 w 354564"/>
              <a:gd name="connsiteY5" fmla="*/ 139959 h 177291"/>
              <a:gd name="connsiteX6" fmla="*/ 289249 w 354564"/>
              <a:gd name="connsiteY6" fmla="*/ 149290 h 177291"/>
              <a:gd name="connsiteX7" fmla="*/ 354564 w 354564"/>
              <a:gd name="connsiteY7" fmla="*/ 177281 h 17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64" h="177291">
                <a:moveTo>
                  <a:pt x="0" y="0"/>
                </a:moveTo>
                <a:cubicBezTo>
                  <a:pt x="9331" y="15551"/>
                  <a:pt x="15168" y="33829"/>
                  <a:pt x="27992" y="46653"/>
                </a:cubicBezTo>
                <a:cubicBezTo>
                  <a:pt x="34947" y="53608"/>
                  <a:pt x="46307" y="54225"/>
                  <a:pt x="55984" y="55984"/>
                </a:cubicBezTo>
                <a:cubicBezTo>
                  <a:pt x="80655" y="60470"/>
                  <a:pt x="105747" y="62204"/>
                  <a:pt x="130629" y="65314"/>
                </a:cubicBezTo>
                <a:cubicBezTo>
                  <a:pt x="143070" y="68424"/>
                  <a:pt x="158884" y="65577"/>
                  <a:pt x="167952" y="74645"/>
                </a:cubicBezTo>
                <a:cubicBezTo>
                  <a:pt x="182650" y="89343"/>
                  <a:pt x="167853" y="130596"/>
                  <a:pt x="195943" y="139959"/>
                </a:cubicBezTo>
                <a:cubicBezTo>
                  <a:pt x="225596" y="149844"/>
                  <a:pt x="258147" y="146180"/>
                  <a:pt x="289249" y="149290"/>
                </a:cubicBezTo>
                <a:cubicBezTo>
                  <a:pt x="348015" y="178672"/>
                  <a:pt x="324369" y="177281"/>
                  <a:pt x="354564" y="177281"/>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reeform: Shap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17B57F-609D-4A54-883E-E0F4E33F93B2}"/>
              </a:ext>
            </a:extLst>
          </p:cNvPr>
          <p:cNvSpPr/>
          <p:nvPr/>
        </p:nvSpPr>
        <p:spPr>
          <a:xfrm>
            <a:off x="4805265" y="2220686"/>
            <a:ext cx="289249" cy="74654"/>
          </a:xfrm>
          <a:custGeom>
            <a:avLst/>
            <a:gdLst>
              <a:gd name="connsiteX0" fmla="*/ 289249 w 289249"/>
              <a:gd name="connsiteY0" fmla="*/ 0 h 74654"/>
              <a:gd name="connsiteX1" fmla="*/ 195943 w 289249"/>
              <a:gd name="connsiteY1" fmla="*/ 9330 h 74654"/>
              <a:gd name="connsiteX2" fmla="*/ 186613 w 289249"/>
              <a:gd name="connsiteY2" fmla="*/ 37322 h 74654"/>
              <a:gd name="connsiteX3" fmla="*/ 158621 w 289249"/>
              <a:gd name="connsiteY3" fmla="*/ 65314 h 74654"/>
              <a:gd name="connsiteX4" fmla="*/ 0 w 289249"/>
              <a:gd name="connsiteY4" fmla="*/ 74645 h 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49" h="74654">
                <a:moveTo>
                  <a:pt x="289249" y="0"/>
                </a:moveTo>
                <a:cubicBezTo>
                  <a:pt x="258147" y="3110"/>
                  <a:pt x="225318" y="-1352"/>
                  <a:pt x="195943" y="9330"/>
                </a:cubicBezTo>
                <a:cubicBezTo>
                  <a:pt x="186700" y="12691"/>
                  <a:pt x="192069" y="29138"/>
                  <a:pt x="186613" y="37322"/>
                </a:cubicBezTo>
                <a:cubicBezTo>
                  <a:pt x="179294" y="48301"/>
                  <a:pt x="171466" y="62292"/>
                  <a:pt x="158621" y="65314"/>
                </a:cubicBezTo>
                <a:cubicBezTo>
                  <a:pt x="116139" y="75310"/>
                  <a:pt x="50816" y="74645"/>
                  <a:pt x="0" y="74645"/>
                </a:cubicBezTo>
              </a:path>
            </a:pathLst>
          </a:custGeom>
          <a:noFill/>
          <a:ln w="3175">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48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586571-8F5F-4E88-AB49-76E2C7AAA674}"/>
              </a:ext>
            </a:extLst>
          </p:cNvPr>
          <p:cNvSpPr txBox="1"/>
          <p:nvPr/>
        </p:nvSpPr>
        <p:spPr>
          <a:xfrm>
            <a:off x="3708946" y="1194484"/>
            <a:ext cx="5375040" cy="5016758"/>
          </a:xfrm>
          <a:prstGeom prst="rect">
            <a:avLst/>
          </a:prstGeom>
          <a:noFill/>
        </p:spPr>
        <p:txBody>
          <a:bodyPr wrap="square" rtlCol="0">
            <a:spAutoFit/>
          </a:bodyPr>
          <a:lstStyle/>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digestifs (ballonnement, constipation, diarrhée, spasmes, colites, syndrome du colon irritable, candidoses digestives ou vaginales,…)</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Insulinorésistance, diabète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Obésité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Fatigue chronique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Troubles de l’humeur</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rPr>
              <a:t>Nausées, céphalées, digestion difficile</a:t>
            </a:r>
            <a:endParaRPr lang="fr-BE" sz="2000" dirty="0">
              <a:solidFill>
                <a:prstClr val="black"/>
              </a:solidFill>
              <a:latin typeface="Arial"/>
              <a:sym typeface="Wingdings" panose="05000000000000000000" pitchFamily="2" charset="2"/>
            </a:endParaRP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Baisse immunité</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Sinusite, rhinite, arthrite, colite, conjonctivite, cystite,…</a:t>
            </a:r>
          </a:p>
          <a:p>
            <a:pPr marL="342900" indent="-342900" defTabSz="914400">
              <a:spcBef>
                <a:spcPts val="600"/>
              </a:spcBef>
              <a:buClr>
                <a:schemeClr val="bg1">
                  <a:lumMod val="50000"/>
                </a:schemeClr>
              </a:buClr>
              <a:buFont typeface="Courier New" panose="02070309020205020404" pitchFamily="49" charset="0"/>
              <a:buChar char="o"/>
            </a:pPr>
            <a:r>
              <a:rPr lang="fr-BE" sz="2000" dirty="0">
                <a:solidFill>
                  <a:prstClr val="black"/>
                </a:solidFill>
                <a:latin typeface="Arial"/>
                <a:sym typeface="Wingdings" panose="05000000000000000000" pitchFamily="2" charset="2"/>
              </a:rPr>
              <a:t>…</a:t>
            </a:r>
          </a:p>
          <a:p>
            <a:pPr marL="171450" indent="-171450" defTabSz="914400">
              <a:buClr>
                <a:srgbClr val="B77BB4">
                  <a:lumMod val="75000"/>
                </a:srgbClr>
              </a:buClr>
              <a:buFont typeface="Arial" panose="020B0604020202020204" pitchFamily="34" charset="0"/>
              <a:buChar char="•"/>
            </a:pPr>
            <a:endParaRPr lang="fr-BE" sz="2000" dirty="0">
              <a:solidFill>
                <a:prstClr val="black"/>
              </a:solidFill>
              <a:latin typeface="Arial"/>
              <a:sym typeface="Wingdings" panose="05000000000000000000" pitchFamily="2" charset="2"/>
            </a:endParaRPr>
          </a:p>
        </p:txBody>
      </p:sp>
      <p:grpSp>
        <p:nvGrpSpPr>
          <p:cNvPr id="17"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9C2E78-E675-41E5-8042-0796ACA22A9F}"/>
              </a:ext>
            </a:extLst>
          </p:cNvPr>
          <p:cNvGrpSpPr/>
          <p:nvPr/>
        </p:nvGrpSpPr>
        <p:grpSpPr>
          <a:xfrm>
            <a:off x="473716" y="1968934"/>
            <a:ext cx="2727887" cy="2387178"/>
            <a:chOff x="242489" y="854837"/>
            <a:chExt cx="2727887" cy="2387178"/>
          </a:xfrm>
        </p:grpSpPr>
        <p:sp>
          <p:nvSpPr>
            <p:cNvPr id="2" name="Oval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D5670C-C04D-4780-9ED9-485B85CE35E2}"/>
                </a:ext>
              </a:extLst>
            </p:cNvPr>
            <p:cNvSpPr/>
            <p:nvPr/>
          </p:nvSpPr>
          <p:spPr>
            <a:xfrm>
              <a:off x="643878" y="1334015"/>
              <a:ext cx="1908000" cy="1908000"/>
            </a:xfrm>
            <a:prstGeom prst="ellipse">
              <a:avLst/>
            </a:prstGeom>
            <a:noFill/>
            <a:ln w="2540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0"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2BBA3B-E6BA-4987-9121-6185F67E5A71}"/>
                </a:ext>
              </a:extLst>
            </p:cNvPr>
            <p:cNvPicPr>
              <a:picLocks noChangeAspect="1" noChangeArrowheads="1"/>
            </p:cNvPicPr>
            <p:nvPr/>
          </p:nvPicPr>
          <p:blipFill>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654" b="99129" l="423" r="98732"/>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9855" y="854837"/>
              <a:ext cx="1376046" cy="1335317"/>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1"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BFE7CC-4E1E-4EEF-A44E-32B77BD73EE7}"/>
                </a:ext>
              </a:extLst>
            </p:cNvPr>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2489" y="1988840"/>
              <a:ext cx="1103299" cy="982058"/>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2" name="Picture 10" descr="Résultat de recherche d'images pour &quot;inflammation chroniqu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A9C62F-E81A-469F-9079-C97ECA621D8D}"/>
                </a:ext>
              </a:extLst>
            </p:cNvPr>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1500"/>
            <a:stretch/>
          </p:blipFill>
          <p:spPr bwMode="auto">
            <a:xfrm>
              <a:off x="1835696" y="2107971"/>
              <a:ext cx="1134680" cy="961591"/>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6" name="Titl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CA6BB6-4603-42C6-9AB8-B0A738B0335D}"/>
              </a:ext>
            </a:extLst>
          </p:cNvPr>
          <p:cNvSpPr>
            <a:spLocks noGrp="1"/>
          </p:cNvSpPr>
          <p:nvPr>
            <p:ph type="title"/>
          </p:nvPr>
        </p:nvSpPr>
        <p:spPr>
          <a:xfrm>
            <a:off x="285763" y="209208"/>
            <a:ext cx="8360086" cy="600404"/>
          </a:xfrm>
        </p:spPr>
        <p:txBody>
          <a:bodyPr/>
          <a:lstStyle/>
          <a:p>
            <a:r>
              <a:rPr lang="fr-BE" dirty="0"/>
              <a:t>Nombreuses conséquences !!!</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6741F4-A0BF-40E5-B241-5485032C466F}"/>
              </a:ext>
            </a:extLst>
          </p:cNvPr>
          <p:cNvSpPr txBox="1"/>
          <p:nvPr/>
        </p:nvSpPr>
        <p:spPr>
          <a:xfrm>
            <a:off x="172762" y="4243626"/>
            <a:ext cx="1029263" cy="369332"/>
          </a:xfrm>
          <a:prstGeom prst="rect">
            <a:avLst/>
          </a:prstGeom>
          <a:noFill/>
        </p:spPr>
        <p:txBody>
          <a:bodyPr wrap="square" rtlCol="0">
            <a:spAutoFit/>
          </a:bodyPr>
          <a:lstStyle/>
          <a:p>
            <a:r>
              <a:rPr lang="fr-BE" dirty="0"/>
              <a:t>Dysbiose</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43F070-968C-460C-A6E4-F9D113EC6A32}"/>
              </a:ext>
            </a:extLst>
          </p:cNvPr>
          <p:cNvSpPr txBox="1"/>
          <p:nvPr/>
        </p:nvSpPr>
        <p:spPr>
          <a:xfrm>
            <a:off x="2020194" y="4383857"/>
            <a:ext cx="1538559" cy="369332"/>
          </a:xfrm>
          <a:prstGeom prst="rect">
            <a:avLst/>
          </a:prstGeom>
          <a:noFill/>
        </p:spPr>
        <p:txBody>
          <a:bodyPr wrap="square" rtlCol="0">
            <a:spAutoFit/>
          </a:bodyPr>
          <a:lstStyle/>
          <a:p>
            <a:r>
              <a:rPr lang="fr-BE" dirty="0"/>
              <a:t>Inflammation</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F7EF6F-168C-46BE-A767-72F783B471E5}"/>
              </a:ext>
            </a:extLst>
          </p:cNvPr>
          <p:cNvSpPr txBox="1"/>
          <p:nvPr/>
        </p:nvSpPr>
        <p:spPr>
          <a:xfrm>
            <a:off x="1141082" y="1602069"/>
            <a:ext cx="1538559" cy="369332"/>
          </a:xfrm>
          <a:prstGeom prst="rect">
            <a:avLst/>
          </a:prstGeom>
          <a:noFill/>
        </p:spPr>
        <p:txBody>
          <a:bodyPr wrap="square" rtlCol="0">
            <a:spAutoFit/>
          </a:bodyPr>
          <a:lstStyle/>
          <a:p>
            <a:r>
              <a:rPr lang="fr-BE" dirty="0" err="1"/>
              <a:t>Leaky-gut</a:t>
            </a:r>
            <a:endParaRPr lang="fr-B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7507410"/>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2323816"/>
            <a:ext cx="4808817" cy="1492151"/>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2506409"/>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n°4</a:t>
            </a:r>
            <a:r>
              <a:rPr lang="fr-BE" sz="1400" dirty="0">
                <a:solidFill>
                  <a:srgbClr val="24213E"/>
                </a:solidFill>
              </a:rPr>
              <a:t>: </a:t>
            </a:r>
          </a:p>
          <a:p>
            <a:pPr marL="114300" lvl="0" indent="0">
              <a:buClr>
                <a:srgbClr val="DEAE00"/>
              </a:buClr>
              <a:buNone/>
              <a:defRPr/>
            </a:pPr>
            <a:r>
              <a:rPr lang="en-US" sz="1800" dirty="0">
                <a:sym typeface="Wingdings" panose="05000000000000000000" pitchFamily="2" charset="2"/>
              </a:rPr>
              <a:t>	</a:t>
            </a:r>
            <a:r>
              <a:rPr lang="fr-BE" sz="1800" dirty="0">
                <a:sym typeface="Wingdings" panose="05000000000000000000" pitchFamily="2" charset="2"/>
              </a:rPr>
              <a:t>Boostez la journée avec un petit</a:t>
            </a:r>
          </a:p>
          <a:p>
            <a:pPr marL="114300" lvl="0" indent="0">
              <a:buClr>
                <a:srgbClr val="DEAE00"/>
              </a:buClr>
              <a:buNone/>
              <a:defRPr/>
            </a:pPr>
            <a:r>
              <a:rPr lang="fr-BE" sz="1800" dirty="0">
                <a:sym typeface="Wingdings" panose="05000000000000000000" pitchFamily="2" charset="2"/>
              </a:rPr>
              <a:t>	déjeuner protéiné</a:t>
            </a: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45167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3430350" y="765119"/>
            <a:ext cx="1752744" cy="2381446"/>
          </a:xfrm>
          <a:prstGeom prst="rect">
            <a:avLst/>
          </a:prstGeom>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B5E3D2-B59C-434A-91A5-397B6003E8F6}"/>
              </a:ext>
            </a:extLst>
          </p:cNvPr>
          <p:cNvSpPr txBox="1"/>
          <p:nvPr/>
        </p:nvSpPr>
        <p:spPr>
          <a:xfrm rot="20473438">
            <a:off x="3738696" y="1170292"/>
            <a:ext cx="1136053"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latin typeface="Bradley Hand ITC" panose="03070402050302030203" pitchFamily="66" charset="0"/>
              </a:rPr>
              <a:t>Diabète</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err="1">
                <a:latin typeface="Bradley Hand ITC" panose="03070402050302030203" pitchFamily="66" charset="0"/>
              </a:rPr>
              <a:t>Obésité</a:t>
            </a:r>
            <a:endParaRPr lang="en-US" sz="1200" dirty="0">
              <a:latin typeface="Bradley Hand ITC" panose="03070402050302030203" pitchFamily="66" charset="0"/>
            </a:endParaRPr>
          </a:p>
          <a:p>
            <a:pPr marL="171450" indent="-171450">
              <a:buFont typeface="Arial" panose="020B0604020202020204" pitchFamily="34" charset="0"/>
              <a:buChar char="•"/>
            </a:pPr>
            <a:r>
              <a:rPr lang="en-US" sz="1200" dirty="0">
                <a:latin typeface="Bradley Hand ITC" panose="03070402050302030203" pitchFamily="66" charset="0"/>
              </a:rPr>
              <a:t>MCV</a:t>
            </a:r>
          </a:p>
          <a:p>
            <a:pPr marL="171450" indent="-171450">
              <a:buFont typeface="Arial" panose="020B0604020202020204" pitchFamily="34" charset="0"/>
              <a:buChar char="•"/>
            </a:pPr>
            <a:r>
              <a:rPr lang="en-US" sz="1200" dirty="0">
                <a:latin typeface="Bradley Hand ITC" panose="03070402050302030203" pitchFamily="66" charset="0"/>
              </a:rPr>
              <a:t>…</a:t>
            </a:r>
          </a:p>
          <a:p>
            <a:pPr marL="171450" indent="-171450">
              <a:buFont typeface="Arial" panose="020B0604020202020204" pitchFamily="34" charset="0"/>
              <a:buChar char="•"/>
            </a:pPr>
            <a:endParaRPr lang="en-US" sz="1200" dirty="0">
              <a:latin typeface="Bradley Hand ITC" panose="03070402050302030203" pitchFamily="66" charset="0"/>
            </a:endParaRPr>
          </a:p>
        </p:txBody>
      </p:sp>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31FE33-1232-4D00-B11C-3E956833D060}"/>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712" y="1197429"/>
            <a:ext cx="4535533" cy="3401650"/>
          </a:xfrm>
          <a:prstGeom prst="rect">
            <a:avLst/>
          </a:prstGeom>
        </p:spPr>
      </p:pic>
      <p:pic>
        <p:nvPicPr>
          <p:cNvPr id="14" name="Pictur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A5CF26-4FC4-4D5F-AB51-B81E470CED75}"/>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3026" y="3059968"/>
            <a:ext cx="3614189" cy="2320309"/>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3091543" y="2405744"/>
            <a:ext cx="5853782" cy="250371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18AE-12ED-4CD5-A9E6-3AA318D17920}"/>
              </a:ext>
            </a:extLst>
          </p:cNvPr>
          <p:cNvSpPr>
            <a:spLocks noGrp="1"/>
          </p:cNvSpPr>
          <p:nvPr>
            <p:ph type="title" idx="4294967295"/>
          </p:nvPr>
        </p:nvSpPr>
        <p:spPr>
          <a:xfrm>
            <a:off x="3324220" y="2945587"/>
            <a:ext cx="5388427" cy="1274536"/>
          </a:xfrm>
        </p:spPr>
        <p:txBody>
          <a:bodyPr>
            <a:noAutofit/>
          </a:bodyPr>
          <a:lstStyle/>
          <a:p>
            <a:r>
              <a:rPr lang="en-US" sz="4400" b="1" dirty="0">
                <a:solidFill>
                  <a:schemeClr val="tx1"/>
                </a:solidFill>
              </a:rPr>
              <a:t>Nutrition et santé… </a:t>
            </a:r>
            <a:br>
              <a:rPr lang="en-US" sz="4400" b="1" dirty="0">
                <a:solidFill>
                  <a:schemeClr val="tx1"/>
                </a:solidFill>
              </a:rPr>
            </a:br>
            <a:r>
              <a:rPr lang="en-US" sz="4400" b="1" dirty="0">
                <a:solidFill>
                  <a:schemeClr val="tx1"/>
                </a:solidFill>
              </a:rPr>
              <a:t>  Un </a:t>
            </a:r>
            <a:r>
              <a:rPr lang="en-US" sz="4400" b="1" dirty="0" err="1">
                <a:solidFill>
                  <a:schemeClr val="tx1"/>
                </a:solidFill>
              </a:rPr>
              <a:t>constat</a:t>
            </a:r>
            <a:r>
              <a:rPr lang="en-US" sz="4400" b="1" dirty="0">
                <a:solidFill>
                  <a:schemeClr val="tx1"/>
                </a:solidFill>
              </a:rPr>
              <a:t> </a:t>
            </a:r>
            <a:r>
              <a:rPr lang="en-US" sz="4400" b="1" dirty="0" err="1">
                <a:solidFill>
                  <a:schemeClr val="tx1"/>
                </a:solidFill>
              </a:rPr>
              <a:t>alarmant</a:t>
            </a:r>
            <a:endParaRPr lang="fr-BE" sz="4400" b="1"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458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TextBox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D51B4A-F24C-4B98-B654-FE924DBFA7F4}"/>
              </a:ext>
            </a:extLst>
          </p:cNvPr>
          <p:cNvSpPr txBox="1"/>
          <p:nvPr/>
        </p:nvSpPr>
        <p:spPr>
          <a:xfrm>
            <a:off x="302880" y="405921"/>
            <a:ext cx="2396912" cy="430887"/>
          </a:xfrm>
          <a:prstGeom prst="rect">
            <a:avLst/>
          </a:prstGeom>
          <a:noFill/>
        </p:spPr>
        <p:txBody>
          <a:bodyPr wrap="square" rtlCol="0">
            <a:spAutoFit/>
          </a:bodyPr>
          <a:lstStyle/>
          <a:p>
            <a:pPr defTabSz="914400"/>
            <a:r>
              <a:rPr lang="fr-BE" sz="2200" b="1" dirty="0">
                <a:latin typeface="Arial"/>
              </a:rPr>
              <a:t>Chronobiologie</a:t>
            </a:r>
          </a:p>
        </p:txBody>
      </p:sp>
      <p:pic>
        <p:nvPicPr>
          <p:cNvPr id="32" name="Picture 8" descr="C:\Users\bourgp00\Downloads\billionphotos-1603384-512x51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F10CE1-ECC8-42F7-9C44-32A2B59ABC6C}"/>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43808" y="-36165"/>
            <a:ext cx="1947709" cy="194770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TextBox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7BD5C9-9B61-43DE-90A0-FB99B70843FB}"/>
              </a:ext>
            </a:extLst>
          </p:cNvPr>
          <p:cNvSpPr txBox="1"/>
          <p:nvPr/>
        </p:nvSpPr>
        <p:spPr>
          <a:xfrm>
            <a:off x="4572000" y="722245"/>
            <a:ext cx="3240360" cy="430887"/>
          </a:xfrm>
          <a:prstGeom prst="rect">
            <a:avLst/>
          </a:prstGeom>
          <a:noFill/>
        </p:spPr>
        <p:txBody>
          <a:bodyPr wrap="square" rtlCol="0">
            <a:spAutoFit/>
          </a:bodyPr>
          <a:lstStyle/>
          <a:p>
            <a:pPr defTabSz="914400"/>
            <a:r>
              <a:rPr lang="fr-BE" sz="2200" b="1" dirty="0">
                <a:latin typeface="Arial"/>
              </a:rPr>
              <a:t>Régulateur d’énergie</a:t>
            </a:r>
          </a:p>
        </p:txBody>
      </p:sp>
      <p:pic>
        <p:nvPicPr>
          <p:cNvPr id="34" name="Picture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AD477D-7FF6-4F7A-B076-093E2A115CB0}"/>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0615" y="4828319"/>
            <a:ext cx="2331845" cy="1553009"/>
          </a:xfrm>
          <a:prstGeom prst="rect">
            <a:avLst/>
          </a:prstGeom>
        </p:spPr>
      </p:pic>
      <p:sp>
        <p:nvSpPr>
          <p:cNvPr id="39" name="Rounded Rectangle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FA5F00B-6AD2-41A3-A2A6-908434D401B2}"/>
              </a:ext>
            </a:extLst>
          </p:cNvPr>
          <p:cNvSpPr/>
          <p:nvPr/>
        </p:nvSpPr>
        <p:spPr>
          <a:xfrm>
            <a:off x="3809945" y="1972573"/>
            <a:ext cx="1683651"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aphicFrame>
        <p:nvGraphicFramePr>
          <p:cNvPr id="41" name="Diagram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2F1836-5ADF-4F5D-9BF7-42EB320198BF}"/>
              </a:ext>
            </a:extLst>
          </p:cNvPr>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0190806"/>
              </p:ext>
            </p:extLst>
          </p:nvPr>
        </p:nvGraphicFramePr>
        <p:xfrm>
          <a:off x="1572344" y="1575981"/>
          <a:ext cx="6096000" cy="406400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pic>
        <p:nvPicPr>
          <p:cNvPr id="45" name="Picture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0B7364-E2EB-43C5-9589-E2A895C8ECFD}"/>
              </a:ext>
            </a:extLst>
          </p:cNvPr>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40224" y="2347841"/>
            <a:ext cx="2160240" cy="2160240"/>
          </a:xfrm>
          <a:prstGeom prst="rect">
            <a:avLst/>
          </a:prstGeom>
        </p:spPr>
      </p:pic>
      <p:sp>
        <p:nvSpPr>
          <p:cNvPr id="46" name="TextBox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53D2D0-F870-4953-B26E-3D8AE3060598}"/>
              </a:ext>
            </a:extLst>
          </p:cNvPr>
          <p:cNvSpPr txBox="1"/>
          <p:nvPr/>
        </p:nvSpPr>
        <p:spPr>
          <a:xfrm>
            <a:off x="3549100" y="1978509"/>
            <a:ext cx="2063085" cy="369332"/>
          </a:xfrm>
          <a:prstGeom prst="rect">
            <a:avLst/>
          </a:prstGeom>
          <a:noFill/>
        </p:spPr>
        <p:txBody>
          <a:bodyPr wrap="square" rtlCol="0">
            <a:spAutoFit/>
          </a:bodyPr>
          <a:lstStyle/>
          <a:p>
            <a:pPr algn="ctr" defTabSz="914400"/>
            <a:r>
              <a:rPr lang="fr-BE" dirty="0">
                <a:solidFill>
                  <a:prstClr val="black"/>
                </a:solidFill>
                <a:latin typeface="Arial"/>
              </a:rPr>
              <a:t>Noradrénaline</a:t>
            </a:r>
          </a:p>
        </p:txBody>
      </p:sp>
      <p:sp>
        <p:nvSpPr>
          <p:cNvPr id="47" name="Rectangle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DAA289-269E-415B-BDA9-A2C948826526}"/>
              </a:ext>
            </a:extLst>
          </p:cNvPr>
          <p:cNvSpPr/>
          <p:nvPr/>
        </p:nvSpPr>
        <p:spPr>
          <a:xfrm rot="251396">
            <a:off x="5682366" y="2515721"/>
            <a:ext cx="1080120" cy="130152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pic>
        <p:nvPicPr>
          <p:cNvPr id="51" name="Picture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83057E-4871-42B0-A2F6-8DD5D48D3873}"/>
              </a:ext>
            </a:extLst>
          </p:cNvPr>
          <p:cNvPicPr>
            <a:picLocks noChangeAspect="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6002" y="1772816"/>
            <a:ext cx="1607806" cy="9936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5336534"/>
      </p:ext>
    </p:extLst>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AD477D-7FF6-4F7A-B076-093E2A115CB0}"/>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0615" y="4828319"/>
            <a:ext cx="2331845" cy="1553009"/>
          </a:xfrm>
          <a:prstGeom prst="rect">
            <a:avLst/>
          </a:prstGeom>
        </p:spPr>
      </p:pic>
      <p:sp>
        <p:nvSpPr>
          <p:cNvPr id="47" name="Rectangle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35D9F8-5CDB-46EB-81DD-241C648C88A6}"/>
              </a:ext>
            </a:extLst>
          </p:cNvPr>
          <p:cNvSpPr/>
          <p:nvPr/>
        </p:nvSpPr>
        <p:spPr>
          <a:xfrm rot="20113191">
            <a:off x="2771531" y="3878628"/>
            <a:ext cx="1080120" cy="114776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49" name="Rounded Rectangl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28DB75-4DA1-408B-B3ED-49FFDAD08F4C}"/>
              </a:ext>
            </a:extLst>
          </p:cNvPr>
          <p:cNvSpPr/>
          <p:nvPr/>
        </p:nvSpPr>
        <p:spPr>
          <a:xfrm>
            <a:off x="2606235" y="4288487"/>
            <a:ext cx="1229333" cy="369332"/>
          </a:xfrm>
          <a:prstGeom prst="roundRect">
            <a:avLst/>
          </a:prstGeom>
          <a:solidFill>
            <a:srgbClr val="59B0B9">
              <a:lumMod val="20000"/>
              <a:lumOff val="80000"/>
            </a:srgbClr>
          </a:solidFill>
          <a:ln w="12700" cap="flat" cmpd="sng" algn="ctr">
            <a:solidFill>
              <a:srgbClr val="59B0B9">
                <a:shade val="95000"/>
                <a:satMod val="105000"/>
              </a:srgbClr>
            </a:solidFill>
            <a:prstDash val="solid"/>
          </a:ln>
          <a:effectLst>
            <a:outerShdw blurRad="50800" dist="25400" algn="bl"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4F356B-427B-47FD-B7DD-B86DB614F08A}"/>
              </a:ext>
            </a:extLst>
          </p:cNvPr>
          <p:cNvSpPr txBox="1"/>
          <p:nvPr/>
        </p:nvSpPr>
        <p:spPr>
          <a:xfrm>
            <a:off x="2580723" y="4288487"/>
            <a:ext cx="1276551" cy="369332"/>
          </a:xfrm>
          <a:prstGeom prst="rect">
            <a:avLst/>
          </a:prstGeom>
          <a:noFill/>
        </p:spPr>
        <p:txBody>
          <a:bodyPr wrap="square" rtlCol="0">
            <a:spAutoFit/>
          </a:bodyPr>
          <a:lstStyle/>
          <a:p>
            <a:pPr defTabSz="914400"/>
            <a:r>
              <a:rPr lang="fr-BE" dirty="0">
                <a:solidFill>
                  <a:prstClr val="black"/>
                </a:solidFill>
                <a:latin typeface="Arial"/>
              </a:rPr>
              <a:t>Dopamine</a:t>
            </a:r>
          </a:p>
        </p:txBody>
      </p:sp>
      <p:grpSp>
        <p:nvGrpSpPr>
          <p:cNvPr id="58" name="Group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60BBCA-82E7-4842-B0E7-9FE3DA8A5E23}"/>
              </a:ext>
            </a:extLst>
          </p:cNvPr>
          <p:cNvGrpSpPr/>
          <p:nvPr/>
        </p:nvGrpSpPr>
        <p:grpSpPr>
          <a:xfrm>
            <a:off x="413999" y="2318439"/>
            <a:ext cx="2261375" cy="3900863"/>
            <a:chOff x="413999" y="2318439"/>
            <a:chExt cx="2261375" cy="3900863"/>
          </a:xfrm>
        </p:grpSpPr>
        <p:pic>
          <p:nvPicPr>
            <p:cNvPr id="59" name="Picture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FF5550-6BCA-44B8-9651-DF9198C7CC41}"/>
                </a:ext>
              </a:extLst>
            </p:cNvPr>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3999" y="2318439"/>
              <a:ext cx="1961317" cy="1372922"/>
            </a:xfrm>
            <a:prstGeom prst="rect">
              <a:avLst/>
            </a:prstGeom>
          </p:spPr>
        </p:pic>
        <p:pic>
          <p:nvPicPr>
            <p:cNvPr id="60" name="Picture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53B0B9-43EC-4EDC-A81D-D1D655C6208D}"/>
                </a:ext>
              </a:extLst>
            </p:cNvPr>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6010" y="4914696"/>
              <a:ext cx="1319265" cy="671726"/>
            </a:xfrm>
            <a:prstGeom prst="rect">
              <a:avLst/>
            </a:prstGeom>
          </p:spPr>
        </p:pic>
        <p:sp>
          <p:nvSpPr>
            <p:cNvPr id="61" name="TextBox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BE6D27-C4F7-44B5-A98B-87D55D13B2F6}"/>
                </a:ext>
              </a:extLst>
            </p:cNvPr>
            <p:cNvSpPr txBox="1"/>
            <p:nvPr/>
          </p:nvSpPr>
          <p:spPr>
            <a:xfrm>
              <a:off x="875175" y="5572971"/>
              <a:ext cx="180019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Tyrosine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a:ln>
                    <a:noFill/>
                  </a:ln>
                  <a:solidFill>
                    <a:prstClr val="black"/>
                  </a:solidFill>
                  <a:effectLst/>
                  <a:uLnTx/>
                  <a:uFillTx/>
                  <a:latin typeface="Arial"/>
                </a:rPr>
                <a:t>(acide aminé)</a:t>
              </a:r>
            </a:p>
          </p:txBody>
        </p:sp>
      </p:grpSp>
      <p:sp>
        <p:nvSpPr>
          <p:cNvPr id="26"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1C02A5-F4C9-41DB-AA51-33E6C3D72DE6}"/>
              </a:ext>
            </a:extLst>
          </p:cNvPr>
          <p:cNvSpPr txBox="1">
            <a:spLocks/>
          </p:cNvSpPr>
          <p:nvPr/>
        </p:nvSpPr>
        <p:spPr>
          <a:xfrm>
            <a:off x="382438" y="262026"/>
            <a:ext cx="8267576" cy="75842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4000" dirty="0"/>
              <a:t>Un déjeuner riche en PROTEINES !</a:t>
            </a:r>
          </a:p>
        </p:txBody>
      </p:sp>
      <p:sp>
        <p:nvSpPr>
          <p:cNvPr id="27" name="Right Arrow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E0ECFD-E0F6-4E20-B7B1-0791E1ADD0A8}"/>
              </a:ext>
            </a:extLst>
          </p:cNvPr>
          <p:cNvSpPr/>
          <p:nvPr/>
        </p:nvSpPr>
        <p:spPr>
          <a:xfrm rot="19250069">
            <a:off x="2155162" y="2184254"/>
            <a:ext cx="470394" cy="493568"/>
          </a:xfrm>
          <a:prstGeom prst="rightArrow">
            <a:avLst/>
          </a:prstGeom>
          <a:solidFill>
            <a:schemeClr val="accent1"/>
          </a:solidFill>
          <a:ln w="12700" cap="flat" cmpd="sng" algn="ctr">
            <a:noFill/>
            <a:prstDash val="solid"/>
          </a:ln>
          <a:effectLst>
            <a:outerShdw blurRad="76200" dir="13500000" sy="23000" kx="1200000" algn="b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28"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06DE0D-C366-4A90-93FD-8177166809CE}"/>
              </a:ext>
            </a:extLst>
          </p:cNvPr>
          <p:cNvSpPr txBox="1">
            <a:spLocks/>
          </p:cNvSpPr>
          <p:nvPr/>
        </p:nvSpPr>
        <p:spPr>
          <a:xfrm>
            <a:off x="767255" y="1066641"/>
            <a:ext cx="7882759" cy="14498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fr-FR" sz="2800" dirty="0"/>
              <a:t>Pour apporter à notre organisme le « carburant » nécessaire pour la journée et permettre de « </a:t>
            </a:r>
            <a:r>
              <a:rPr lang="fr-FR" sz="2800" b="1" dirty="0"/>
              <a:t>lancer la machine</a:t>
            </a:r>
            <a:r>
              <a:rPr lang="fr-FR" sz="2800" dirty="0"/>
              <a:t> »</a:t>
            </a:r>
            <a:endParaRPr lang="fr-BE" sz="2800" dirty="0"/>
          </a:p>
        </p:txBody>
      </p:sp>
      <p:pic>
        <p:nvPicPr>
          <p:cNvPr id="29" name="Graphic 28" descr="Arrow: Straigh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ABF5BA-F814-4D28-88D3-59B23FB9F287}"/>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7"/>
              </a:ext>
            </a:extLst>
          </a:blip>
          <a:stretch>
            <a:fillRect/>
          </a:stretch>
        </p:blipFill>
        <p:spPr>
          <a:xfrm rot="8834198">
            <a:off x="1538152" y="4602427"/>
            <a:ext cx="914400" cy="688863"/>
          </a:xfrm>
          <a:prstGeom prst="rect">
            <a:avLst/>
          </a:prstGeom>
        </p:spPr>
      </p:pic>
      <p:pic>
        <p:nvPicPr>
          <p:cNvPr id="13316" name="Picture 4" descr="Résultat de recherche d'images pour &quot;oeufs sur le plat rigolo&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C913CF-554C-4405-B467-2A21405ED6A3}"/>
              </a:ext>
            </a:extLst>
          </p:cNvPr>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31439" y="2858290"/>
            <a:ext cx="3488514" cy="34885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113092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 name="pasted-image.tiff"/>
          <p:cNvPicPr>
            <a:picLocks noChangeAspect="1"/>
          </p:cNvPicPr>
          <p:nvPr/>
        </p:nvPicPr>
        <p:blipFill>
          <a:blip r:embed="rId3">
            <a:extLst/>
          </a:blip>
          <a:stretch>
            <a:fillRect/>
          </a:stretch>
        </p:blipFill>
        <p:spPr>
          <a:xfrm>
            <a:off x="-1458" y="1092436"/>
            <a:ext cx="9146916" cy="6100994"/>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2E9623-28DB-40CE-93BA-A93689696070}"/>
              </a:ext>
            </a:extLst>
          </p:cNvPr>
          <p:cNvSpPr>
            <a:spLocks noGrp="1"/>
          </p:cNvSpPr>
          <p:nvPr>
            <p:ph type="title"/>
          </p:nvPr>
        </p:nvSpPr>
        <p:spPr>
          <a:xfrm>
            <a:off x="391957" y="240101"/>
            <a:ext cx="8360086" cy="600404"/>
          </a:xfrm>
        </p:spPr>
        <p:txBody>
          <a:bodyPr/>
          <a:lstStyle/>
          <a:p>
            <a:pPr algn="ctr"/>
            <a:r>
              <a:rPr lang="fr-BE" dirty="0"/>
              <a:t>Les protéines ont une double origine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5139047"/>
      </p:ext>
    </p:extLst>
  </p:cSld>
  <p:clrMapOvr>
    <a:masterClrMapping/>
  </p:clrMapOvr>
  <p:transition spd="slow"/>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3E88E1-A01C-4246-805F-22E374FC11EA}"/>
              </a:ext>
            </a:extLst>
          </p:cNvPr>
          <p:cNvGraphicFramePr>
            <a:graphicFrameLocks noChangeAspect="1"/>
          </p:cNvGraphicFramePr>
          <p:nvPr>
            <p:custDataLst>
              <p:tags r:id="rId2"/>
            </p:custDataLst>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908359"/>
              </p:ext>
            </p:extLst>
          </p:nvPr>
        </p:nvGraphicFramePr>
        <p:xfrm>
          <a:off x="1588" y="1588"/>
          <a:ext cx="1588" cy="1588"/>
        </p:xfrm>
        <a:graphic>
          <a:graphicData uri="http://schemas.openxmlformats.org/presentationml/2006/ole">
            <p:oleObj spid="_x0000_s363522" name="think-cell Slide" r:id="rId6" imgW="6350000" imgH="6350000" progId="">
              <p:embed/>
            </p:oleObj>
          </a:graphicData>
        </a:graphic>
      </p:graphicFrame>
      <p:sp>
        <p:nvSpPr>
          <p:cNvPr id="3" name="Rectangle 2"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226CEB-CF7F-490D-878B-14F6F22B92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fr-BE" sz="3000" dirty="0">
              <a:latin typeface="Calibri" panose="020F0502020204030204" pitchFamily="34" charset="0"/>
              <a:ea typeface="+mj-ea"/>
              <a:cs typeface="+mj-cs"/>
              <a:sym typeface="Calibri" panose="020F0502020204030204" pitchFamily="34" charset="0"/>
            </a:endParaRPr>
          </a:p>
        </p:txBody>
      </p:sp>
      <p:pic>
        <p:nvPicPr>
          <p:cNvPr id="42" name="Picture 2"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FB8DC0-2638-46D7-AC38-B474272FB648}"/>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48791" y="3003484"/>
            <a:ext cx="1960208" cy="130748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a:xfrm>
            <a:off x="315923" y="157139"/>
            <a:ext cx="8360086" cy="600404"/>
          </a:xfrm>
        </p:spPr>
        <p:txBody>
          <a:bodyPr/>
          <a:lstStyle/>
          <a:p>
            <a:r>
              <a:rPr lang="fr-BE" dirty="0"/>
              <a:t>Où trouve-t-on les protéines ?</a:t>
            </a:r>
          </a:p>
        </p:txBody>
      </p:sp>
      <p:sp>
        <p:nvSpPr>
          <p:cNvPr id="36" name="TextBox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8DFD96-BF85-45A6-BCC9-D84D2C98B978}"/>
              </a:ext>
            </a:extLst>
          </p:cNvPr>
          <p:cNvSpPr txBox="1"/>
          <p:nvPr/>
        </p:nvSpPr>
        <p:spPr>
          <a:xfrm>
            <a:off x="5218383" y="1032713"/>
            <a:ext cx="2422000" cy="523220"/>
          </a:xfrm>
          <a:prstGeom prst="rect">
            <a:avLst/>
          </a:prstGeom>
          <a:noFill/>
        </p:spPr>
        <p:txBody>
          <a:bodyPr wrap="square" rtlCol="0">
            <a:spAutoFit/>
          </a:bodyPr>
          <a:lstStyle/>
          <a:p>
            <a:pPr defTabSz="914400"/>
            <a:r>
              <a:rPr lang="fr-BE" sz="2800" dirty="0">
                <a:solidFill>
                  <a:schemeClr val="accent5"/>
                </a:solidFill>
                <a:latin typeface="Arial"/>
              </a:rPr>
              <a:t>      Végétales</a:t>
            </a:r>
          </a:p>
        </p:txBody>
      </p:sp>
      <p:pic>
        <p:nvPicPr>
          <p:cNvPr id="37"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513EBD-B06D-4147-B2B7-240C419B6964}"/>
              </a:ext>
            </a:extLst>
          </p:cNvPr>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11311" y="1533270"/>
            <a:ext cx="1511332" cy="9462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8" name="TextBox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137E30-C53B-4A41-ACD1-CE99414E13A1}"/>
              </a:ext>
            </a:extLst>
          </p:cNvPr>
          <p:cNvSpPr txBox="1"/>
          <p:nvPr/>
        </p:nvSpPr>
        <p:spPr>
          <a:xfrm>
            <a:off x="2270237" y="2283098"/>
            <a:ext cx="2034237" cy="1077218"/>
          </a:xfrm>
          <a:prstGeom prst="rect">
            <a:avLst/>
          </a:prstGeom>
          <a:noFill/>
        </p:spPr>
        <p:txBody>
          <a:bodyPr wrap="square" rtlCol="0">
            <a:spAutoFit/>
          </a:bodyPr>
          <a:lstStyle/>
          <a:p>
            <a:pPr marL="285750" indent="-285750" defTabSz="914400">
              <a:buClr>
                <a:srgbClr val="E0773C">
                  <a:lumMod val="75000"/>
                </a:srgbClr>
              </a:buClr>
              <a:buSzPct val="130000"/>
              <a:buFont typeface="Arial" panose="020B0604020202020204" pitchFamily="34" charset="0"/>
              <a:buChar char="•"/>
            </a:pPr>
            <a:r>
              <a:rPr lang="fr-BE" sz="1600" dirty="0">
                <a:latin typeface="Arial"/>
              </a:rPr>
              <a:t>Viande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Charcuterie</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Produits laitiers</a:t>
            </a:r>
          </a:p>
          <a:p>
            <a:pPr marL="285750" indent="-285750" defTabSz="914400">
              <a:buClr>
                <a:srgbClr val="E0773C">
                  <a:lumMod val="75000"/>
                </a:srgbClr>
              </a:buClr>
              <a:buSzPct val="130000"/>
              <a:buFont typeface="Arial" panose="020B0604020202020204" pitchFamily="34" charset="0"/>
              <a:buChar char="•"/>
            </a:pPr>
            <a:r>
              <a:rPr lang="fr-BE" sz="1600" dirty="0">
                <a:latin typeface="Arial"/>
              </a:rPr>
              <a:t>Fromage</a:t>
            </a:r>
          </a:p>
        </p:txBody>
      </p:sp>
      <p:sp>
        <p:nvSpPr>
          <p:cNvPr id="39" name="TextBox 3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89D46B-C314-4CF2-9178-47BE13BA8B96}"/>
              </a:ext>
            </a:extLst>
          </p:cNvPr>
          <p:cNvSpPr txBox="1"/>
          <p:nvPr/>
        </p:nvSpPr>
        <p:spPr>
          <a:xfrm>
            <a:off x="690001" y="3698377"/>
            <a:ext cx="2664296" cy="1077218"/>
          </a:xfrm>
          <a:prstGeom prst="rect">
            <a:avLst/>
          </a:prstGeom>
          <a:noFill/>
        </p:spPr>
        <p:txBody>
          <a:bodyPr wrap="square" rtlCol="0">
            <a:spAutoFit/>
          </a:bodyPr>
          <a:lstStyle/>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Œufs oméga-3</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Poissons gras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Mollusques</a:t>
            </a:r>
          </a:p>
          <a:p>
            <a:pPr marL="285750" indent="-285750" defTabSz="914400">
              <a:buClr>
                <a:srgbClr val="98C723">
                  <a:lumMod val="75000"/>
                </a:srgbClr>
              </a:buClr>
              <a:buSzPct val="130000"/>
              <a:buFont typeface="Arial" panose="020B0604020202020204" pitchFamily="34" charset="0"/>
              <a:buChar char="•"/>
            </a:pPr>
            <a:r>
              <a:rPr lang="fr-BE" sz="1600" dirty="0">
                <a:solidFill>
                  <a:prstClr val="black"/>
                </a:solidFill>
                <a:latin typeface="Arial"/>
              </a:rPr>
              <a:t>Crustacés</a:t>
            </a:r>
          </a:p>
        </p:txBody>
      </p:sp>
      <p:sp>
        <p:nvSpPr>
          <p:cNvPr id="40" name="TextBox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731404B-4AA8-4C51-9FE6-0ABA79831966}"/>
              </a:ext>
            </a:extLst>
          </p:cNvPr>
          <p:cNvSpPr txBox="1"/>
          <p:nvPr/>
        </p:nvSpPr>
        <p:spPr>
          <a:xfrm>
            <a:off x="4592489" y="1801297"/>
            <a:ext cx="2799928" cy="3200876"/>
          </a:xfrm>
          <a:prstGeom prst="rect">
            <a:avLst/>
          </a:prstGeom>
          <a:noFill/>
        </p:spPr>
        <p:txBody>
          <a:bodyPr wrap="square" rtlCol="0">
            <a:spAutoFit/>
          </a:bodyPr>
          <a:lstStyle/>
          <a:p>
            <a:pPr defTabSz="914400"/>
            <a:r>
              <a:rPr lang="fr-BE" sz="1600" b="1" dirty="0">
                <a:solidFill>
                  <a:prstClr val="black"/>
                </a:solidFill>
                <a:latin typeface="Arial"/>
              </a:rPr>
              <a:t>Céréales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Avoine, riz, sarrasin, millet, maïs, orge, épeautre, quinoa…</a:t>
            </a:r>
          </a:p>
          <a:p>
            <a:pPr defTabSz="914400">
              <a:spcBef>
                <a:spcPts val="600"/>
              </a:spcBef>
            </a:pPr>
            <a:r>
              <a:rPr lang="fr-BE" sz="1600" b="1" dirty="0">
                <a:solidFill>
                  <a:prstClr val="black"/>
                </a:solidFill>
                <a:latin typeface="Arial"/>
              </a:rPr>
              <a:t>Légumineuses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Lentilles, haricots, pois cassés, pois chiches, fèves, soja…</a:t>
            </a:r>
          </a:p>
          <a:p>
            <a:pPr defTabSz="914400">
              <a:spcBef>
                <a:spcPts val="600"/>
              </a:spcBef>
            </a:pPr>
            <a:r>
              <a:rPr lang="fr-BE" sz="1600" b="1" dirty="0">
                <a:solidFill>
                  <a:prstClr val="black"/>
                </a:solidFill>
                <a:latin typeface="Arial"/>
              </a:rPr>
              <a:t>Oléagineux / Graines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Noix, amandes, noisettes</a:t>
            </a:r>
          </a:p>
          <a:p>
            <a:pPr marL="285750" indent="-285750" defTabSz="914400">
              <a:buClr>
                <a:srgbClr val="98C723">
                  <a:lumMod val="75000"/>
                </a:srgbClr>
              </a:buClr>
              <a:buFont typeface="Arial" panose="020B0604020202020204" pitchFamily="34" charset="0"/>
              <a:buChar char="•"/>
            </a:pPr>
            <a:r>
              <a:rPr lang="fr-BE" sz="1600" dirty="0">
                <a:solidFill>
                  <a:prstClr val="black"/>
                </a:solidFill>
                <a:latin typeface="Arial"/>
              </a:rPr>
              <a:t>Graines de courge, </a:t>
            </a:r>
            <a:r>
              <a:rPr lang="fr-BE" sz="1600" dirty="0" err="1">
                <a:solidFill>
                  <a:prstClr val="black"/>
                </a:solidFill>
                <a:latin typeface="Arial"/>
              </a:rPr>
              <a:t>fénugrec</a:t>
            </a:r>
            <a:r>
              <a:rPr lang="fr-BE" sz="1600" dirty="0">
                <a:solidFill>
                  <a:prstClr val="black"/>
                </a:solidFill>
                <a:latin typeface="Arial"/>
              </a:rPr>
              <a:t>, chia</a:t>
            </a:r>
          </a:p>
        </p:txBody>
      </p:sp>
      <p:sp>
        <p:nvSpPr>
          <p:cNvPr id="41" name="TextBox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887B35-43CE-48C0-9156-39EABB507C7C}"/>
              </a:ext>
            </a:extLst>
          </p:cNvPr>
          <p:cNvSpPr txBox="1"/>
          <p:nvPr/>
        </p:nvSpPr>
        <p:spPr>
          <a:xfrm>
            <a:off x="1415163" y="1033897"/>
            <a:ext cx="2232248" cy="523220"/>
          </a:xfrm>
          <a:prstGeom prst="rect">
            <a:avLst/>
          </a:prstGeom>
          <a:noFill/>
        </p:spPr>
        <p:txBody>
          <a:bodyPr wrap="square" rtlCol="0">
            <a:spAutoFit/>
          </a:bodyPr>
          <a:lstStyle/>
          <a:p>
            <a:pPr defTabSz="914400"/>
            <a:r>
              <a:rPr lang="fr-BE" sz="2800" dirty="0">
                <a:solidFill>
                  <a:srgbClr val="E0773C"/>
                </a:solidFill>
                <a:latin typeface="Arial"/>
              </a:rPr>
              <a:t>      Animales</a:t>
            </a:r>
          </a:p>
        </p:txBody>
      </p:sp>
      <p:pic>
        <p:nvPicPr>
          <p:cNvPr id="45" name="Picture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F0797A-C3B8-4050-A86B-4EAD042422CC}"/>
              </a:ext>
            </a:extLst>
          </p:cNvPr>
          <p:cNvPicPr>
            <a:picLocks noChangeAspect="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16749" y="2283098"/>
            <a:ext cx="1165065" cy="885449"/>
          </a:xfrm>
          <a:prstGeom prst="rect">
            <a:avLst/>
          </a:prstGeom>
        </p:spPr>
      </p:pic>
      <p:grpSp>
        <p:nvGrpSpPr>
          <p:cNvPr id="5"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BB8544-FBD9-4876-AF49-AF48C75962FA}"/>
              </a:ext>
            </a:extLst>
          </p:cNvPr>
          <p:cNvGrpSpPr>
            <a:grpSpLocks/>
          </p:cNvGrpSpPr>
          <p:nvPr/>
        </p:nvGrpSpPr>
        <p:grpSpPr bwMode="auto">
          <a:xfrm>
            <a:off x="107504" y="1719345"/>
            <a:ext cx="2204380" cy="1875501"/>
            <a:chOff x="91402" y="62151"/>
            <a:chExt cx="6172185" cy="5328463"/>
          </a:xfrm>
        </p:grpSpPr>
        <p:pic>
          <p:nvPicPr>
            <p:cNvPr id="4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7E698A-2452-4E00-A98A-50A85EB8060E}"/>
                </a:ext>
              </a:extLst>
            </p:cNvPr>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02" y="62151"/>
              <a:ext cx="4763165" cy="33818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D635C9-4867-4B0C-A5D8-04395AC139C4}"/>
                </a:ext>
              </a:extLst>
            </p:cNvPr>
            <p:cNvPicPr>
              <a:picLocks noChangeAspect="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0777" y="2473155"/>
              <a:ext cx="2008483" cy="15505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FC5915-3CF2-4F8F-9E76-94B35374D904}"/>
                </a:ext>
              </a:extLst>
            </p:cNvPr>
            <p:cNvPicPr>
              <a:picLocks noChangeAspect="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0422" y="1799188"/>
              <a:ext cx="4763165" cy="35914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50" name="Picture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3D6B06-CDF6-4FA5-9665-C1D45AA97964}"/>
              </a:ext>
            </a:extLst>
          </p:cNvPr>
          <p:cNvPicPr>
            <a:picLocks noChangeAspect="1"/>
          </p:cNvPicPr>
          <p:nvPr/>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00936" y="3473003"/>
            <a:ext cx="1506722" cy="1136069"/>
          </a:xfrm>
          <a:prstGeom prst="rect">
            <a:avLst/>
          </a:prstGeom>
        </p:spPr>
      </p:pic>
      <p:grpSp>
        <p:nvGrpSpPr>
          <p:cNvPr id="6" name="Group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B2D5F9-4A2D-47D7-9682-CC25377A5F40}"/>
              </a:ext>
            </a:extLst>
          </p:cNvPr>
          <p:cNvGrpSpPr/>
          <p:nvPr/>
        </p:nvGrpSpPr>
        <p:grpSpPr>
          <a:xfrm>
            <a:off x="1281338" y="1033897"/>
            <a:ext cx="692917" cy="533726"/>
            <a:chOff x="1908019" y="1052736"/>
            <a:chExt cx="692917" cy="533726"/>
          </a:xfrm>
        </p:grpSpPr>
        <p:sp>
          <p:nvSpPr>
            <p:cNvPr id="52" name="TextBox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2A3FAF-739E-4683-8D63-60F1129E8AB4}"/>
                </a:ext>
              </a:extLst>
            </p:cNvPr>
            <p:cNvSpPr txBox="1"/>
            <p:nvPr/>
          </p:nvSpPr>
          <p:spPr>
            <a:xfrm>
              <a:off x="1908019" y="1063242"/>
              <a:ext cx="69291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rgbClr val="E0773C"/>
                  </a:solidFill>
                  <a:effectLst/>
                  <a:uLnTx/>
                  <a:uFillTx/>
                  <a:latin typeface="Arial"/>
                </a:rPr>
                <a:t>1/3</a:t>
              </a:r>
            </a:p>
          </p:txBody>
        </p:sp>
        <p:sp>
          <p:nvSpPr>
            <p:cNvPr id="53" name="Oval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A27C07-B264-40D8-9A19-323BD2DF8E8C}"/>
                </a:ext>
              </a:extLst>
            </p:cNvPr>
            <p:cNvSpPr/>
            <p:nvPr/>
          </p:nvSpPr>
          <p:spPr>
            <a:xfrm>
              <a:off x="1970395" y="1052736"/>
              <a:ext cx="578787" cy="523220"/>
            </a:xfrm>
            <a:prstGeom prst="ellipse">
              <a:avLst/>
            </a:prstGeom>
            <a:noFill/>
            <a:ln w="25400" cap="flat" cmpd="sng" algn="ctr">
              <a:solidFill>
                <a:srgbClr val="E077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7" name="Group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2A785E-90D4-482D-A530-75C74A723C42}"/>
              </a:ext>
            </a:extLst>
          </p:cNvPr>
          <p:cNvGrpSpPr/>
          <p:nvPr/>
        </p:nvGrpSpPr>
        <p:grpSpPr>
          <a:xfrm>
            <a:off x="5192111" y="1032713"/>
            <a:ext cx="792088" cy="523220"/>
            <a:chOff x="4572000" y="1052736"/>
            <a:chExt cx="792088" cy="523220"/>
          </a:xfrm>
        </p:grpSpPr>
        <p:sp>
          <p:nvSpPr>
            <p:cNvPr id="55" name="TextBox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EF692E-E5E3-4E41-AB38-CD7EABDD5E83}"/>
                </a:ext>
              </a:extLst>
            </p:cNvPr>
            <p:cNvSpPr txBox="1"/>
            <p:nvPr/>
          </p:nvSpPr>
          <p:spPr>
            <a:xfrm>
              <a:off x="4572000" y="1052736"/>
              <a:ext cx="79208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2800" b="1" i="0" u="none" strike="noStrike" kern="0" cap="none" spc="0" normalizeH="0" baseline="0" noProof="0" dirty="0">
                  <a:ln>
                    <a:noFill/>
                  </a:ln>
                  <a:solidFill>
                    <a:schemeClr val="accent5"/>
                  </a:solidFill>
                  <a:effectLst/>
                  <a:uLnTx/>
                  <a:uFillTx/>
                  <a:latin typeface="Arial"/>
                </a:rPr>
                <a:t>2/3</a:t>
              </a:r>
            </a:p>
          </p:txBody>
        </p:sp>
        <p:sp>
          <p:nvSpPr>
            <p:cNvPr id="56" name="Oval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BE40D6-32B5-4856-AC05-2E941427A64B}"/>
                </a:ext>
              </a:extLst>
            </p:cNvPr>
            <p:cNvSpPr/>
            <p:nvPr/>
          </p:nvSpPr>
          <p:spPr>
            <a:xfrm>
              <a:off x="4614618" y="1052736"/>
              <a:ext cx="578787" cy="523220"/>
            </a:xfrm>
            <a:prstGeom prst="ellipse">
              <a:avLst/>
            </a:prstGeom>
            <a:noFill/>
            <a:ln w="25400" cap="flat" cmpd="sng" algn="ctr">
              <a:solidFill>
                <a:schemeClr val="accent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sp>
        <p:nvSpPr>
          <p:cNvPr id="57" name="TextBox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3E4AD02-631E-4ACF-B664-BE8DE1257AC8}"/>
              </a:ext>
            </a:extLst>
          </p:cNvPr>
          <p:cNvSpPr txBox="1"/>
          <p:nvPr/>
        </p:nvSpPr>
        <p:spPr>
          <a:xfrm>
            <a:off x="465289" y="5530401"/>
            <a:ext cx="8323082" cy="1031051"/>
          </a:xfrm>
          <a:prstGeom prst="rect">
            <a:avLst/>
          </a:prstGeom>
          <a:noFill/>
        </p:spPr>
        <p:txBody>
          <a:bodyPr wrap="square" rtlCol="0">
            <a:spAutoFit/>
          </a:bodyPr>
          <a:lstStyle/>
          <a:p>
            <a:pPr algn="ctr" defTabSz="914400">
              <a:spcBef>
                <a:spcPts val="600"/>
              </a:spcBef>
            </a:pPr>
            <a:r>
              <a:rPr lang="fr-BE" sz="2800" b="1" dirty="0">
                <a:solidFill>
                  <a:prstClr val="black"/>
                </a:solidFill>
                <a:latin typeface="Arial"/>
              </a:rPr>
              <a:t>Toutes ces protéines sont à consommer surtout </a:t>
            </a:r>
          </a:p>
          <a:p>
            <a:pPr algn="ctr" defTabSz="914400">
              <a:spcBef>
                <a:spcPts val="600"/>
              </a:spcBef>
            </a:pPr>
            <a:r>
              <a:rPr lang="fr-BE" sz="2800" b="1" dirty="0">
                <a:solidFill>
                  <a:prstClr val="black"/>
                </a:solidFill>
                <a:latin typeface="Arial"/>
              </a:rPr>
              <a:t>au </a:t>
            </a:r>
            <a:r>
              <a:rPr lang="fr-BE" sz="2800" b="1" dirty="0">
                <a:solidFill>
                  <a:schemeClr val="accent3"/>
                </a:solidFill>
                <a:latin typeface="Arial"/>
              </a:rPr>
              <a:t>petit-déjeuner</a:t>
            </a:r>
            <a:r>
              <a:rPr lang="fr-BE" sz="2800" b="1" dirty="0">
                <a:solidFill>
                  <a:prstClr val="black"/>
                </a:solidFill>
                <a:latin typeface="Arial"/>
              </a:rPr>
              <a:t> et au repas de </a:t>
            </a:r>
            <a:r>
              <a:rPr lang="fr-BE" sz="2800" b="1" dirty="0">
                <a:solidFill>
                  <a:schemeClr val="accent3"/>
                </a:solidFill>
                <a:latin typeface="Arial"/>
              </a:rPr>
              <a:t>midi</a:t>
            </a:r>
            <a:endParaRPr lang="fr-BE" sz="2800" dirty="0">
              <a:solidFill>
                <a:schemeClr val="accent3"/>
              </a:solidFill>
              <a:latin typeface="Arial"/>
            </a:endParaRPr>
          </a:p>
        </p:txBody>
      </p:sp>
      <p:grpSp>
        <p:nvGrpSpPr>
          <p:cNvPr id="8" name="Group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266B2D-759D-43E2-AB9A-45ED9709DAF5}"/>
              </a:ext>
            </a:extLst>
          </p:cNvPr>
          <p:cNvGrpSpPr/>
          <p:nvPr/>
        </p:nvGrpSpPr>
        <p:grpSpPr>
          <a:xfrm>
            <a:off x="3665706" y="2116575"/>
            <a:ext cx="456245" cy="485020"/>
            <a:chOff x="6548135" y="3770241"/>
            <a:chExt cx="1387780" cy="1387780"/>
          </a:xfrm>
        </p:grpSpPr>
        <p:pic>
          <p:nvPicPr>
            <p:cNvPr id="27" name="Picture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0CA0EC-9F2F-4099-82C7-180D1618C966}"/>
                </a:ext>
              </a:extLst>
            </p:cNvPr>
            <p:cNvPicPr>
              <a:picLocks noChangeAspect="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48135" y="3770241"/>
              <a:ext cx="1387780" cy="1387780"/>
            </a:xfrm>
            <a:prstGeom prst="rect">
              <a:avLst/>
            </a:prstGeom>
          </p:spPr>
        </p:pic>
        <p:grpSp>
          <p:nvGrpSpPr>
            <p:cNvPr id="9" name="Group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8F45F9-C983-49A6-9D76-43A32C9D06A8}"/>
                </a:ext>
              </a:extLst>
            </p:cNvPr>
            <p:cNvGrpSpPr/>
            <p:nvPr/>
          </p:nvGrpSpPr>
          <p:grpSpPr>
            <a:xfrm>
              <a:off x="6944985" y="4269335"/>
              <a:ext cx="551218" cy="433198"/>
              <a:chOff x="1117673" y="5842613"/>
              <a:chExt cx="551218" cy="433198"/>
            </a:xfrm>
          </p:grpSpPr>
          <p:sp>
            <p:nvSpPr>
              <p:cNvPr id="30" name="Oval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E61B4E-BE5C-40A0-B570-7F437C42E34F}"/>
                  </a:ext>
                </a:extLst>
              </p:cNvPr>
              <p:cNvSpPr/>
              <p:nvPr/>
            </p:nvSpPr>
            <p:spPr>
              <a:xfrm>
                <a:off x="1117673"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Oval 3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C7144B-E61D-4400-9B4F-C44F5049D821}"/>
                  </a:ext>
                </a:extLst>
              </p:cNvPr>
              <p:cNvSpPr/>
              <p:nvPr/>
            </p:nvSpPr>
            <p:spPr>
              <a:xfrm>
                <a:off x="1521110" y="5842613"/>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2" name="Straight Connector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2996B7-B25C-46BD-B0C4-EF43CFF62BDB}"/>
                  </a:ext>
                </a:extLst>
              </p:cNvPr>
              <p:cNvCxnSpPr/>
              <p:nvPr/>
            </p:nvCxnSpPr>
            <p:spPr>
              <a:xfrm>
                <a:off x="1265454" y="6275811"/>
                <a:ext cx="2948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 name="Group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418208-F21B-4CEA-9D9A-586FFB289CF6}"/>
              </a:ext>
            </a:extLst>
          </p:cNvPr>
          <p:cNvGrpSpPr/>
          <p:nvPr/>
        </p:nvGrpSpPr>
        <p:grpSpPr>
          <a:xfrm>
            <a:off x="2270237" y="4441819"/>
            <a:ext cx="599297" cy="643682"/>
            <a:chOff x="3352630" y="3260590"/>
            <a:chExt cx="1387780" cy="1387780"/>
          </a:xfrm>
        </p:grpSpPr>
        <p:pic>
          <p:nvPicPr>
            <p:cNvPr id="34" name="Picture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B7A23A8-C9E7-450D-A381-3678CDEDB452}"/>
                </a:ext>
              </a:extLst>
            </p:cNvPr>
            <p:cNvPicPr>
              <a:picLocks noChangeAspect="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630" y="3260590"/>
              <a:ext cx="1387780" cy="1387780"/>
            </a:xfrm>
            <a:prstGeom prst="rect">
              <a:avLst/>
            </a:prstGeom>
          </p:spPr>
        </p:pic>
        <p:grpSp>
          <p:nvGrpSpPr>
            <p:cNvPr id="11" name="Group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4C6128-F35C-465F-86BC-34E4FD958DCC}"/>
                </a:ext>
              </a:extLst>
            </p:cNvPr>
            <p:cNvGrpSpPr/>
            <p:nvPr/>
          </p:nvGrpSpPr>
          <p:grpSpPr>
            <a:xfrm>
              <a:off x="3758794" y="3664414"/>
              <a:ext cx="551218" cy="542411"/>
              <a:chOff x="1103745" y="4500439"/>
              <a:chExt cx="551218" cy="542411"/>
            </a:xfrm>
          </p:grpSpPr>
          <p:sp>
            <p:nvSpPr>
              <p:cNvPr id="58" name="Oval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032211-C5E9-4656-B169-6E66D943C87A}"/>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Oval 5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A7C75B-DF1B-406E-BDF9-F8A77CAA9F9E}"/>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Arc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749681-5B00-4B79-9B0D-73C52F8FD64F}"/>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grpSp>
        <p:nvGrpSpPr>
          <p:cNvPr id="12" name="Group 6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3A1423-0C79-44A2-81F7-0BCE5B4E5D2F}"/>
              </a:ext>
            </a:extLst>
          </p:cNvPr>
          <p:cNvGrpSpPr/>
          <p:nvPr/>
        </p:nvGrpSpPr>
        <p:grpSpPr>
          <a:xfrm>
            <a:off x="7528899" y="629045"/>
            <a:ext cx="599297" cy="643682"/>
            <a:chOff x="3352630" y="3260590"/>
            <a:chExt cx="1387780" cy="1387780"/>
          </a:xfrm>
        </p:grpSpPr>
        <p:pic>
          <p:nvPicPr>
            <p:cNvPr id="62" name="Picture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8EDF3B-9848-41D5-8513-2E0E153C0458}"/>
                </a:ext>
              </a:extLst>
            </p:cNvPr>
            <p:cNvPicPr>
              <a:picLocks noChangeAspect="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52630" y="3260590"/>
              <a:ext cx="1387780" cy="1387780"/>
            </a:xfrm>
            <a:prstGeom prst="rect">
              <a:avLst/>
            </a:prstGeom>
          </p:spPr>
        </p:pic>
        <p:grpSp>
          <p:nvGrpSpPr>
            <p:cNvPr id="13" name="Group 6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072DF5-E0C2-4A96-8DF7-39DED81B397A}"/>
                </a:ext>
              </a:extLst>
            </p:cNvPr>
            <p:cNvGrpSpPr/>
            <p:nvPr/>
          </p:nvGrpSpPr>
          <p:grpSpPr>
            <a:xfrm>
              <a:off x="3758794" y="3664414"/>
              <a:ext cx="551218" cy="542411"/>
              <a:chOff x="1103745" y="4500439"/>
              <a:chExt cx="551218" cy="542411"/>
            </a:xfrm>
          </p:grpSpPr>
          <p:sp>
            <p:nvSpPr>
              <p:cNvPr id="64" name="Oval 6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2E0BBD-203E-4408-8E01-9B99302C9A0E}"/>
                  </a:ext>
                </a:extLst>
              </p:cNvPr>
              <p:cNvSpPr/>
              <p:nvPr/>
            </p:nvSpPr>
            <p:spPr>
              <a:xfrm>
                <a:off x="1103745"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Oval 6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3944DF-A536-4D9B-816C-86C6D6F61059}"/>
                  </a:ext>
                </a:extLst>
              </p:cNvPr>
              <p:cNvSpPr/>
              <p:nvPr/>
            </p:nvSpPr>
            <p:spPr>
              <a:xfrm>
                <a:off x="1507182" y="4500439"/>
                <a:ext cx="147781" cy="161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Arc 6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B9136D-3B1B-4D91-AB5F-B7303DE15274}"/>
                  </a:ext>
                </a:extLst>
              </p:cNvPr>
              <p:cNvSpPr/>
              <p:nvPr/>
            </p:nvSpPr>
            <p:spPr>
              <a:xfrm rot="5400000">
                <a:off x="1194381" y="4613387"/>
                <a:ext cx="366706" cy="492220"/>
              </a:xfrm>
              <a:prstGeom prst="arc">
                <a:avLst>
                  <a:gd name="adj1" fmla="val 16200000"/>
                  <a:gd name="adj2" fmla="val 5505912"/>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grpSp>
      <p:pic>
        <p:nvPicPr>
          <p:cNvPr id="2052" name="Picture 4" descr="Résultat de recherche d'images pour &quot;oléagineux graine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EBB81B-FC93-40B8-9F25-050890B5DE35}"/>
              </a:ext>
            </a:extLst>
          </p:cNvPr>
          <p:cNvPicPr>
            <a:picLocks noChangeAspect="1" noChangeArrowheads="1"/>
          </p:cNvPicPr>
          <p:nvPr/>
        </p:nvPicPr>
        <p:blipFill rotWithShape="1">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64" r="6308"/>
          <a:stretch/>
        </p:blipFill>
        <p:spPr bwMode="auto">
          <a:xfrm>
            <a:off x="7357545" y="4370734"/>
            <a:ext cx="1757827" cy="94292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10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C750CA-E844-4FBC-8F7A-B8A2C9DA1D38}"/>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75724" y="867251"/>
            <a:ext cx="3284728" cy="2187629"/>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8C9458-34FE-47E7-A7C3-8FB5F0C0E711}"/>
              </a:ext>
            </a:extLst>
          </p:cNvPr>
          <p:cNvSpPr>
            <a:spLocks noGrp="1"/>
          </p:cNvSpPr>
          <p:nvPr>
            <p:ph type="title"/>
          </p:nvPr>
        </p:nvSpPr>
        <p:spPr>
          <a:xfrm>
            <a:off x="378471" y="270747"/>
            <a:ext cx="8418688" cy="1239839"/>
          </a:xfrm>
        </p:spPr>
        <p:txBody>
          <a:bodyPr>
            <a:normAutofit/>
          </a:bodyPr>
          <a:lstStyle/>
          <a:p>
            <a:r>
              <a:rPr lang="fr-BE" dirty="0"/>
              <a:t>Les Œufs, une bonne source de protéines </a:t>
            </a:r>
            <a:br>
              <a:rPr lang="fr-BE" dirty="0"/>
            </a:br>
            <a:r>
              <a:rPr lang="fr-BE" dirty="0"/>
              <a:t>Mais le saviez-vous ?  </a:t>
            </a:r>
          </a:p>
        </p:txBody>
      </p:sp>
      <p:pic>
        <p:nvPicPr>
          <p:cNvPr id="9220" name="Picture 4"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B30CF5-1C4A-44B9-B2CE-95F7A7A0FF9D}"/>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070" y="1651544"/>
            <a:ext cx="4012947" cy="35238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579AB4-D84B-4ECA-A917-A9E0DD382F10}"/>
              </a:ext>
            </a:extLst>
          </p:cNvPr>
          <p:cNvSpPr txBox="1"/>
          <p:nvPr/>
        </p:nvSpPr>
        <p:spPr>
          <a:xfrm>
            <a:off x="4587814" y="2968537"/>
            <a:ext cx="4393324" cy="2031325"/>
          </a:xfrm>
          <a:prstGeom prst="rect">
            <a:avLst/>
          </a:prstGeom>
          <a:noFill/>
        </p:spPr>
        <p:txBody>
          <a:bodyPr wrap="square" rtlCol="0">
            <a:spAutoFit/>
          </a:bodyPr>
          <a:lstStyle/>
          <a:p>
            <a:r>
              <a:rPr lang="fr-BE" dirty="0"/>
              <a:t>Sur </a:t>
            </a:r>
            <a:r>
              <a:rPr lang="fr-BE" dirty="0">
                <a:solidFill>
                  <a:schemeClr val="accent6"/>
                </a:solidFill>
              </a:rPr>
              <a:t>chaque œuf </a:t>
            </a:r>
            <a:r>
              <a:rPr lang="fr-BE" dirty="0"/>
              <a:t>est inscrit un </a:t>
            </a:r>
            <a:r>
              <a:rPr lang="fr-BE" dirty="0">
                <a:solidFill>
                  <a:schemeClr val="accent6"/>
                </a:solidFill>
              </a:rPr>
              <a:t>code</a:t>
            </a:r>
            <a:r>
              <a:rPr lang="fr-BE" dirty="0"/>
              <a:t>. La lettre est le pays d’origine et les chiffres, les conditions d’élevage:</a:t>
            </a:r>
          </a:p>
          <a:p>
            <a:pPr marL="452438"/>
            <a:r>
              <a:rPr lang="fr-BE" b="1" dirty="0">
                <a:solidFill>
                  <a:schemeClr val="accent5"/>
                </a:solidFill>
              </a:rPr>
              <a:t>0 – Bio</a:t>
            </a:r>
          </a:p>
          <a:p>
            <a:pPr marL="452438"/>
            <a:r>
              <a:rPr lang="fr-BE" b="1" dirty="0">
                <a:solidFill>
                  <a:schemeClr val="accent5"/>
                </a:solidFill>
              </a:rPr>
              <a:t>1 – Plein air</a:t>
            </a:r>
          </a:p>
          <a:p>
            <a:pPr marL="452438"/>
            <a:r>
              <a:rPr lang="fr-BE" dirty="0">
                <a:solidFill>
                  <a:schemeClr val="accent3"/>
                </a:solidFill>
              </a:rPr>
              <a:t>2 – Sol en bâtiment fermé</a:t>
            </a:r>
          </a:p>
          <a:p>
            <a:pPr marL="452438"/>
            <a:r>
              <a:rPr lang="fr-BE" dirty="0">
                <a:solidFill>
                  <a:schemeClr val="accent3"/>
                </a:solidFill>
              </a:rPr>
              <a:t>3 – Cage en bâtiment fermé</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321EB48-67E8-4AE1-AD23-E6034C54CA55}"/>
              </a:ext>
            </a:extLst>
          </p:cNvPr>
          <p:cNvSpPr txBox="1"/>
          <p:nvPr/>
        </p:nvSpPr>
        <p:spPr>
          <a:xfrm>
            <a:off x="279919" y="5455664"/>
            <a:ext cx="8701219" cy="584775"/>
          </a:xfrm>
          <a:prstGeom prst="rect">
            <a:avLst/>
          </a:prstGeom>
          <a:noFill/>
        </p:spPr>
        <p:txBody>
          <a:bodyPr wrap="square" rtlCol="0">
            <a:spAutoFit/>
          </a:bodyPr>
          <a:lstStyle/>
          <a:p>
            <a:r>
              <a:rPr lang="fr-BE" sz="1600" dirty="0"/>
              <a:t>Les nutriments que les poules consomment sont concentrés dans </a:t>
            </a:r>
            <a:r>
              <a:rPr lang="fr-BE" sz="1600" dirty="0" smtClean="0"/>
              <a:t>le jaune. </a:t>
            </a:r>
            <a:r>
              <a:rPr lang="fr-BE" sz="1600" dirty="0"/>
              <a:t>Les œufs de pâturage contiennent des niveaux élevés de vitamines A, D et E, plus de bêta-carotène et plus d’oméga-3</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4FBB5F-F92C-4AEA-A5E8-185A0D976ED5}"/>
              </a:ext>
            </a:extLst>
          </p:cNvPr>
          <p:cNvSpPr txBox="1"/>
          <p:nvPr/>
        </p:nvSpPr>
        <p:spPr>
          <a:xfrm rot="20890688">
            <a:off x="5605300" y="2080654"/>
            <a:ext cx="914400" cy="215444"/>
          </a:xfrm>
          <a:prstGeom prst="rect">
            <a:avLst/>
          </a:prstGeom>
          <a:noFill/>
        </p:spPr>
        <p:txBody>
          <a:bodyPr wrap="square" rtlCol="0">
            <a:spAutoFit/>
          </a:bodyPr>
          <a:lstStyle/>
          <a:p>
            <a:r>
              <a:rPr lang="fr-BE" sz="800" b="1" dirty="0">
                <a:solidFill>
                  <a:schemeClr val="tx2"/>
                </a:solidFill>
              </a:rPr>
              <a:t>0 BE 12546</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4424603"/>
      </p:ext>
    </p:extLst>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B0E0A9-7FF7-4569-B12A-E4CBDE288D50}"/>
              </a:ext>
            </a:extLst>
          </p:cNvPr>
          <p:cNvSpPr>
            <a:spLocks noGrp="1"/>
          </p:cNvSpPr>
          <p:nvPr>
            <p:ph type="title"/>
          </p:nvPr>
        </p:nvSpPr>
        <p:spPr/>
        <p:txBody>
          <a:bodyPr/>
          <a:lstStyle/>
          <a:p>
            <a:r>
              <a:rPr lang="fr-BE" dirty="0"/>
              <a:t>Comment préparer les œufs ?</a:t>
            </a:r>
          </a:p>
        </p:txBody>
      </p:sp>
      <p:pic>
        <p:nvPicPr>
          <p:cNvPr id="12290" name="Picture 2" descr="Résultat de recherche d'images pour &quot;oeufs omega 3 humour&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9CA027-29BD-410F-A097-654642A33E47}"/>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061" y="1452657"/>
            <a:ext cx="4866190" cy="16110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294" name="Picture 6"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CCBBB3-EA4E-4711-B258-558506F1579D}"/>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061" y="3245060"/>
            <a:ext cx="2225292" cy="222529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734FAC-B1A9-40CC-AA7F-A8096F8397A6}"/>
              </a:ext>
            </a:extLst>
          </p:cNvPr>
          <p:cNvPicPr>
            <a:picLocks noChangeAspect="1"/>
          </p:cNvPicPr>
          <p:nvPr/>
        </p:nvPicPr>
        <p:blipFill>
          <a:blip r:embed="rId5"/>
          <a:stretch>
            <a:fillRect/>
          </a:stretch>
        </p:blipFill>
        <p:spPr>
          <a:xfrm>
            <a:off x="2831095" y="3237082"/>
            <a:ext cx="2940645" cy="22207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C7671F-BF80-4AB7-8F88-01F83B9F67F2}"/>
              </a:ext>
            </a:extLst>
          </p:cNvPr>
          <p:cNvPicPr>
            <a:picLocks noChangeAspect="1"/>
          </p:cNvPicPr>
          <p:nvPr/>
        </p:nvPicPr>
        <p:blipFill>
          <a:blip r:embed="rId6"/>
          <a:stretch>
            <a:fillRect/>
          </a:stretch>
        </p:blipFill>
        <p:spPr>
          <a:xfrm>
            <a:off x="5870482" y="3262097"/>
            <a:ext cx="2828475" cy="2152100"/>
          </a:xfrm>
          <a:prstGeom prst="rect">
            <a:avLst/>
          </a:prstGeom>
        </p:spPr>
      </p:pic>
      <p:pic>
        <p:nvPicPr>
          <p:cNvPr id="12300" name="Picture 12" descr="Résultat de recherche d'images pour &quot;oeufs cuits dur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2725EA-FA51-4D0B-B120-F60A45C0DA3A}"/>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15304" y="156416"/>
            <a:ext cx="2944111" cy="15783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F8A50F-E73F-44E1-8781-8DFCE83D7229}"/>
              </a:ext>
            </a:extLst>
          </p:cNvPr>
          <p:cNvSpPr txBox="1"/>
          <p:nvPr/>
        </p:nvSpPr>
        <p:spPr>
          <a:xfrm>
            <a:off x="5373251" y="2773360"/>
            <a:ext cx="1460936" cy="338554"/>
          </a:xfrm>
          <a:prstGeom prst="rect">
            <a:avLst/>
          </a:prstGeom>
          <a:noFill/>
        </p:spPr>
        <p:txBody>
          <a:bodyPr wrap="square" rtlCol="0">
            <a:spAutoFit/>
          </a:bodyPr>
          <a:lstStyle/>
          <a:p>
            <a:r>
              <a:rPr lang="fr-BE" sz="1600" i="1" dirty="0"/>
              <a:t>Sur le plat</a:t>
            </a:r>
          </a:p>
        </p:txBody>
      </p:sp>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2B8893-8E87-428A-8C60-5E3201EC278F}"/>
              </a:ext>
            </a:extLst>
          </p:cNvPr>
          <p:cNvSpPr txBox="1"/>
          <p:nvPr/>
        </p:nvSpPr>
        <p:spPr>
          <a:xfrm>
            <a:off x="964162" y="5482398"/>
            <a:ext cx="1460936" cy="338554"/>
          </a:xfrm>
          <a:prstGeom prst="rect">
            <a:avLst/>
          </a:prstGeom>
          <a:noFill/>
        </p:spPr>
        <p:txBody>
          <a:bodyPr wrap="square" rtlCol="0">
            <a:spAutoFit/>
          </a:bodyPr>
          <a:lstStyle/>
          <a:p>
            <a:r>
              <a:rPr lang="fr-BE" sz="1600" i="1" dirty="0"/>
              <a:t>A la coque</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234BB7-DE3F-4306-A398-00E327493EB6}"/>
              </a:ext>
            </a:extLst>
          </p:cNvPr>
          <p:cNvSpPr txBox="1"/>
          <p:nvPr/>
        </p:nvSpPr>
        <p:spPr>
          <a:xfrm>
            <a:off x="3278250" y="5482398"/>
            <a:ext cx="2046334" cy="338554"/>
          </a:xfrm>
          <a:prstGeom prst="rect">
            <a:avLst/>
          </a:prstGeom>
          <a:noFill/>
        </p:spPr>
        <p:txBody>
          <a:bodyPr wrap="square" rtlCol="0">
            <a:spAutoFit/>
          </a:bodyPr>
          <a:lstStyle/>
          <a:p>
            <a:r>
              <a:rPr lang="fr-BE" sz="1600" i="1" dirty="0"/>
              <a:t>Omelette baveuse</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8628AB-F8C0-459E-9D4D-669036D9172D}"/>
              </a:ext>
            </a:extLst>
          </p:cNvPr>
          <p:cNvSpPr txBox="1"/>
          <p:nvPr/>
        </p:nvSpPr>
        <p:spPr>
          <a:xfrm>
            <a:off x="6447119" y="5482398"/>
            <a:ext cx="2046334" cy="338554"/>
          </a:xfrm>
          <a:prstGeom prst="rect">
            <a:avLst/>
          </a:prstGeom>
          <a:noFill/>
        </p:spPr>
        <p:txBody>
          <a:bodyPr wrap="square" rtlCol="0">
            <a:spAutoFit/>
          </a:bodyPr>
          <a:lstStyle/>
          <a:p>
            <a:r>
              <a:rPr lang="fr-BE" sz="1600" i="1" dirty="0"/>
              <a:t>Œuf dur pas trop cuit</a:t>
            </a: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4109C0-C17F-4848-A79F-26370C7C01D3}"/>
              </a:ext>
            </a:extLst>
          </p:cNvPr>
          <p:cNvSpPr txBox="1"/>
          <p:nvPr/>
        </p:nvSpPr>
        <p:spPr>
          <a:xfrm>
            <a:off x="5811150" y="1790183"/>
            <a:ext cx="3152417" cy="830997"/>
          </a:xfrm>
          <a:prstGeom prst="rect">
            <a:avLst/>
          </a:prstGeom>
          <a:noFill/>
        </p:spPr>
        <p:txBody>
          <a:bodyPr wrap="square" rtlCol="0">
            <a:spAutoFit/>
          </a:bodyPr>
          <a:lstStyle/>
          <a:p>
            <a:pPr algn="ctr"/>
            <a:r>
              <a:rPr lang="fr-BE" sz="2400" b="1" dirty="0"/>
              <a:t>Un jaune d’œuf pas trop cuit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0034590"/>
      </p:ext>
    </p:extLst>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a:t>Exemples « Assiette petit-déjeuner »</a:t>
            </a:r>
          </a:p>
        </p:txBody>
      </p:sp>
      <p:pic>
        <p:nvPicPr>
          <p:cNvPr id="5" name="Picture 4"/>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920" t="12333" r="19201" b="2207"/>
          <a:stretch/>
        </p:blipFill>
        <p:spPr>
          <a:xfrm>
            <a:off x="4716017" y="2732553"/>
            <a:ext cx="3925260" cy="3706418"/>
          </a:xfrm>
          <a:prstGeom prst="rect">
            <a:avLst/>
          </a:prstGeom>
        </p:spPr>
      </p:pic>
      <p:sp>
        <p:nvSpPr>
          <p:cNvPr id="8" name="Title 1"/>
          <p:cNvSpPr txBox="1">
            <a:spLocks/>
          </p:cNvSpPr>
          <p:nvPr/>
        </p:nvSpPr>
        <p:spPr>
          <a:xfrm>
            <a:off x="5211588" y="1563179"/>
            <a:ext cx="330608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Protéines végétales</a:t>
            </a:r>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3F3A4A-F165-49E1-8F17-2014E65EB37A}"/>
              </a:ext>
            </a:extLst>
          </p:cNvPr>
          <p:cNvSpPr txBox="1">
            <a:spLocks/>
          </p:cNvSpPr>
          <p:nvPr/>
        </p:nvSpPr>
        <p:spPr>
          <a:xfrm>
            <a:off x="1234093" y="4657681"/>
            <a:ext cx="2319809" cy="53077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r>
              <a:rPr lang="fr-BE" sz="2400" dirty="0">
                <a:solidFill>
                  <a:schemeClr val="accent5">
                    <a:lumMod val="75000"/>
                  </a:schemeClr>
                </a:solidFill>
              </a:rPr>
              <a:t>Œuf à la coque</a:t>
            </a:r>
          </a:p>
        </p:txBody>
      </p:sp>
      <p:sp>
        <p:nvSpPr>
          <p:cNvPr id="11"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BE386B-4D68-43E3-A771-FA4DC5C94304}"/>
              </a:ext>
            </a:extLst>
          </p:cNvPr>
          <p:cNvSpPr txBox="1">
            <a:spLocks/>
          </p:cNvSpPr>
          <p:nvPr/>
        </p:nvSpPr>
        <p:spPr>
          <a:xfrm>
            <a:off x="4774726" y="2197261"/>
            <a:ext cx="3807842"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algn="ctr"/>
            <a:r>
              <a:rPr lang="fr-BE" sz="2000" dirty="0">
                <a:solidFill>
                  <a:schemeClr val="tx1"/>
                </a:solidFill>
                <a:latin typeface="Bradley Hand ITC" panose="03070402050302030203" pitchFamily="66" charset="0"/>
              </a:rPr>
              <a:t>Galette flocons d’avoine aux légumes</a:t>
            </a:r>
          </a:p>
        </p:txBody>
      </p:sp>
      <p:pic>
        <p:nvPicPr>
          <p:cNvPr id="2"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BC5C6F-D785-4C5A-BBDE-E7243A442476}"/>
              </a:ext>
            </a:extLst>
          </p:cNvPr>
          <p:cNvPicPr>
            <a:picLocks noChangeAspect="1"/>
          </p:cNvPicPr>
          <p:nvPr/>
        </p:nvPicPr>
        <p:blipFill>
          <a:blip r:embed="rId4"/>
          <a:stretch>
            <a:fillRect/>
          </a:stretch>
        </p:blipFill>
        <p:spPr>
          <a:xfrm>
            <a:off x="493398" y="1035713"/>
            <a:ext cx="3801200" cy="35500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1835964"/>
      </p:ext>
    </p:extLst>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7" name="11035467_10206113642099238_4890374330495012156_n.jpg"/>
          <p:cNvPicPr>
            <a:picLocks noChangeAspect="1"/>
          </p:cNvPicPr>
          <p:nvPr/>
        </p:nvPicPr>
        <p:blipFill>
          <a:blip r:embed="rId3">
            <a:extLst/>
          </a:blip>
          <a:stretch>
            <a:fillRect/>
          </a:stretch>
        </p:blipFill>
        <p:spPr>
          <a:xfrm>
            <a:off x="430975" y="1748162"/>
            <a:ext cx="5835583" cy="3890389"/>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C88E9C3-5340-47DC-B29C-9862D2B18A4A}"/>
              </a:ext>
            </a:extLst>
          </p:cNvPr>
          <p:cNvSpPr>
            <a:spLocks noGrp="1"/>
          </p:cNvSpPr>
          <p:nvPr>
            <p:ph type="title"/>
          </p:nvPr>
        </p:nvSpPr>
        <p:spPr/>
        <p:txBody>
          <a:bodyPr/>
          <a:lstStyle/>
          <a:p>
            <a:r>
              <a:rPr lang="fr-BE" dirty="0"/>
              <a:t>Exemple « Petit-déjeuner </a:t>
            </a:r>
            <a:r>
              <a:rPr lang="fr-BE" i="1" dirty="0"/>
              <a:t>sucré</a:t>
            </a:r>
            <a:r>
              <a:rPr lang="fr-BE" dirty="0"/>
              <a:t> à faible IG»</a:t>
            </a:r>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21524F-F4C4-47A8-BB94-76303358B6F4}"/>
              </a:ext>
            </a:extLst>
          </p:cNvPr>
          <p:cNvPicPr>
            <a:picLocks noChangeAspect="1"/>
          </p:cNvPicPr>
          <p:nvPr/>
        </p:nvPicPr>
        <p:blipFill>
          <a:blip r:embed="rId4"/>
          <a:stretch>
            <a:fillRect/>
          </a:stretch>
        </p:blipFill>
        <p:spPr>
          <a:xfrm>
            <a:off x="6666736" y="1155642"/>
            <a:ext cx="2162624" cy="1754398"/>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75BAF44-F8E4-4D11-8DE1-5867E4DA4EBA}"/>
              </a:ext>
            </a:extLst>
          </p:cNvPr>
          <p:cNvSpPr txBox="1"/>
          <p:nvPr/>
        </p:nvSpPr>
        <p:spPr>
          <a:xfrm>
            <a:off x="6666736" y="2910040"/>
            <a:ext cx="2162624" cy="523220"/>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Flocons d’avoine, quinoa, sarrasin…</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8C25B5-FD9F-4F23-A9FB-7BACC679DC7F}"/>
              </a:ext>
            </a:extLst>
          </p:cNvPr>
          <p:cNvSpPr txBox="1"/>
          <p:nvPr/>
        </p:nvSpPr>
        <p:spPr>
          <a:xfrm>
            <a:off x="6677263" y="5382705"/>
            <a:ext cx="2162624" cy="738664"/>
          </a:xfrm>
          <a:prstGeom prst="rect">
            <a:avLst/>
          </a:prstGeom>
          <a:solidFill>
            <a:schemeClr val="bg1"/>
          </a:solidFill>
        </p:spPr>
        <p:txBody>
          <a:bodyPr wrap="square" rtlCol="0">
            <a:spAutoFit/>
          </a:bodyPr>
          <a:lstStyle/>
          <a:p>
            <a:r>
              <a:rPr lang="fr-BE" sz="1400" i="1" dirty="0">
                <a:solidFill>
                  <a:prstClr val="black"/>
                </a:solidFill>
                <a:latin typeface="Century Gothic" panose="020B0502020202020204" pitchFamily="34" charset="0"/>
              </a:rPr>
              <a:t>Laits végétaux (amandes, noisettes, soja, avoine…)</a:t>
            </a:r>
          </a:p>
        </p:txBody>
      </p:sp>
      <p:pic>
        <p:nvPicPr>
          <p:cNvPr id="1026" name="Picture 2"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2492D8-F876-4442-9A49-16AA899BB6B5}"/>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77263" y="3471651"/>
            <a:ext cx="2141570" cy="187266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1748677"/>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5" name="Steak.jpg"/>
          <p:cNvPicPr>
            <a:picLocks noChangeAspect="1"/>
          </p:cNvPicPr>
          <p:nvPr/>
        </p:nvPicPr>
        <p:blipFill>
          <a:blip r:embed="rId3">
            <a:extLst/>
          </a:blip>
          <a:stretch>
            <a:fillRect/>
          </a:stretch>
        </p:blipFill>
        <p:spPr>
          <a:xfrm>
            <a:off x="1143378" y="495536"/>
            <a:ext cx="5448300" cy="5448300"/>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35812D-4710-47B9-9B5A-E602AC1DECA2}"/>
              </a:ext>
            </a:extLst>
          </p:cNvPr>
          <p:cNvSpPr>
            <a:spLocks noGrp="1"/>
          </p:cNvSpPr>
          <p:nvPr>
            <p:ph type="title"/>
          </p:nvPr>
        </p:nvSpPr>
        <p:spPr/>
        <p:txBody>
          <a:bodyPr/>
          <a:lstStyle/>
          <a:p>
            <a:r>
              <a:rPr lang="fr-BE" dirty="0"/>
              <a:t>Quid de la viande ?</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E38D1C-2EEA-4BD5-87ED-4A49C3A1E673}"/>
              </a:ext>
            </a:extLst>
          </p:cNvPr>
          <p:cNvSpPr txBox="1"/>
          <p:nvPr/>
        </p:nvSpPr>
        <p:spPr>
          <a:xfrm>
            <a:off x="5226873" y="3219686"/>
            <a:ext cx="3625725" cy="1938992"/>
          </a:xfrm>
          <a:prstGeom prst="rect">
            <a:avLst/>
          </a:prstGeom>
          <a:noFill/>
        </p:spPr>
        <p:txBody>
          <a:bodyPr wrap="square" rtlCol="0">
            <a:spAutoFit/>
          </a:bodyPr>
          <a:lstStyle/>
          <a:p>
            <a:r>
              <a:rPr lang="fr-BE" sz="2400" b="1" dirty="0"/>
              <a:t>Contient tous les acides aminés essentiels, du zinc, du fer, vitamine B12… </a:t>
            </a:r>
          </a:p>
          <a:p>
            <a:endParaRPr lang="fr-BE" sz="2400" b="1" dirty="0"/>
          </a:p>
          <a:p>
            <a:pPr algn="r"/>
            <a:r>
              <a:rPr lang="fr-BE" sz="2400" b="1" dirty="0"/>
              <a:t>… OUI MAIS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914219"/>
      </p:ext>
    </p:extLst>
  </p:cSld>
  <p:clrMapOvr>
    <a:masterClrMapping/>
  </p:clrMapOvr>
  <p:transition spd="slow"/>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9" name="pasted-image.tiff"/>
          <p:cNvPicPr>
            <a:picLocks noChangeAspect="1"/>
          </p:cNvPicPr>
          <p:nvPr/>
        </p:nvPicPr>
        <p:blipFill>
          <a:blip r:embed="rId3">
            <a:extLst/>
          </a:blip>
          <a:stretch>
            <a:fillRect/>
          </a:stretch>
        </p:blipFill>
        <p:spPr>
          <a:xfrm>
            <a:off x="805114" y="871152"/>
            <a:ext cx="7720010" cy="5790006"/>
          </a:xfrm>
          <a:prstGeom prst="rect">
            <a:avLst/>
          </a:prstGeom>
        </p:spPr>
      </p:pic>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BE7772-CEFC-4631-BC87-583DC884FABD}"/>
              </a:ext>
            </a:extLst>
          </p:cNvPr>
          <p:cNvSpPr>
            <a:spLocks noGrp="1"/>
          </p:cNvSpPr>
          <p:nvPr>
            <p:ph type="title"/>
          </p:nvPr>
        </p:nvSpPr>
        <p:spPr/>
        <p:txBody>
          <a:bodyPr/>
          <a:lstStyle/>
          <a:p>
            <a:r>
              <a:rPr lang="fr-BE" dirty="0"/>
              <a:t>Quid de la viande</a:t>
            </a:r>
          </a:p>
        </p:txBody>
      </p:sp>
      <p:sp>
        <p:nvSpPr>
          <p:cNvPr id="9" name="Rectangl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99E48F-9545-4F3D-A3E5-D829B701CADC}"/>
              </a:ext>
            </a:extLst>
          </p:cNvPr>
          <p:cNvSpPr/>
          <p:nvPr/>
        </p:nvSpPr>
        <p:spPr>
          <a:xfrm>
            <a:off x="1026360" y="1312207"/>
            <a:ext cx="3013788"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72B234-C184-4F54-93DB-D3E9D92D1687}"/>
              </a:ext>
            </a:extLst>
          </p:cNvPr>
          <p:cNvSpPr txBox="1"/>
          <p:nvPr/>
        </p:nvSpPr>
        <p:spPr>
          <a:xfrm>
            <a:off x="1026360" y="1317638"/>
            <a:ext cx="3013788" cy="2492990"/>
          </a:xfrm>
          <a:prstGeom prst="rect">
            <a:avLst/>
          </a:prstGeom>
          <a:noFill/>
        </p:spPr>
        <p:txBody>
          <a:bodyPr wrap="square" rtlCol="0">
            <a:spAutoFit/>
          </a:bodyPr>
          <a:lstStyle/>
          <a:p>
            <a:r>
              <a:rPr lang="fr-BE" dirty="0">
                <a:solidFill>
                  <a:schemeClr val="bg1"/>
                </a:solidFill>
              </a:rPr>
              <a:t>Les viandes contiennent beaucoup de polluants, en particulier liposolubles, dont les perturbateurs endocriniens</a:t>
            </a:r>
          </a:p>
          <a:p>
            <a:endParaRPr lang="fr-BE" dirty="0">
              <a:solidFill>
                <a:schemeClr val="bg1"/>
              </a:solidFill>
            </a:endParaRPr>
          </a:p>
          <a:p>
            <a:r>
              <a:rPr lang="fr-BE" sz="2400" b="1" dirty="0">
                <a:solidFill>
                  <a:schemeClr val="bg1"/>
                </a:solidFill>
              </a:rPr>
              <a:t>Choisissez une viande de </a:t>
            </a:r>
            <a:r>
              <a:rPr lang="fr-BE" sz="2400" b="1" dirty="0">
                <a:solidFill>
                  <a:srgbClr val="FFC000"/>
                </a:solidFill>
              </a:rPr>
              <a:t>BONNE QUALITE </a:t>
            </a:r>
            <a:r>
              <a:rPr lang="fr-BE" sz="2400" b="1" dirty="0">
                <a:solidFill>
                  <a:schemeClr val="bg1"/>
                </a:solidFill>
              </a:rPr>
              <a:t>!</a:t>
            </a:r>
          </a:p>
        </p:txBody>
      </p:sp>
      <p:grpSp>
        <p:nvGrpSpPr>
          <p:cNvPr id="3" name="Gro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0C7BA7-A369-4720-A285-B4A2456BCF59}"/>
              </a:ext>
            </a:extLst>
          </p:cNvPr>
          <p:cNvGrpSpPr/>
          <p:nvPr/>
        </p:nvGrpSpPr>
        <p:grpSpPr>
          <a:xfrm>
            <a:off x="5065207" y="1222589"/>
            <a:ext cx="3265714" cy="2844218"/>
            <a:chOff x="5065207" y="1222589"/>
            <a:chExt cx="3265714" cy="2844218"/>
          </a:xfrm>
        </p:grpSpPr>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427F8B-6F94-4955-A212-B672DE9FC65C}"/>
                </a:ext>
              </a:extLst>
            </p:cNvPr>
            <p:cNvSpPr/>
            <p:nvPr/>
          </p:nvSpPr>
          <p:spPr>
            <a:xfrm>
              <a:off x="5065207" y="1222589"/>
              <a:ext cx="3183054" cy="2683087"/>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963DC6-07A5-43A7-B8B4-2B6F6BE3C35C}"/>
                </a:ext>
              </a:extLst>
            </p:cNvPr>
            <p:cNvSpPr txBox="1"/>
            <p:nvPr/>
          </p:nvSpPr>
          <p:spPr>
            <a:xfrm>
              <a:off x="5130521" y="1312207"/>
              <a:ext cx="3200400" cy="2754600"/>
            </a:xfrm>
            <a:prstGeom prst="rect">
              <a:avLst/>
            </a:prstGeom>
            <a:noFill/>
          </p:spPr>
          <p:txBody>
            <a:bodyPr wrap="square" rtlCol="0">
              <a:spAutoFit/>
            </a:bodyPr>
            <a:lstStyle/>
            <a:p>
              <a:r>
                <a:rPr lang="fr-BE" sz="2400" b="1" dirty="0">
                  <a:solidFill>
                    <a:srgbClr val="FFC000"/>
                  </a:solidFill>
                </a:rPr>
                <a:t>Attention à la cuisson !</a:t>
              </a:r>
            </a:p>
            <a:p>
              <a:endParaRPr lang="fr-BE" dirty="0">
                <a:solidFill>
                  <a:schemeClr val="bg1"/>
                </a:solidFill>
              </a:endParaRPr>
            </a:p>
            <a:p>
              <a:r>
                <a:rPr lang="fr-BE" dirty="0">
                  <a:solidFill>
                    <a:schemeClr val="bg1"/>
                  </a:solidFill>
                </a:rPr>
                <a:t>L’acroléine, benzopyrène, …des toxiques puissamment mutagène et cancérigène</a:t>
              </a:r>
            </a:p>
            <a:p>
              <a:pPr>
                <a:spcBef>
                  <a:spcPts val="600"/>
                </a:spcBef>
              </a:pPr>
              <a:r>
                <a:rPr lang="fr-BE" i="1" dirty="0">
                  <a:solidFill>
                    <a:schemeClr val="bg1"/>
                  </a:solidFill>
                </a:rPr>
                <a:t>La puissance mutagène et carcinogène d’un morceau de viande est équivalente à celle de </a:t>
              </a:r>
              <a:r>
                <a:rPr lang="fr-BE" b="1" i="1" dirty="0">
                  <a:solidFill>
                    <a:schemeClr val="bg1"/>
                  </a:solidFill>
                </a:rPr>
                <a:t>800 à 1000 cigarettes</a:t>
              </a:r>
              <a:endParaRPr lang="fr-BE" b="1" dirty="0">
                <a:solidFill>
                  <a:schemeClr val="bg1"/>
                </a:solidFill>
              </a:endParaRPr>
            </a:p>
          </p:txBody>
        </p:sp>
      </p:grpSp>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E94311-E75F-4373-9F03-96B7FAC6BC4D}"/>
              </a:ext>
            </a:extLst>
          </p:cNvPr>
          <p:cNvGrpSpPr/>
          <p:nvPr/>
        </p:nvGrpSpPr>
        <p:grpSpPr>
          <a:xfrm>
            <a:off x="1501243" y="5262664"/>
            <a:ext cx="6600126" cy="1186578"/>
            <a:chOff x="1501243" y="5262664"/>
            <a:chExt cx="6600126" cy="1186578"/>
          </a:xfrm>
        </p:grpSpPr>
        <p:sp>
          <p:nvSpPr>
            <p:cNvPr id="10" name="Rectangl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3A780B-9B71-4A53-A26A-42F90C30E891}"/>
                </a:ext>
              </a:extLst>
            </p:cNvPr>
            <p:cNvSpPr/>
            <p:nvPr/>
          </p:nvSpPr>
          <p:spPr>
            <a:xfrm>
              <a:off x="1501243" y="5262664"/>
              <a:ext cx="6600125" cy="1186578"/>
            </a:xfrm>
            <a:prstGeom prst="rect">
              <a:avLst/>
            </a:prstGeom>
            <a:solidFill>
              <a:srgbClr val="2E353A">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22E266-3F0F-473F-8AF1-75C01F72026F}"/>
                </a:ext>
              </a:extLst>
            </p:cNvPr>
            <p:cNvSpPr txBox="1"/>
            <p:nvPr/>
          </p:nvSpPr>
          <p:spPr>
            <a:xfrm>
              <a:off x="1501244" y="5472597"/>
              <a:ext cx="6600125" cy="830997"/>
            </a:xfrm>
            <a:prstGeom prst="rect">
              <a:avLst/>
            </a:prstGeom>
            <a:noFill/>
          </p:spPr>
          <p:txBody>
            <a:bodyPr wrap="square" rtlCol="0">
              <a:spAutoFit/>
            </a:bodyPr>
            <a:lstStyle/>
            <a:p>
              <a:pPr algn="ctr"/>
              <a:r>
                <a:rPr lang="fr-BE" sz="2400" i="1" dirty="0">
                  <a:solidFill>
                    <a:schemeClr val="bg1"/>
                  </a:solidFill>
                </a:rPr>
                <a:t>C’est bien la peine d’arrêter de fumer si c’est pour faire pire dans sa propre cuisine !</a:t>
              </a:r>
              <a:endParaRPr lang="fr-BE" sz="2400" dirty="0">
                <a:solidFill>
                  <a:schemeClr val="bg1"/>
                </a:solidFill>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97190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0CB5438-4BC6-4F43-A3A1-5278AB790566}"/>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82610" y="406809"/>
            <a:ext cx="2721299" cy="1464059"/>
          </a:xfrm>
          <a:prstGeom prst="rect">
            <a:avLst/>
          </a:prstGeom>
        </p:spPr>
      </p:pic>
      <p:sp>
        <p:nvSpPr>
          <p:cNvPr id="6" name="TextBox 5"/>
          <p:cNvSpPr txBox="1"/>
          <p:nvPr/>
        </p:nvSpPr>
        <p:spPr>
          <a:xfrm>
            <a:off x="6489690" y="388276"/>
            <a:ext cx="1188962" cy="461665"/>
          </a:xfrm>
          <a:prstGeom prst="rect">
            <a:avLst/>
          </a:prstGeom>
          <a:solidFill>
            <a:srgbClr val="FFFFFF">
              <a:alpha val="50196"/>
            </a:srgbClr>
          </a:solidFill>
        </p:spPr>
        <p:txBody>
          <a:bodyPr wrap="square" rtlCol="0">
            <a:spAutoFit/>
          </a:bodyPr>
          <a:lstStyle/>
          <a:p>
            <a:pPr algn="ctr"/>
            <a:r>
              <a:rPr lang="fr-BE" sz="2400" b="1" dirty="0"/>
              <a:t>Tabac</a:t>
            </a:r>
          </a:p>
        </p:txBody>
      </p:sp>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134319"/>
            <a:ext cx="2773934" cy="2099494"/>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788845" y="2887906"/>
            <a:ext cx="1409025" cy="830997"/>
          </a:xfrm>
          <a:prstGeom prst="rect">
            <a:avLst/>
          </a:prstGeom>
          <a:solidFill>
            <a:srgbClr val="FFFFFF">
              <a:alpha val="50196"/>
            </a:srgbClr>
          </a:solidFill>
        </p:spPr>
        <p:txBody>
          <a:bodyPr wrap="square" rtlCol="0">
            <a:spAutoFit/>
          </a:bodyPr>
          <a:lstStyle/>
          <a:p>
            <a:pPr algn="ctr"/>
            <a:r>
              <a:rPr lang="fr-BE" sz="2400" b="1" dirty="0"/>
              <a:t>Excès alcool</a:t>
            </a:r>
          </a:p>
        </p:txBody>
      </p:sp>
      <p:pic>
        <p:nvPicPr>
          <p:cNvPr id="1029" name="Picture 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3129" y="4245358"/>
            <a:ext cx="2352675" cy="1866900"/>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885094" y="4487289"/>
            <a:ext cx="1289663" cy="461665"/>
          </a:xfrm>
          <a:prstGeom prst="rect">
            <a:avLst/>
          </a:prstGeom>
          <a:solidFill>
            <a:srgbClr val="FFFFFF">
              <a:alpha val="47059"/>
            </a:srgbClr>
          </a:solidFill>
        </p:spPr>
        <p:txBody>
          <a:bodyPr wrap="square" rtlCol="0">
            <a:spAutoFit/>
          </a:bodyPr>
          <a:lstStyle/>
          <a:p>
            <a:pPr algn="ctr"/>
            <a:r>
              <a:rPr lang="fr-BE" sz="2400" b="1" dirty="0"/>
              <a:t>Stress</a:t>
            </a:r>
          </a:p>
        </p:txBody>
      </p:sp>
      <p:pic>
        <p:nvPicPr>
          <p:cNvPr id="1030" name="Picture 6"/>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88788" y="1807237"/>
            <a:ext cx="2456585" cy="2172885"/>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TextBox 7"/>
          <p:cNvSpPr txBox="1"/>
          <p:nvPr/>
        </p:nvSpPr>
        <p:spPr>
          <a:xfrm>
            <a:off x="6325473" y="3169147"/>
            <a:ext cx="2664296" cy="830997"/>
          </a:xfrm>
          <a:prstGeom prst="rect">
            <a:avLst/>
          </a:prstGeom>
          <a:solidFill>
            <a:srgbClr val="FFFFFF">
              <a:alpha val="50196"/>
            </a:srgbClr>
          </a:solidFill>
        </p:spPr>
        <p:txBody>
          <a:bodyPr wrap="square" rtlCol="0">
            <a:spAutoFit/>
          </a:bodyPr>
          <a:lstStyle/>
          <a:p>
            <a:pPr algn="ctr"/>
            <a:r>
              <a:rPr lang="fr-BE" sz="2400" b="1" dirty="0"/>
              <a:t>Manque activités physiques</a:t>
            </a:r>
          </a:p>
        </p:txBody>
      </p:sp>
      <p:pic>
        <p:nvPicPr>
          <p:cNvPr id="1031" name="Picture 7"/>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9763" y="2533290"/>
            <a:ext cx="2361016" cy="1889990"/>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46496" y="4167348"/>
            <a:ext cx="2835706" cy="1645722"/>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2464" y="3882693"/>
            <a:ext cx="3219145" cy="1866900"/>
          </a:xfrm>
          <a:prstGeom prst="ellipse">
            <a:avLst/>
          </a:prstGeom>
          <a:ln>
            <a:noFill/>
          </a:ln>
          <a:effectLst>
            <a:softEdge rad="112500"/>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TextBox 6"/>
          <p:cNvSpPr txBox="1"/>
          <p:nvPr/>
        </p:nvSpPr>
        <p:spPr>
          <a:xfrm>
            <a:off x="3785365" y="4112547"/>
            <a:ext cx="2550566" cy="830997"/>
          </a:xfrm>
          <a:prstGeom prst="rect">
            <a:avLst/>
          </a:prstGeom>
          <a:solidFill>
            <a:srgbClr val="FFFFFF">
              <a:alpha val="50196"/>
            </a:srgbClr>
          </a:solidFill>
        </p:spPr>
        <p:txBody>
          <a:bodyPr wrap="square" rtlCol="0">
            <a:spAutoFit/>
          </a:bodyPr>
          <a:lstStyle/>
          <a:p>
            <a:pPr algn="ctr"/>
            <a:r>
              <a:rPr lang="fr-BE" sz="2400" b="1" dirty="0"/>
              <a:t>Déséquilibres alimentaires</a:t>
            </a:r>
          </a:p>
        </p:txBody>
      </p:sp>
      <p:pic>
        <p:nvPicPr>
          <p:cNvPr id="21" name="Picture 2"/>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3129" y="388276"/>
            <a:ext cx="3912642" cy="17483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7" name="Shape 2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576B6F-EF5C-4CCF-BE40-FA266CA4C7A7}"/>
              </a:ext>
            </a:extLst>
          </p:cNvPr>
          <p:cNvSpPr/>
          <p:nvPr/>
        </p:nvSpPr>
        <p:spPr>
          <a:xfrm rot="20700000">
            <a:off x="3004033" y="5097614"/>
            <a:ext cx="2922077" cy="1072088"/>
          </a:xfrm>
          <a:prstGeom prst="rect">
            <a:avLst/>
          </a:prstGeom>
          <a:solidFill>
            <a:srgbClr val="FFFFFF"/>
          </a:solidFill>
          <a:ln>
            <a:solidFill>
              <a:schemeClr val="accent6"/>
            </a:solidFill>
            <a:miter lim="400000"/>
          </a:ln>
          <a:extLst>
            <a:ext uri="{C572A759-6A51-4108-AA02-DFA0A04FC94B}">
              <ma14:wrappingTextBox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wrap="square" lIns="50800" tIns="50800" rIns="50800" bIns="50800">
            <a:spAutoFit/>
          </a:bodyPr>
          <a:lstStyle/>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lang="fr-BE" dirty="0">
                <a:solidFill>
                  <a:schemeClr val="accent6"/>
                </a:solidFill>
              </a:rPr>
              <a:t>En 50 ans</a:t>
            </a: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5Kg &gt; 80Kg </a:t>
            </a:r>
            <a:r>
              <a:rPr lang="en-US" dirty="0">
                <a:solidFill>
                  <a:schemeClr val="accent6"/>
                </a:solidFill>
              </a:rPr>
              <a:t> / an</a:t>
            </a:r>
            <a:endParaRPr dirty="0">
              <a:solidFill>
                <a:schemeClr val="accent6"/>
              </a:solidFill>
            </a:endParaRPr>
          </a:p>
          <a:p>
            <a:pPr marL="39199" marR="39199" algn="ctr" defTabSz="914400">
              <a:spcBef>
                <a:spcPts val="900"/>
              </a:spcBef>
              <a:buClr>
                <a:srgbClr val="B6192B"/>
              </a:buClr>
              <a:buFont typeface="Verdana"/>
              <a:defRPr sz="1600" b="1">
                <a:solidFill>
                  <a:srgbClr val="B6192B"/>
                </a:solidFill>
                <a:uFill>
                  <a:solidFill>
                    <a:srgbClr val="B6192B"/>
                  </a:solidFill>
                </a:uFill>
                <a:latin typeface="Verdana"/>
                <a:ea typeface="Verdana"/>
                <a:cs typeface="Verdana"/>
                <a:sym typeface="Verdana"/>
              </a:defRPr>
            </a:pPr>
            <a:r>
              <a:rPr dirty="0">
                <a:solidFill>
                  <a:schemeClr val="accent6"/>
                </a:solidFill>
              </a:rPr>
              <a:t>15gr &gt; 190gr</a:t>
            </a:r>
            <a:r>
              <a:rPr lang="en-US" dirty="0">
                <a:solidFill>
                  <a:schemeClr val="accent6"/>
                </a:solidFill>
              </a:rPr>
              <a:t> / jour</a:t>
            </a:r>
            <a:endParaRPr dirty="0">
              <a:solidFill>
                <a:schemeClr val="accent6"/>
              </a:solidFill>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A00B6A-0FF1-4905-89D1-1B1ECE28E603}"/>
              </a:ext>
            </a:extLst>
          </p:cNvPr>
          <p:cNvPicPr>
            <a:picLocks noChangeAspect="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58441" y="4487289"/>
            <a:ext cx="1906336" cy="2196239"/>
          </a:xfrm>
          <a:prstGeom prst="rect">
            <a:avLst/>
          </a:prstGeom>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7528C1-B98E-4EAB-BC1D-F8C58B003E72}"/>
              </a:ext>
            </a:extLst>
          </p:cNvPr>
          <p:cNvSpPr txBox="1"/>
          <p:nvPr/>
        </p:nvSpPr>
        <p:spPr>
          <a:xfrm>
            <a:off x="3697201" y="2723619"/>
            <a:ext cx="889693" cy="461665"/>
          </a:xfrm>
          <a:prstGeom prst="rect">
            <a:avLst/>
          </a:prstGeom>
          <a:noFill/>
        </p:spPr>
        <p:txBody>
          <a:bodyPr wrap="square" rtlCol="0">
            <a:spAutoFit/>
          </a:bodyPr>
          <a:lstStyle/>
          <a:p>
            <a:pPr algn="ctr"/>
            <a:r>
              <a:rPr lang="fr-BE" sz="1200" b="1" dirty="0"/>
              <a:t>« Junk » </a:t>
            </a:r>
            <a:r>
              <a:rPr lang="fr-BE" sz="1200" b="1" dirty="0" err="1"/>
              <a:t>food</a:t>
            </a:r>
            <a:endParaRPr lang="fr-BE" sz="1200" b="1" dirty="0"/>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763B67-6A9F-4E32-B73C-01B6A0FAB7BC}"/>
              </a:ext>
            </a:extLst>
          </p:cNvPr>
          <p:cNvSpPr txBox="1"/>
          <p:nvPr/>
        </p:nvSpPr>
        <p:spPr>
          <a:xfrm>
            <a:off x="6017901" y="5460120"/>
            <a:ext cx="889693" cy="461665"/>
          </a:xfrm>
          <a:prstGeom prst="rect">
            <a:avLst/>
          </a:prstGeom>
          <a:noFill/>
        </p:spPr>
        <p:txBody>
          <a:bodyPr wrap="square" rtlCol="0">
            <a:spAutoFit/>
          </a:bodyPr>
          <a:lstStyle/>
          <a:p>
            <a:pPr algn="ctr"/>
            <a:r>
              <a:rPr lang="fr-BE" sz="1200" b="1" dirty="0"/>
              <a:t>Trop de viande</a:t>
            </a: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1B4123-7681-4D36-9329-E9F94B8CD801}"/>
              </a:ext>
            </a:extLst>
          </p:cNvPr>
          <p:cNvSpPr txBox="1"/>
          <p:nvPr/>
        </p:nvSpPr>
        <p:spPr>
          <a:xfrm>
            <a:off x="6925783" y="6280282"/>
            <a:ext cx="1213149" cy="276999"/>
          </a:xfrm>
          <a:prstGeom prst="rect">
            <a:avLst/>
          </a:prstGeom>
          <a:solidFill>
            <a:srgbClr val="FFFFFF">
              <a:alpha val="50196"/>
            </a:srgbClr>
          </a:solidFill>
        </p:spPr>
        <p:txBody>
          <a:bodyPr wrap="square" rtlCol="0">
            <a:spAutoFit/>
          </a:bodyPr>
          <a:lstStyle/>
          <a:p>
            <a:pPr algn="ctr"/>
            <a:r>
              <a:rPr lang="fr-BE" sz="1200" b="1" dirty="0"/>
              <a:t>Trop </a:t>
            </a:r>
            <a:r>
              <a:rPr lang="fr-BE" sz="1200" b="1" u="sng" dirty="0"/>
              <a:t>peu</a:t>
            </a:r>
            <a:r>
              <a:rPr lang="fr-BE" sz="1200" b="1" dirty="0"/>
              <a:t> d’eau</a:t>
            </a:r>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F9F187-9B23-46BE-9D2E-461827EE2228}"/>
              </a:ext>
            </a:extLst>
          </p:cNvPr>
          <p:cNvSpPr txBox="1"/>
          <p:nvPr/>
        </p:nvSpPr>
        <p:spPr>
          <a:xfrm>
            <a:off x="3079077" y="4854869"/>
            <a:ext cx="889693" cy="276999"/>
          </a:xfrm>
          <a:prstGeom prst="rect">
            <a:avLst/>
          </a:prstGeom>
          <a:noFill/>
        </p:spPr>
        <p:txBody>
          <a:bodyPr wrap="square" rtlCol="0">
            <a:spAutoFit/>
          </a:bodyPr>
          <a:lstStyle/>
          <a:p>
            <a:pPr algn="ctr"/>
            <a:r>
              <a:rPr lang="fr-BE" sz="1200" b="1" dirty="0"/>
              <a:t>Trop sucre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81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4*#ppt_w"/>
                                          </p:val>
                                        </p:tav>
                                        <p:tav tm="100000">
                                          <p:val>
                                            <p:strVal val="#ppt_w"/>
                                          </p:val>
                                        </p:tav>
                                      </p:tavLst>
                                    </p:anim>
                                    <p:anim calcmode="lin" valueType="num">
                                      <p:cBhvr>
                                        <p:cTn id="8" dur="75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7775FC-35B8-499B-917A-9A372794D444}"/>
              </a:ext>
            </a:extLst>
          </p:cNvPr>
          <p:cNvSpPr>
            <a:spLocks noGrp="1"/>
          </p:cNvSpPr>
          <p:nvPr>
            <p:ph type="title"/>
          </p:nvPr>
        </p:nvSpPr>
        <p:spPr/>
        <p:txBody>
          <a:bodyPr/>
          <a:lstStyle/>
          <a:p>
            <a:r>
              <a:rPr lang="fr-BE" dirty="0"/>
              <a:t>Nos besoins en viande</a:t>
            </a:r>
          </a:p>
        </p:txBody>
      </p:sp>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4433E4-F0CE-48DA-BF3A-09DC3EC37460}"/>
              </a:ext>
            </a:extLst>
          </p:cNvPr>
          <p:cNvSpPr/>
          <p:nvPr/>
        </p:nvSpPr>
        <p:spPr>
          <a:xfrm>
            <a:off x="2432511" y="5232130"/>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BDDD00-96E7-481A-9B60-65DB98F55C87}"/>
              </a:ext>
            </a:extLst>
          </p:cNvPr>
          <p:cNvSpPr/>
          <p:nvPr/>
        </p:nvSpPr>
        <p:spPr>
          <a:xfrm>
            <a:off x="2432511" y="4210242"/>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9C585F-3C5C-44DD-8584-3510F476D37E}"/>
              </a:ext>
            </a:extLst>
          </p:cNvPr>
          <p:cNvSpPr/>
          <p:nvPr/>
        </p:nvSpPr>
        <p:spPr>
          <a:xfrm>
            <a:off x="2432511" y="342982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90BE3D-693D-4E34-8432-915C68A62B24}"/>
              </a:ext>
            </a:extLst>
          </p:cNvPr>
          <p:cNvSpPr/>
          <p:nvPr/>
        </p:nvSpPr>
        <p:spPr>
          <a:xfrm>
            <a:off x="2432511" y="2446777"/>
            <a:ext cx="4484253" cy="32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D4A13D-0615-4468-8CF7-D61B11B772BC}"/>
              </a:ext>
            </a:extLst>
          </p:cNvPr>
          <p:cNvSpPr/>
          <p:nvPr/>
        </p:nvSpPr>
        <p:spPr>
          <a:xfrm>
            <a:off x="3851726" y="1174938"/>
            <a:ext cx="3038764" cy="1169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C63C5F-4DA1-48E8-9F6C-74FAB195C16D}"/>
              </a:ext>
            </a:extLst>
          </p:cNvPr>
          <p:cNvSpPr txBox="1"/>
          <p:nvPr/>
        </p:nvSpPr>
        <p:spPr>
          <a:xfrm>
            <a:off x="3878000" y="1174938"/>
            <a:ext cx="3038764" cy="1169551"/>
          </a:xfrm>
          <a:prstGeom prst="rect">
            <a:avLst/>
          </a:prstGeom>
          <a:noFill/>
        </p:spPr>
        <p:txBody>
          <a:bodyPr wrap="square" rtlCol="0">
            <a:spAutoFit/>
          </a:bodyPr>
          <a:lstStyle/>
          <a:p>
            <a:r>
              <a:rPr lang="fr-BE" sz="1400" b="1" i="1" dirty="0"/>
              <a:t>Les besoins en viande rouge devraient être calibrés en fonction de la situation des personnes (âge, </a:t>
            </a:r>
            <a:r>
              <a:rPr lang="fr-BE" sz="1400" b="1" i="1" dirty="0" smtClean="0"/>
              <a:t>homme </a:t>
            </a:r>
            <a:r>
              <a:rPr lang="fr-BE" sz="1400" b="1" i="1" dirty="0"/>
              <a:t>vs femme…) et mieux en fonction du bilan en fer, vit B,</a:t>
            </a:r>
            <a:r>
              <a:rPr lang="fr-BE" sz="1400" b="1" i="1" dirty="0" smtClean="0"/>
              <a:t> zinc</a:t>
            </a:r>
            <a:r>
              <a:rPr lang="fr-BE" sz="1400" b="1" i="1" dirty="0"/>
              <a:t>…</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54B871-9AEC-4D86-BCE5-C73B33E6A136}"/>
              </a:ext>
            </a:extLst>
          </p:cNvPr>
          <p:cNvSpPr txBox="1"/>
          <p:nvPr/>
        </p:nvSpPr>
        <p:spPr>
          <a:xfrm>
            <a:off x="2927928" y="2419069"/>
            <a:ext cx="3288145" cy="369455"/>
          </a:xfrm>
          <a:prstGeom prst="rect">
            <a:avLst/>
          </a:prstGeom>
          <a:noFill/>
        </p:spPr>
        <p:txBody>
          <a:bodyPr wrap="square" rtlCol="0">
            <a:spAutoFit/>
          </a:bodyPr>
          <a:lstStyle/>
          <a:p>
            <a:pPr algn="ctr"/>
            <a:r>
              <a:rPr lang="fr-BE" b="1" dirty="0"/>
              <a:t>Enfant, ado en pleine croissance</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F2467C-1B31-4861-8E43-CF0147E344F5}"/>
              </a:ext>
            </a:extLst>
          </p:cNvPr>
          <p:cNvSpPr txBox="1"/>
          <p:nvPr/>
        </p:nvSpPr>
        <p:spPr>
          <a:xfrm>
            <a:off x="3657601" y="3400974"/>
            <a:ext cx="1828799" cy="369455"/>
          </a:xfrm>
          <a:prstGeom prst="rect">
            <a:avLst/>
          </a:prstGeom>
          <a:noFill/>
        </p:spPr>
        <p:txBody>
          <a:bodyPr wrap="square" rtlCol="0">
            <a:spAutoFit/>
          </a:bodyPr>
          <a:lstStyle/>
          <a:p>
            <a:pPr algn="ctr"/>
            <a:r>
              <a:rPr lang="fr-BE" b="1" dirty="0"/>
              <a:t>Femme enceinte</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5A6193-3E1D-483A-BF3D-A86E7900C4BF}"/>
              </a:ext>
            </a:extLst>
          </p:cNvPr>
          <p:cNvSpPr txBox="1"/>
          <p:nvPr/>
        </p:nvSpPr>
        <p:spPr>
          <a:xfrm>
            <a:off x="2632364" y="4188057"/>
            <a:ext cx="3879272" cy="369332"/>
          </a:xfrm>
          <a:prstGeom prst="rect">
            <a:avLst/>
          </a:prstGeom>
          <a:noFill/>
        </p:spPr>
        <p:txBody>
          <a:bodyPr wrap="square" rtlCol="0">
            <a:spAutoFit/>
          </a:bodyPr>
          <a:lstStyle/>
          <a:p>
            <a:pPr algn="ctr"/>
            <a:r>
              <a:rPr lang="fr-BE" b="1" dirty="0"/>
              <a:t>Femme de la puberté à la ménopause</a:t>
            </a:r>
          </a:p>
        </p:txBody>
      </p:sp>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8E526A-89C2-4ABD-9DA5-F8AE9A1D31CA}"/>
              </a:ext>
            </a:extLst>
          </p:cNvPr>
          <p:cNvSpPr txBox="1"/>
          <p:nvPr/>
        </p:nvSpPr>
        <p:spPr>
          <a:xfrm>
            <a:off x="2877128" y="5200406"/>
            <a:ext cx="3389744" cy="369332"/>
          </a:xfrm>
          <a:prstGeom prst="rect">
            <a:avLst/>
          </a:prstGeom>
          <a:noFill/>
        </p:spPr>
        <p:txBody>
          <a:bodyPr wrap="square" rtlCol="0">
            <a:spAutoFit/>
          </a:bodyPr>
          <a:lstStyle/>
          <a:p>
            <a:pPr algn="ctr"/>
            <a:r>
              <a:rPr lang="fr-BE" b="1" dirty="0"/>
              <a:t>Homme ou Femme ménopausée</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78D98C-DDE2-410E-AFA2-5E56150618FA}"/>
              </a:ext>
            </a:extLst>
          </p:cNvPr>
          <p:cNvSpPr txBox="1"/>
          <p:nvPr/>
        </p:nvSpPr>
        <p:spPr>
          <a:xfrm>
            <a:off x="2432511" y="2767206"/>
            <a:ext cx="4484253" cy="584775"/>
          </a:xfrm>
          <a:prstGeom prst="rect">
            <a:avLst/>
          </a:prstGeom>
          <a:noFill/>
        </p:spPr>
        <p:txBody>
          <a:bodyPr wrap="square" rtlCol="0">
            <a:spAutoFit/>
          </a:bodyPr>
          <a:lstStyle/>
          <a:p>
            <a:pPr algn="ctr"/>
            <a:r>
              <a:rPr lang="fr-BE" b="1" dirty="0">
                <a:solidFill>
                  <a:schemeClr val="accent3"/>
                </a:solidFill>
              </a:rPr>
              <a:t>1 X / jour  </a:t>
            </a:r>
            <a:r>
              <a:rPr lang="fr-BE" sz="1400" dirty="0"/>
              <a:t>(besoins +++ en</a:t>
            </a:r>
            <a:r>
              <a:rPr lang="fr-BE" sz="1400" dirty="0" smtClean="0"/>
              <a:t> zinc</a:t>
            </a:r>
            <a:r>
              <a:rPr lang="fr-BE" sz="1400" dirty="0"/>
              <a:t>,</a:t>
            </a:r>
            <a:r>
              <a:rPr lang="fr-BE" sz="1400" dirty="0" smtClean="0"/>
              <a:t> vit </a:t>
            </a:r>
            <a:r>
              <a:rPr lang="fr-BE" sz="1400" dirty="0"/>
              <a:t>B, fer)</a:t>
            </a:r>
          </a:p>
          <a:p>
            <a:pPr algn="ctr"/>
            <a:r>
              <a:rPr lang="fr-BE" sz="1400" dirty="0"/>
              <a:t>Alterner avec poisson et viande blanche de qualité !</a:t>
            </a:r>
          </a:p>
        </p:txBody>
      </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9AE11B-8611-4842-BFA4-1AA8BFD75B33}"/>
              </a:ext>
            </a:extLst>
          </p:cNvPr>
          <p:cNvSpPr txBox="1"/>
          <p:nvPr/>
        </p:nvSpPr>
        <p:spPr>
          <a:xfrm>
            <a:off x="2432511" y="3760744"/>
            <a:ext cx="4484253" cy="369332"/>
          </a:xfrm>
          <a:prstGeom prst="rect">
            <a:avLst/>
          </a:prstGeom>
          <a:noFill/>
        </p:spPr>
        <p:txBody>
          <a:bodyPr wrap="square" rtlCol="0">
            <a:spAutoFit/>
          </a:bodyPr>
          <a:lstStyle/>
          <a:p>
            <a:pPr algn="ctr"/>
            <a:r>
              <a:rPr lang="fr-BE" b="1" dirty="0">
                <a:solidFill>
                  <a:schemeClr val="accent3"/>
                </a:solidFill>
              </a:rPr>
              <a:t>3 X / semaine  </a:t>
            </a:r>
            <a:r>
              <a:rPr lang="fr-BE" sz="1400" dirty="0"/>
              <a:t>(besoins +++ en</a:t>
            </a:r>
            <a:r>
              <a:rPr lang="fr-BE" sz="1400" dirty="0" smtClean="0"/>
              <a:t> zinc</a:t>
            </a:r>
            <a:r>
              <a:rPr lang="fr-BE" sz="1400" dirty="0"/>
              <a:t>,</a:t>
            </a:r>
            <a:r>
              <a:rPr lang="fr-BE" sz="1400" dirty="0" smtClean="0"/>
              <a:t> vit </a:t>
            </a:r>
            <a:r>
              <a:rPr lang="fr-BE" sz="1400" dirty="0"/>
              <a:t>B, fer)</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6CAA28-5F61-458A-B4DF-F3DBB9915EEA}"/>
              </a:ext>
            </a:extLst>
          </p:cNvPr>
          <p:cNvSpPr txBox="1"/>
          <p:nvPr/>
        </p:nvSpPr>
        <p:spPr>
          <a:xfrm>
            <a:off x="2432511" y="4550836"/>
            <a:ext cx="4484253" cy="584775"/>
          </a:xfrm>
          <a:prstGeom prst="rect">
            <a:avLst/>
          </a:prstGeom>
          <a:noFill/>
        </p:spPr>
        <p:txBody>
          <a:bodyPr wrap="square" rtlCol="0">
            <a:spAutoFit/>
          </a:bodyPr>
          <a:lstStyle/>
          <a:p>
            <a:pPr algn="ctr"/>
            <a:r>
              <a:rPr lang="fr-BE" b="1" dirty="0">
                <a:solidFill>
                  <a:schemeClr val="accent3"/>
                </a:solidFill>
              </a:rPr>
              <a:t>2-3 X / semaine  </a:t>
            </a:r>
            <a:r>
              <a:rPr lang="fr-BE" sz="1400" dirty="0"/>
              <a:t>(besoins +++ en</a:t>
            </a:r>
            <a:r>
              <a:rPr lang="fr-BE" sz="1400" dirty="0" smtClean="0"/>
              <a:t> zinc</a:t>
            </a:r>
            <a:r>
              <a:rPr lang="fr-BE" sz="1400" dirty="0"/>
              <a:t>,</a:t>
            </a:r>
            <a:r>
              <a:rPr lang="fr-BE" sz="1400" dirty="0" smtClean="0"/>
              <a:t> vit </a:t>
            </a:r>
            <a:r>
              <a:rPr lang="fr-BE" sz="1400" dirty="0"/>
              <a:t>B, fer)</a:t>
            </a:r>
          </a:p>
          <a:p>
            <a:pPr algn="ctr"/>
            <a:r>
              <a:rPr lang="fr-BE" sz="1400" dirty="0"/>
              <a:t>Réaliser un bilan du Fer pour adapter</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9E4B10-AAC3-4D8F-B292-6A30F22F202F}"/>
              </a:ext>
            </a:extLst>
          </p:cNvPr>
          <p:cNvSpPr txBox="1"/>
          <p:nvPr/>
        </p:nvSpPr>
        <p:spPr>
          <a:xfrm>
            <a:off x="2432511" y="5561867"/>
            <a:ext cx="4484253" cy="584775"/>
          </a:xfrm>
          <a:prstGeom prst="rect">
            <a:avLst/>
          </a:prstGeom>
          <a:noFill/>
        </p:spPr>
        <p:txBody>
          <a:bodyPr wrap="square" rtlCol="0">
            <a:spAutoFit/>
          </a:bodyPr>
          <a:lstStyle/>
          <a:p>
            <a:pPr algn="ctr"/>
            <a:r>
              <a:rPr lang="fr-BE" b="1" dirty="0">
                <a:solidFill>
                  <a:schemeClr val="accent3"/>
                </a:solidFill>
              </a:rPr>
              <a:t>Pas nécessaire </a:t>
            </a:r>
            <a:r>
              <a:rPr lang="fr-BE" dirty="0"/>
              <a:t>ou consommation festive</a:t>
            </a:r>
          </a:p>
          <a:p>
            <a:pPr algn="ctr"/>
            <a:r>
              <a:rPr lang="fr-BE" sz="1400" dirty="0"/>
              <a:t>1 à 3 X / mois ... Réaliser un bilan du</a:t>
            </a:r>
            <a:r>
              <a:rPr lang="fr-BE" sz="1400" dirty="0" smtClean="0"/>
              <a:t> zinc </a:t>
            </a:r>
            <a:r>
              <a:rPr lang="fr-BE" sz="1400" dirty="0"/>
              <a:t>pour adapter</a:t>
            </a:r>
          </a:p>
        </p:txBody>
      </p:sp>
      <p:pic>
        <p:nvPicPr>
          <p:cNvPr id="18"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5B9B3B-17B7-4467-9E1E-8F348EA7856B}"/>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4300" y="1114884"/>
            <a:ext cx="1701152" cy="12641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F80BB6-B305-4BF8-85D4-DB25092F88E1}"/>
              </a:ext>
            </a:extLst>
          </p:cNvPr>
          <p:cNvSpPr/>
          <p:nvPr/>
        </p:nvSpPr>
        <p:spPr>
          <a:xfrm>
            <a:off x="2262909" y="969818"/>
            <a:ext cx="4830618" cy="534785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9208860"/>
      </p:ext>
    </p:extLst>
  </p:cSld>
  <p:clrMapOvr>
    <a:masterClrMapping/>
  </p:clrMapOvr>
  <p:transition spd="slow"/>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6AF422-5BDE-4F6F-9138-FD9A75A6F923}"/>
              </a:ext>
            </a:extLst>
          </p:cNvPr>
          <p:cNvGrpSpPr/>
          <p:nvPr/>
        </p:nvGrpSpPr>
        <p:grpSpPr>
          <a:xfrm>
            <a:off x="2271180" y="363739"/>
            <a:ext cx="5211971" cy="6233520"/>
            <a:chOff x="2271180" y="363739"/>
            <a:chExt cx="5211971" cy="623352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C8FEA1-66F8-416C-BD1D-8994288AFCE7}"/>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71180" y="363739"/>
              <a:ext cx="5211971" cy="6233520"/>
            </a:xfrm>
            <a:prstGeom prst="rect">
              <a:avLst/>
            </a:prstGeom>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125EAA-E34F-4065-8E1D-460701395740}"/>
                </a:ext>
              </a:extLst>
            </p:cNvPr>
            <p:cNvSpPr txBox="1"/>
            <p:nvPr/>
          </p:nvSpPr>
          <p:spPr>
            <a:xfrm>
              <a:off x="2808829" y="681136"/>
              <a:ext cx="4294387" cy="800219"/>
            </a:xfrm>
            <a:prstGeom prst="rect">
              <a:avLst/>
            </a:prstGeom>
            <a:noFill/>
          </p:spPr>
          <p:txBody>
            <a:bodyPr wrap="square" rtlCol="0">
              <a:spAutoFit/>
            </a:bodyPr>
            <a:lstStyle/>
            <a:p>
              <a:r>
                <a:rPr lang="fr-BE" sz="2200" b="1" dirty="0">
                  <a:latin typeface="Eras Medium ITC" panose="020B0602030504020804" pitchFamily="34" charset="0"/>
                </a:rPr>
                <a:t>Pas de viande </a:t>
              </a:r>
              <a:r>
                <a:rPr lang="fr-BE" sz="2400" b="1" dirty="0">
                  <a:latin typeface="Eras Medium ITC" panose="020B0602030504020804" pitchFamily="34" charset="0"/>
                </a:rPr>
                <a:t>DU TOUT </a:t>
              </a:r>
              <a:r>
                <a:rPr lang="fr-BE" sz="2200" b="1" dirty="0">
                  <a:latin typeface="Eras Medium ITC" panose="020B0602030504020804" pitchFamily="34" charset="0"/>
                </a:rPr>
                <a:t>? Es-tu sûr d’avoir assez de protéines ?</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7535919"/>
      </p:ext>
    </p:extLst>
  </p:cSld>
  <p:clrMapOvr>
    <a:masterClrMapping/>
  </p:clrMapOvr>
  <p:transition spd="slow"/>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3" name="pasted-image.tiff"/>
          <p:cNvPicPr>
            <a:picLocks noChangeAspect="1"/>
          </p:cNvPicPr>
          <p:nvPr/>
        </p:nvPicPr>
        <p:blipFill>
          <a:blip r:embed="rId3">
            <a:extLst/>
          </a:blip>
          <a:stretch>
            <a:fillRect/>
          </a:stretch>
        </p:blipFill>
        <p:spPr>
          <a:xfrm>
            <a:off x="0" y="111331"/>
            <a:ext cx="9144000" cy="645795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390425"/>
      </p:ext>
    </p:extLst>
  </p:cSld>
  <p:clrMapOvr>
    <a:masterClrMapping/>
  </p:clrMapOvr>
  <p:transition spd="slow"/>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EACB7B-2AB2-45D2-A5A6-08D6B91289E8}"/>
              </a:ext>
            </a:extLst>
          </p:cNvPr>
          <p:cNvSpPr>
            <a:spLocks noGrp="1"/>
          </p:cNvSpPr>
          <p:nvPr>
            <p:ph type="title"/>
          </p:nvPr>
        </p:nvSpPr>
        <p:spPr>
          <a:xfrm>
            <a:off x="4586739" y="289856"/>
            <a:ext cx="4151819" cy="985539"/>
          </a:xfrm>
        </p:spPr>
        <p:txBody>
          <a:bodyPr>
            <a:normAutofit/>
          </a:bodyPr>
          <a:lstStyle/>
          <a:p>
            <a:pPr algn="ctr"/>
            <a:r>
              <a:rPr lang="fr-BE" sz="2800" dirty="0"/>
              <a:t>Le gras est 4 x plus volumineux que le muscle</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46BED1-D8A9-466E-9BD2-CC021512C6FA}"/>
              </a:ext>
            </a:extLst>
          </p:cNvPr>
          <p:cNvSpPr txBox="1"/>
          <p:nvPr/>
        </p:nvSpPr>
        <p:spPr>
          <a:xfrm>
            <a:off x="439460" y="1491001"/>
            <a:ext cx="3719884" cy="400110"/>
          </a:xfrm>
          <a:prstGeom prst="rect">
            <a:avLst/>
          </a:prstGeom>
          <a:noFill/>
        </p:spPr>
        <p:txBody>
          <a:bodyPr wrap="square" rtlCol="0">
            <a:spAutoFit/>
          </a:bodyPr>
          <a:lstStyle/>
          <a:p>
            <a:pPr algn="ctr"/>
            <a:r>
              <a:rPr lang="fr-BE" sz="2000" b="1" dirty="0">
                <a:solidFill>
                  <a:prstClr val="black"/>
                </a:solidFill>
              </a:rPr>
              <a:t>Même poids, même taille</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D008FA4-3FB4-4175-A9D8-92134E498C18}"/>
              </a:ext>
            </a:extLst>
          </p:cNvPr>
          <p:cNvSpPr txBox="1"/>
          <p:nvPr/>
        </p:nvSpPr>
        <p:spPr>
          <a:xfrm>
            <a:off x="709216" y="4871142"/>
            <a:ext cx="1224136" cy="707886"/>
          </a:xfrm>
          <a:prstGeom prst="rect">
            <a:avLst/>
          </a:prstGeom>
          <a:noFill/>
        </p:spPr>
        <p:txBody>
          <a:bodyPr wrap="square" rtlCol="0">
            <a:spAutoFit/>
          </a:bodyPr>
          <a:lstStyle/>
          <a:p>
            <a:pPr algn="ctr"/>
            <a:r>
              <a:rPr lang="fr-BE" sz="2000" b="1" dirty="0">
                <a:solidFill>
                  <a:prstClr val="black"/>
                </a:solidFill>
              </a:rPr>
              <a:t>30% Gras</a:t>
            </a:r>
          </a:p>
          <a:p>
            <a:pPr algn="ctr"/>
            <a:r>
              <a:rPr lang="fr-BE" sz="2000" b="1" dirty="0">
                <a:solidFill>
                  <a:prstClr val="black"/>
                </a:solidFill>
              </a:rPr>
              <a:t>60 kg</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8567C1-4B34-4FC2-9B6C-F2F1A4DA8B19}"/>
              </a:ext>
            </a:extLst>
          </p:cNvPr>
          <p:cNvSpPr txBox="1"/>
          <p:nvPr/>
        </p:nvSpPr>
        <p:spPr>
          <a:xfrm>
            <a:off x="2487476" y="4871178"/>
            <a:ext cx="1224136" cy="707886"/>
          </a:xfrm>
          <a:prstGeom prst="rect">
            <a:avLst/>
          </a:prstGeom>
          <a:noFill/>
        </p:spPr>
        <p:txBody>
          <a:bodyPr wrap="square" rtlCol="0">
            <a:spAutoFit/>
          </a:bodyPr>
          <a:lstStyle/>
          <a:p>
            <a:pPr algn="ctr"/>
            <a:r>
              <a:rPr lang="fr-BE" sz="2000" b="1" dirty="0">
                <a:solidFill>
                  <a:prstClr val="black"/>
                </a:solidFill>
              </a:rPr>
              <a:t>13% Gras</a:t>
            </a:r>
          </a:p>
          <a:p>
            <a:pPr algn="ctr"/>
            <a:r>
              <a:rPr lang="fr-BE" sz="2000" b="1" dirty="0">
                <a:solidFill>
                  <a:prstClr val="black"/>
                </a:solidFill>
              </a:rPr>
              <a:t>60 kg</a:t>
            </a:r>
          </a:p>
        </p:txBody>
      </p:sp>
      <p:grpSp>
        <p:nvGrpSpPr>
          <p:cNvPr id="12" name="Group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7BA3A59-EACB-46C4-969D-4D14242C97A8}"/>
              </a:ext>
            </a:extLst>
          </p:cNvPr>
          <p:cNvGrpSpPr/>
          <p:nvPr/>
        </p:nvGrpSpPr>
        <p:grpSpPr>
          <a:xfrm>
            <a:off x="4690153" y="1415258"/>
            <a:ext cx="3771550" cy="4217843"/>
            <a:chOff x="4788024" y="1333495"/>
            <a:chExt cx="3771550" cy="4217843"/>
          </a:xfrm>
        </p:grpSpPr>
        <p:pic>
          <p:nvPicPr>
            <p:cNvPr id="13" name="Picture 5" descr="U:\Data\Perso\01-Nutritherapie\01 Photos - schémas\Photos autorisées\gras.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BD20E49-9EE5-448D-858E-F6908FFAF32C}"/>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88024" y="1333495"/>
              <a:ext cx="1800200" cy="421784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6" descr="U:\Data\Perso\01-Nutritherapie\01 Photos - schémas\Photos autorisées\muscle 02.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1ACB39-9C6C-4193-9C2F-775A0036BA46}"/>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94426" y="3229988"/>
              <a:ext cx="1665148" cy="19803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3C5817-0DB8-4A93-BFD2-3D9E6C379E8A}"/>
              </a:ext>
            </a:extLst>
          </p:cNvPr>
          <p:cNvSpPr txBox="1"/>
          <p:nvPr/>
        </p:nvSpPr>
        <p:spPr>
          <a:xfrm>
            <a:off x="5221398" y="5263769"/>
            <a:ext cx="1224136" cy="400110"/>
          </a:xfrm>
          <a:prstGeom prst="rect">
            <a:avLst/>
          </a:prstGeom>
          <a:noFill/>
        </p:spPr>
        <p:txBody>
          <a:bodyPr wrap="square" rtlCol="0">
            <a:spAutoFit/>
          </a:bodyPr>
          <a:lstStyle/>
          <a:p>
            <a:pPr algn="ctr"/>
            <a:r>
              <a:rPr lang="fr-BE" sz="2000" b="1" dirty="0">
                <a:solidFill>
                  <a:prstClr val="black"/>
                </a:solidFill>
              </a:rPr>
              <a:t>1kg gras</a:t>
            </a:r>
          </a:p>
        </p:txBody>
      </p:sp>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ECA424-7E73-42B3-8AF1-2C41CF20C66B}"/>
              </a:ext>
            </a:extLst>
          </p:cNvPr>
          <p:cNvSpPr txBox="1"/>
          <p:nvPr/>
        </p:nvSpPr>
        <p:spPr>
          <a:xfrm>
            <a:off x="6917748" y="5061243"/>
            <a:ext cx="1440160" cy="400110"/>
          </a:xfrm>
          <a:prstGeom prst="rect">
            <a:avLst/>
          </a:prstGeom>
          <a:noFill/>
        </p:spPr>
        <p:txBody>
          <a:bodyPr wrap="square" rtlCol="0">
            <a:spAutoFit/>
          </a:bodyPr>
          <a:lstStyle/>
          <a:p>
            <a:pPr algn="ctr"/>
            <a:r>
              <a:rPr lang="fr-BE" sz="2000" b="1" dirty="0">
                <a:solidFill>
                  <a:prstClr val="black"/>
                </a:solidFill>
              </a:rPr>
              <a:t>1kg muscle</a:t>
            </a:r>
          </a:p>
        </p:txBody>
      </p:sp>
      <p:pic>
        <p:nvPicPr>
          <p:cNvPr id="17" name="Picture 4" descr="C:\Users\bourgp00\AppData\Local\Microsoft\Windows\Temporary Internet Files\Content.IE5\I3PY1CEI\arrow_process[1].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2BA0A9-D13C-4831-9594-A0DF6D8BAF2E}"/>
              </a:ext>
            </a:extLst>
          </p:cNvPr>
          <p:cNvPicPr>
            <a:picLocks noChangeAspect="1" noChangeArrowheads="1"/>
          </p:cNvPicPr>
          <p:nvPr/>
        </p:nvPicPr>
        <p:blipFill>
          <a:blip r:embed="rId5">
            <a:duotone>
              <a:prstClr val="black"/>
              <a:srgbClr val="D9C3A5">
                <a:tint val="50000"/>
                <a:satMod val="180000"/>
              </a:srgbClr>
            </a:duotone>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4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3276194" flipV="1">
            <a:off x="6406935" y="2540159"/>
            <a:ext cx="1216376" cy="66347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ACC6AE-3A69-412C-AFF6-487999BE44CB}"/>
              </a:ext>
            </a:extLst>
          </p:cNvPr>
          <p:cNvSpPr txBox="1"/>
          <p:nvPr/>
        </p:nvSpPr>
        <p:spPr>
          <a:xfrm>
            <a:off x="7092663" y="2286196"/>
            <a:ext cx="1653794" cy="461665"/>
          </a:xfrm>
          <a:prstGeom prst="rect">
            <a:avLst/>
          </a:prstGeom>
          <a:noFill/>
        </p:spPr>
        <p:txBody>
          <a:bodyPr wrap="square" rtlCol="0">
            <a:spAutoFit/>
          </a:bodyPr>
          <a:lstStyle/>
          <a:p>
            <a:pPr algn="ctr"/>
            <a:r>
              <a:rPr lang="fr-BE" sz="2400" b="1" dirty="0">
                <a:solidFill>
                  <a:prstClr val="black"/>
                </a:solidFill>
              </a:rPr>
              <a:t>4X volume</a:t>
            </a:r>
          </a:p>
        </p:txBody>
      </p:sp>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44D25D-33C8-46E7-8FAC-E9018318A2EC}"/>
              </a:ext>
            </a:extLst>
          </p:cNvPr>
          <p:cNvSpPr/>
          <p:nvPr/>
        </p:nvSpPr>
        <p:spPr>
          <a:xfrm>
            <a:off x="470023" y="1340768"/>
            <a:ext cx="3745645"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0" name="Rectangl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1578FE-8057-462D-923B-3D0AA22BC1EE}"/>
              </a:ext>
            </a:extLst>
          </p:cNvPr>
          <p:cNvSpPr/>
          <p:nvPr/>
        </p:nvSpPr>
        <p:spPr>
          <a:xfrm>
            <a:off x="4586739" y="1340768"/>
            <a:ext cx="4151819" cy="4388483"/>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A19799-5532-420F-B03B-BFC4F6302F7C}"/>
              </a:ext>
            </a:extLst>
          </p:cNvPr>
          <p:cNvSpPr txBox="1"/>
          <p:nvPr/>
        </p:nvSpPr>
        <p:spPr>
          <a:xfrm>
            <a:off x="709216" y="5848706"/>
            <a:ext cx="7776864" cy="400110"/>
          </a:xfrm>
          <a:prstGeom prst="rect">
            <a:avLst/>
          </a:prstGeom>
          <a:noFill/>
        </p:spPr>
        <p:txBody>
          <a:bodyPr wrap="square" rtlCol="0">
            <a:spAutoFit/>
          </a:bodyPr>
          <a:lstStyle/>
          <a:p>
            <a:pPr algn="ctr"/>
            <a:r>
              <a:rPr lang="fr-BE" sz="2000" b="1" dirty="0">
                <a:solidFill>
                  <a:prstClr val="black"/>
                </a:solidFill>
              </a:rPr>
              <a:t>Le tissu musculaire utilise plus de calories que le tissu adipeux !!!!</a:t>
            </a:r>
            <a:endParaRPr lang="fr-BE" sz="2000" dirty="0">
              <a:solidFill>
                <a:prstClr val="black"/>
              </a:solidFill>
            </a:endParaRPr>
          </a:p>
        </p:txBody>
      </p:sp>
      <p:sp>
        <p:nvSpPr>
          <p:cNvPr id="2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04F3D6-C08C-4FDB-9FA8-9FF7AB6E7842}"/>
              </a:ext>
            </a:extLst>
          </p:cNvPr>
          <p:cNvSpPr txBox="1">
            <a:spLocks/>
          </p:cNvSpPr>
          <p:nvPr/>
        </p:nvSpPr>
        <p:spPr>
          <a:xfrm>
            <a:off x="266936" y="300127"/>
            <a:ext cx="4117015" cy="1115131"/>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fr-BE" sz="2800" dirty="0"/>
          </a:p>
        </p:txBody>
      </p:sp>
      <p:sp>
        <p:nvSpPr>
          <p:cNvPr id="2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55BD5D-341F-4ADD-9A47-40BE990AD176}"/>
              </a:ext>
            </a:extLst>
          </p:cNvPr>
          <p:cNvSpPr txBox="1">
            <a:spLocks/>
          </p:cNvSpPr>
          <p:nvPr/>
        </p:nvSpPr>
        <p:spPr>
          <a:xfrm>
            <a:off x="333526" y="289856"/>
            <a:ext cx="4151819" cy="985539"/>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800" dirty="0"/>
              <a:t>Ces deux hommes ont le même BMI</a:t>
            </a:r>
          </a:p>
        </p:txBody>
      </p:sp>
      <p:pic>
        <p:nvPicPr>
          <p:cNvPr id="24" name="Capture d’écran 2012-12-09 à 20.37.10.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D8B315-0D01-41CF-9B8E-9CD5E8B25A24}"/>
              </a:ext>
            </a:extLst>
          </p:cNvPr>
          <p:cNvPicPr>
            <a:picLocks noChangeAspect="1"/>
          </p:cNvPicPr>
          <p:nvPr/>
        </p:nvPicPr>
        <p:blipFill rotWithShape="1">
          <a:blip r:embed="rId7">
            <a:extLst/>
          </a:blip>
          <a:srcRect t="16383"/>
          <a:stretch/>
        </p:blipFill>
        <p:spPr>
          <a:xfrm>
            <a:off x="617198" y="2448726"/>
            <a:ext cx="3249080" cy="18067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1791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8" grpId="0"/>
      <p:bldP spid="20" grpId="0" animBg="1"/>
      <p:bldP spid="21"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5" name="IMG_0022.jpg"/>
          <p:cNvPicPr>
            <a:picLocks noChangeAspect="1"/>
          </p:cNvPicPr>
          <p:nvPr/>
        </p:nvPicPr>
        <p:blipFill rotWithShape="1">
          <a:blip r:embed="rId3">
            <a:extLst/>
          </a:blip>
          <a:srcRect t="5831"/>
          <a:stretch/>
        </p:blipFill>
        <p:spPr>
          <a:xfrm>
            <a:off x="384917" y="1495052"/>
            <a:ext cx="4364210" cy="4109737"/>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652A29-3ADC-429A-A3F4-E13A7BC9E9DE}"/>
              </a:ext>
            </a:extLst>
          </p:cNvPr>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1138"/>
          <a:stretch/>
        </p:blipFill>
        <p:spPr>
          <a:xfrm>
            <a:off x="4749127" y="1211994"/>
            <a:ext cx="3976584" cy="430524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21751441"/>
      </p:ext>
    </p:extLst>
  </p:cSld>
  <p:clrMapOvr>
    <a:masterClrMapping/>
  </p:clrMapOvr>
  <p:transition spd="slow"/>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4"/>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fr-BE" dirty="0">
              <a:solidFill>
                <a:schemeClr val="bg1">
                  <a:lumMod val="75000"/>
                </a:schemeClr>
              </a:solidFill>
            </a:endParaRP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629013" y="2876083"/>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30564" y="3058676"/>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n°5</a:t>
            </a:r>
            <a:r>
              <a:rPr lang="fr-BE" sz="1400" dirty="0">
                <a:solidFill>
                  <a:srgbClr val="24213E"/>
                </a:solidFill>
              </a:rPr>
              <a:t>: </a:t>
            </a:r>
          </a:p>
          <a:p>
            <a:pPr marL="625475" indent="0">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a:t>
            </a:r>
            <a:r>
              <a:rPr lang="en-US" sz="1800" dirty="0" err="1">
                <a:sym typeface="Wingdings" panose="05000000000000000000" pitchFamily="2" charset="2"/>
              </a:rPr>
              <a:t>comme</a:t>
            </a:r>
            <a:r>
              <a:rPr lang="en-US" sz="1800" dirty="0">
                <a:sym typeface="Wingdings" panose="05000000000000000000" pitchFamily="2" charset="2"/>
              </a:rPr>
              <a:t> </a:t>
            </a:r>
            <a:r>
              <a:rPr lang="en-US" sz="1800" dirty="0" err="1">
                <a:sym typeface="Wingdings" panose="05000000000000000000" pitchFamily="2" charset="2"/>
              </a:rPr>
              <a:t>si</a:t>
            </a:r>
            <a:r>
              <a:rPr lang="en-US" sz="1800" dirty="0">
                <a:sym typeface="Wingdings" panose="05000000000000000000" pitchFamily="2" charset="2"/>
              </a:rPr>
              <a:t> </a:t>
            </a:r>
            <a:r>
              <a:rPr lang="en-US" sz="1800" dirty="0" err="1">
                <a:sym typeface="Wingdings" panose="05000000000000000000" pitchFamily="2" charset="2"/>
              </a:rPr>
              <a:t>vous</a:t>
            </a:r>
            <a:r>
              <a:rPr lang="en-US" sz="1800" dirty="0">
                <a:sym typeface="Wingdings" panose="05000000000000000000" pitchFamily="2" charset="2"/>
              </a:rPr>
              <a:t> </a:t>
            </a:r>
            <a:r>
              <a:rPr lang="en-US" sz="1800" dirty="0" err="1">
                <a:sym typeface="Wingdings" panose="05000000000000000000" pitchFamily="2" charset="2"/>
              </a:rPr>
              <a:t>étiez</a:t>
            </a:r>
            <a:r>
              <a:rPr lang="en-US" sz="1800" dirty="0">
                <a:sym typeface="Wingdings" panose="05000000000000000000" pitchFamily="2" charset="2"/>
              </a:rPr>
              <a:t> </a:t>
            </a:r>
            <a:r>
              <a:rPr lang="en-US" sz="1800" dirty="0" err="1">
                <a:sym typeface="Wingdings" panose="05000000000000000000" pitchFamily="2" charset="2"/>
              </a:rPr>
              <a:t>diabétique</a:t>
            </a:r>
            <a:endParaRPr lang="fr-BE" sz="1800" dirty="0">
              <a:solidFill>
                <a:srgbClr val="24213E"/>
              </a:solidFill>
            </a:endParaRPr>
          </a:p>
          <a:p>
            <a:pPr marL="114300" lvl="0" indent="0">
              <a:buClr>
                <a:srgbClr val="DEAE00"/>
              </a:buClr>
              <a:buNone/>
              <a:defRPr/>
            </a:pP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078673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3566" y="1298782"/>
            <a:ext cx="6101511" cy="49689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itle 1"/>
          <p:cNvSpPr>
            <a:spLocks noGrp="1"/>
          </p:cNvSpPr>
          <p:nvPr>
            <p:ph type="ctrTitle" idx="4294967295"/>
          </p:nvPr>
        </p:nvSpPr>
        <p:spPr>
          <a:xfrm>
            <a:off x="407504" y="419169"/>
            <a:ext cx="7543800" cy="803275"/>
          </a:xfrm>
        </p:spPr>
        <p:txBody>
          <a:bodyPr/>
          <a:lstStyle/>
          <a:p>
            <a:r>
              <a:rPr lang="fr-BE" dirty="0"/>
              <a:t>Attention aux glucides</a:t>
            </a:r>
          </a:p>
        </p:txBody>
      </p:sp>
      <p:sp>
        <p:nvSpPr>
          <p:cNvPr id="3" name="Content Placeholder 2"/>
          <p:cNvSpPr txBox="1">
            <a:spLocks/>
          </p:cNvSpPr>
          <p:nvPr/>
        </p:nvSpPr>
        <p:spPr>
          <a:xfrm>
            <a:off x="2414801" y="1457124"/>
            <a:ext cx="4258534" cy="50211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chemeClr val="accent3">
                  <a:lumMod val="50000"/>
                </a:schemeClr>
              </a:buClr>
              <a:buNone/>
            </a:pPr>
            <a:r>
              <a:rPr lang="en-US" sz="3600" b="1" dirty="0"/>
              <a:t>Le </a:t>
            </a:r>
            <a:r>
              <a:rPr lang="en-US" sz="3600" b="1" dirty="0" err="1"/>
              <a:t>tueur</a:t>
            </a:r>
            <a:r>
              <a:rPr lang="en-US" sz="3600" b="1" dirty="0"/>
              <a:t> </a:t>
            </a:r>
            <a:r>
              <a:rPr lang="en-US" sz="3600" b="1" dirty="0" err="1"/>
              <a:t>silencieux</a:t>
            </a:r>
            <a:endParaRPr lang="fr-BE" sz="3600" b="1" dirty="0"/>
          </a:p>
          <a:p>
            <a:pPr marL="177800" lvl="0" indent="-177800" algn="ctr">
              <a:buClr>
                <a:schemeClr val="accent3">
                  <a:lumMod val="50000"/>
                </a:schemeClr>
              </a:buClr>
              <a:buFont typeface="Wingdings" panose="05000000000000000000" pitchFamily="2" charset="2"/>
              <a:buChar char="§"/>
            </a:pPr>
            <a:endParaRPr lang="fr-BE" sz="3600" b="1" dirty="0"/>
          </a:p>
          <a:p>
            <a:pPr marL="177800" indent="-177800" algn="ctr">
              <a:buClr>
                <a:schemeClr val="accent3">
                  <a:lumMod val="50000"/>
                </a:schemeClr>
              </a:buClr>
              <a:buFont typeface="Wingdings" panose="05000000000000000000" pitchFamily="2" charset="2"/>
              <a:buChar char="§"/>
            </a:pPr>
            <a:endParaRPr lang="fr-BE" sz="3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6139165"/>
      </p:ext>
    </p:extLst>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Oval 2"/>
          <p:cNvSpPr/>
          <p:nvPr/>
        </p:nvSpPr>
        <p:spPr>
          <a:xfrm>
            <a:off x="2737725" y="2051434"/>
            <a:ext cx="3240000" cy="32400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481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28947" y="1206681"/>
            <a:ext cx="682095" cy="131054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1732701" y="1244714"/>
            <a:ext cx="1728192" cy="553998"/>
          </a:xfrm>
          <a:prstGeom prst="rect">
            <a:avLst/>
          </a:prstGeom>
          <a:noFill/>
        </p:spPr>
        <p:txBody>
          <a:bodyPr wrap="square" rtlCol="0">
            <a:spAutoFit/>
          </a:bodyPr>
          <a:lstStyle/>
          <a:p>
            <a:pPr algn="r"/>
            <a:r>
              <a:rPr lang="fr-BE" sz="1600" b="1" dirty="0"/>
              <a:t>Dents</a:t>
            </a:r>
            <a:r>
              <a:rPr lang="fr-BE" sz="1600" dirty="0"/>
              <a:t> </a:t>
            </a:r>
          </a:p>
          <a:p>
            <a:pPr algn="r"/>
            <a:r>
              <a:rPr lang="fr-BE" sz="1400" dirty="0"/>
              <a:t>Caries</a:t>
            </a:r>
          </a:p>
        </p:txBody>
      </p:sp>
      <p:sp>
        <p:nvSpPr>
          <p:cNvPr id="4" name="TextBox 3"/>
          <p:cNvSpPr txBox="1"/>
          <p:nvPr/>
        </p:nvSpPr>
        <p:spPr>
          <a:xfrm>
            <a:off x="4036960" y="931937"/>
            <a:ext cx="1728192" cy="584775"/>
          </a:xfrm>
          <a:prstGeom prst="rect">
            <a:avLst/>
          </a:prstGeom>
          <a:noFill/>
        </p:spPr>
        <p:txBody>
          <a:bodyPr wrap="square" rtlCol="0">
            <a:spAutoFit/>
          </a:bodyPr>
          <a:lstStyle/>
          <a:p>
            <a:pPr marL="714375" indent="-714375"/>
            <a:r>
              <a:rPr lang="fr-BE" sz="1600" b="1" dirty="0"/>
              <a:t>Surpoids / Obésité</a:t>
            </a:r>
          </a:p>
        </p:txBody>
      </p:sp>
      <p:sp>
        <p:nvSpPr>
          <p:cNvPr id="5" name="TextBox 4"/>
          <p:cNvSpPr txBox="1"/>
          <p:nvPr/>
        </p:nvSpPr>
        <p:spPr>
          <a:xfrm>
            <a:off x="6041956" y="1657579"/>
            <a:ext cx="2356867" cy="553998"/>
          </a:xfrm>
          <a:prstGeom prst="rect">
            <a:avLst/>
          </a:prstGeom>
          <a:noFill/>
        </p:spPr>
        <p:txBody>
          <a:bodyPr wrap="square" rtlCol="0">
            <a:spAutoFit/>
          </a:bodyPr>
          <a:lstStyle/>
          <a:p>
            <a:r>
              <a:rPr lang="fr-BE" sz="1600" b="1" dirty="0"/>
              <a:t>Pancréas / Insuline: </a:t>
            </a:r>
            <a:r>
              <a:rPr lang="fr-BE" sz="1400" dirty="0"/>
              <a:t>Diabète type 2</a:t>
            </a:r>
          </a:p>
        </p:txBody>
      </p:sp>
      <p:sp>
        <p:nvSpPr>
          <p:cNvPr id="6" name="TextBox 5"/>
          <p:cNvSpPr txBox="1"/>
          <p:nvPr/>
        </p:nvSpPr>
        <p:spPr>
          <a:xfrm>
            <a:off x="409219" y="2199536"/>
            <a:ext cx="2177212" cy="553998"/>
          </a:xfrm>
          <a:prstGeom prst="rect">
            <a:avLst/>
          </a:prstGeom>
          <a:noFill/>
        </p:spPr>
        <p:txBody>
          <a:bodyPr wrap="square" rtlCol="0">
            <a:spAutoFit/>
          </a:bodyPr>
          <a:lstStyle/>
          <a:p>
            <a:pPr algn="r"/>
            <a:r>
              <a:rPr lang="fr-BE" sz="1600" b="1" dirty="0"/>
              <a:t>Cœur et vaisseaux </a:t>
            </a:r>
            <a:r>
              <a:rPr lang="fr-BE" sz="1400" dirty="0"/>
              <a:t>Hypertension, MCV</a:t>
            </a:r>
          </a:p>
        </p:txBody>
      </p:sp>
      <p:sp>
        <p:nvSpPr>
          <p:cNvPr id="7" name="TextBox 6"/>
          <p:cNvSpPr txBox="1"/>
          <p:nvPr/>
        </p:nvSpPr>
        <p:spPr>
          <a:xfrm>
            <a:off x="553143" y="3277949"/>
            <a:ext cx="1728192" cy="769441"/>
          </a:xfrm>
          <a:prstGeom prst="rect">
            <a:avLst/>
          </a:prstGeom>
          <a:noFill/>
        </p:spPr>
        <p:txBody>
          <a:bodyPr wrap="square" rtlCol="0">
            <a:spAutoFit/>
          </a:bodyPr>
          <a:lstStyle/>
          <a:p>
            <a:pPr algn="r"/>
            <a:r>
              <a:rPr lang="fr-BE" sz="1600" b="1" dirty="0"/>
              <a:t>Intestin  </a:t>
            </a:r>
            <a:r>
              <a:rPr lang="fr-BE" sz="1400" dirty="0"/>
              <a:t>Hyperperméabilité </a:t>
            </a:r>
            <a:r>
              <a:rPr lang="fr-BE" sz="1400" dirty="0" smtClean="0"/>
              <a:t>Dysbiose, </a:t>
            </a:r>
            <a:r>
              <a:rPr lang="fr-BE" sz="1400" dirty="0"/>
              <a:t>Candidose</a:t>
            </a:r>
          </a:p>
        </p:txBody>
      </p:sp>
      <p:sp>
        <p:nvSpPr>
          <p:cNvPr id="8" name="TextBox 7"/>
          <p:cNvSpPr txBox="1"/>
          <p:nvPr/>
        </p:nvSpPr>
        <p:spPr>
          <a:xfrm>
            <a:off x="6478568" y="2913227"/>
            <a:ext cx="1944216" cy="1015663"/>
          </a:xfrm>
          <a:prstGeom prst="rect">
            <a:avLst/>
          </a:prstGeom>
          <a:noFill/>
        </p:spPr>
        <p:txBody>
          <a:bodyPr wrap="square" rtlCol="0">
            <a:spAutoFit/>
          </a:bodyPr>
          <a:lstStyle/>
          <a:p>
            <a:r>
              <a:rPr lang="fr-BE" sz="1600" b="1" dirty="0"/>
              <a:t>Cerveau</a:t>
            </a:r>
          </a:p>
          <a:p>
            <a:r>
              <a:rPr lang="fr-BE" sz="1400" dirty="0"/>
              <a:t>Troubles cognitifs </a:t>
            </a:r>
          </a:p>
          <a:p>
            <a:r>
              <a:rPr lang="fr-BE" sz="1400" dirty="0"/>
              <a:t>Dépression </a:t>
            </a:r>
          </a:p>
          <a:p>
            <a:r>
              <a:rPr lang="fr-BE" sz="1400" dirty="0"/>
              <a:t>Maladie d'Alzheimer</a:t>
            </a:r>
            <a:r>
              <a:rPr lang="fr-BE" sz="1600" dirty="0"/>
              <a:t> </a:t>
            </a:r>
          </a:p>
        </p:txBody>
      </p:sp>
      <p:sp>
        <p:nvSpPr>
          <p:cNvPr id="9" name="TextBox 8"/>
          <p:cNvSpPr txBox="1"/>
          <p:nvPr/>
        </p:nvSpPr>
        <p:spPr>
          <a:xfrm>
            <a:off x="6328463" y="4384320"/>
            <a:ext cx="1970106" cy="769441"/>
          </a:xfrm>
          <a:prstGeom prst="rect">
            <a:avLst/>
          </a:prstGeom>
          <a:noFill/>
        </p:spPr>
        <p:txBody>
          <a:bodyPr wrap="square" rtlCol="0">
            <a:spAutoFit/>
          </a:bodyPr>
          <a:lstStyle/>
          <a:p>
            <a:r>
              <a:rPr lang="fr-BE" sz="1600" b="1" dirty="0"/>
              <a:t>Foie </a:t>
            </a:r>
          </a:p>
          <a:p>
            <a:r>
              <a:rPr lang="fr-BE" sz="1400" dirty="0"/>
              <a:t>Stéatose hépatique non alcoolique (NASH)</a:t>
            </a:r>
          </a:p>
        </p:txBody>
      </p:sp>
      <p:sp>
        <p:nvSpPr>
          <p:cNvPr id="10" name="TextBox 9"/>
          <p:cNvSpPr txBox="1"/>
          <p:nvPr/>
        </p:nvSpPr>
        <p:spPr>
          <a:xfrm>
            <a:off x="5279683" y="5388493"/>
            <a:ext cx="2397770" cy="984885"/>
          </a:xfrm>
          <a:prstGeom prst="rect">
            <a:avLst/>
          </a:prstGeom>
          <a:noFill/>
        </p:spPr>
        <p:txBody>
          <a:bodyPr wrap="square" rtlCol="0">
            <a:spAutoFit/>
          </a:bodyPr>
          <a:lstStyle/>
          <a:p>
            <a:r>
              <a:rPr lang="fr-BE" sz="1600" b="1" dirty="0"/>
              <a:t>Peau et articulations </a:t>
            </a:r>
          </a:p>
          <a:p>
            <a:pPr marL="180975" indent="-180975"/>
            <a:r>
              <a:rPr lang="fr-BE" sz="1400" dirty="0" err="1"/>
              <a:t>Glycation</a:t>
            </a:r>
            <a:r>
              <a:rPr lang="fr-BE" sz="1400" dirty="0"/>
              <a:t> et inflammation </a:t>
            </a:r>
            <a:r>
              <a:rPr lang="fr-BE" sz="1400" dirty="0">
                <a:sym typeface="Wingdings" panose="05000000000000000000" pitchFamily="2" charset="2"/>
              </a:rPr>
              <a:t> vieillissement accéléré</a:t>
            </a:r>
          </a:p>
          <a:p>
            <a:pPr marL="180975" indent="-180975"/>
            <a:r>
              <a:rPr lang="fr-BE" sz="1400" dirty="0">
                <a:sym typeface="Wingdings" panose="05000000000000000000" pitchFamily="2" charset="2"/>
              </a:rPr>
              <a:t>Inflammations chroniques</a:t>
            </a:r>
            <a:endParaRPr lang="fr-BE" sz="1400" dirty="0"/>
          </a:p>
        </p:txBody>
      </p:sp>
      <p:sp>
        <p:nvSpPr>
          <p:cNvPr id="11" name="TextBox 10"/>
          <p:cNvSpPr txBox="1"/>
          <p:nvPr/>
        </p:nvSpPr>
        <p:spPr>
          <a:xfrm>
            <a:off x="2898351" y="5603937"/>
            <a:ext cx="1728192" cy="553998"/>
          </a:xfrm>
          <a:prstGeom prst="rect">
            <a:avLst/>
          </a:prstGeom>
          <a:noFill/>
        </p:spPr>
        <p:txBody>
          <a:bodyPr wrap="square" rtlCol="0">
            <a:spAutoFit/>
          </a:bodyPr>
          <a:lstStyle/>
          <a:p>
            <a:pPr algn="r"/>
            <a:r>
              <a:rPr lang="fr-BE" sz="1600" b="1" dirty="0"/>
              <a:t>Reins</a:t>
            </a:r>
          </a:p>
          <a:p>
            <a:pPr algn="r"/>
            <a:r>
              <a:rPr lang="fr-BE" sz="1400" dirty="0"/>
              <a:t>Insuffisance rénale</a:t>
            </a:r>
          </a:p>
        </p:txBody>
      </p:sp>
      <p:pic>
        <p:nvPicPr>
          <p:cNvPr id="23557" name="Picture 5" descr="C:\Users\bourgp00\Downloads\billionphotos-1603380-512x512.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23074" y="2096838"/>
            <a:ext cx="1205215" cy="12052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58" name="Picture 6" descr="C:\Users\bourgp00\Downloads\billionphotos-1603382-512x512.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16045" y="3908831"/>
            <a:ext cx="1212418" cy="121241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59" name="Picture 7" descr="C:\Users\bourgp00\Downloads\billionphotos-1603385-512x512.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00196" y="4661319"/>
            <a:ext cx="1069798" cy="106979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60" name="Picture 8" descr="C:\Users\bourgp00\Downloads\billionphotos-1603384-512x512.pn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77159" y="2901641"/>
            <a:ext cx="1201131" cy="120113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61" name="Picture 9" descr="U:\Data\Perso\01-Nutritherapie\01 Consultations\03 Presentation\Figures - Photos\Intestin.png"/>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1335" y="3302053"/>
            <a:ext cx="864604" cy="10822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62" name="Picture 10" descr="C:\Users\bourgp00\Downloads\billionphotos-604193.pn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4930" y="1585112"/>
            <a:ext cx="1016836" cy="101683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563" name="Picture 11"/>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6441" y="4529599"/>
            <a:ext cx="539207" cy="101619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1" name="TextBox 20"/>
          <p:cNvSpPr txBox="1"/>
          <p:nvPr/>
        </p:nvSpPr>
        <p:spPr>
          <a:xfrm>
            <a:off x="180231" y="4834495"/>
            <a:ext cx="2474016" cy="769441"/>
          </a:xfrm>
          <a:prstGeom prst="rect">
            <a:avLst/>
          </a:prstGeom>
          <a:noFill/>
        </p:spPr>
        <p:txBody>
          <a:bodyPr wrap="square" rtlCol="0">
            <a:spAutoFit/>
          </a:bodyPr>
          <a:lstStyle/>
          <a:p>
            <a:pPr algn="r"/>
            <a:r>
              <a:rPr lang="fr-BE" sz="1600" b="1" dirty="0"/>
              <a:t>Cancers</a:t>
            </a:r>
          </a:p>
          <a:p>
            <a:pPr algn="r"/>
            <a:r>
              <a:rPr lang="fr-BE" sz="1400" dirty="0"/>
              <a:t>Cancers du </a:t>
            </a:r>
            <a:r>
              <a:rPr lang="fr-BE" sz="1400" dirty="0" smtClean="0"/>
              <a:t>sein </a:t>
            </a:r>
            <a:endParaRPr lang="fr-BE" sz="1400" dirty="0"/>
          </a:p>
          <a:p>
            <a:pPr algn="r"/>
            <a:r>
              <a:rPr lang="fr-BE" sz="1400" dirty="0"/>
              <a:t>Poumons </a:t>
            </a:r>
          </a:p>
        </p:txBody>
      </p:sp>
      <p:pic>
        <p:nvPicPr>
          <p:cNvPr id="22" name="Picture 4"/>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6199" y="2940293"/>
            <a:ext cx="1376742" cy="13329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4819" name="Picture 3" descr="U:\Data\Perso\01-Nutritherapie\01 Consultations\03 Presentation\Figures - Photos\pancreas.png"/>
          <p:cNvPicPr>
            <a:picLocks noChangeAspect="1" noChangeArrowheads="1"/>
          </p:cNvPicPr>
          <p:nvPr/>
        </p:nvPicPr>
        <p:blipFill>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00111" y="2210684"/>
            <a:ext cx="955986" cy="68962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4822" name="Picture 6" descr="U:\Data\Perso\01-Nutritherapie\01 Consultations\03 Presentation\Figures - Photos\cancer 2.png"/>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48357" y="4366943"/>
            <a:ext cx="1203564" cy="68464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Title 11"/>
          <p:cNvSpPr>
            <a:spLocks noGrp="1"/>
          </p:cNvSpPr>
          <p:nvPr>
            <p:ph type="title"/>
          </p:nvPr>
        </p:nvSpPr>
        <p:spPr/>
        <p:txBody>
          <a:bodyPr/>
          <a:lstStyle/>
          <a:p>
            <a:r>
              <a:rPr lang="fr-BE" dirty="0"/>
              <a:t>Effets des excès de sucre sur notre santé</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8066671"/>
      </p:ext>
    </p:extLst>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U:\Data\Perso\01-Nutritherapie\01 Photos - schémas\Photos autorisées\Sucre 01.pn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2452" y="1654249"/>
            <a:ext cx="1627844" cy="11525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4" name="Group 3"/>
          <p:cNvGrpSpPr/>
          <p:nvPr/>
        </p:nvGrpSpPr>
        <p:grpSpPr>
          <a:xfrm>
            <a:off x="17446" y="938108"/>
            <a:ext cx="2709314" cy="716141"/>
            <a:chOff x="0" y="692696"/>
            <a:chExt cx="2709314" cy="716141"/>
          </a:xfrm>
        </p:grpSpPr>
        <p:sp>
          <p:nvSpPr>
            <p:cNvPr id="10" name="TextBox 9"/>
            <p:cNvSpPr txBox="1"/>
            <p:nvPr/>
          </p:nvSpPr>
          <p:spPr>
            <a:xfrm>
              <a:off x="596785" y="1165374"/>
              <a:ext cx="792088" cy="215444"/>
            </a:xfrm>
            <a:prstGeom prst="rect">
              <a:avLst/>
            </a:prstGeom>
            <a:noFill/>
          </p:spPr>
          <p:txBody>
            <a:bodyPr wrap="square" rtlCol="0">
              <a:spAutoFit/>
            </a:bodyPr>
            <a:lstStyle/>
            <a:p>
              <a:r>
                <a:rPr lang="fr-BE" sz="800" b="1" dirty="0"/>
                <a:t>Glucose</a:t>
              </a:r>
            </a:p>
          </p:txBody>
        </p:sp>
        <p:sp>
          <p:nvSpPr>
            <p:cNvPr id="13" name="TextBox 12"/>
            <p:cNvSpPr txBox="1"/>
            <p:nvPr/>
          </p:nvSpPr>
          <p:spPr>
            <a:xfrm>
              <a:off x="1191435" y="1162288"/>
              <a:ext cx="681585" cy="215444"/>
            </a:xfrm>
            <a:prstGeom prst="rect">
              <a:avLst/>
            </a:prstGeom>
            <a:noFill/>
            <a:ln>
              <a:noFill/>
            </a:ln>
          </p:spPr>
          <p:txBody>
            <a:bodyPr wrap="square" rtlCol="0">
              <a:spAutoFit/>
            </a:bodyPr>
            <a:lstStyle/>
            <a:p>
              <a:r>
                <a:rPr lang="fr-BE" sz="800" b="1" dirty="0"/>
                <a:t>Fructose</a:t>
              </a:r>
            </a:p>
          </p:txBody>
        </p:sp>
        <p:sp>
          <p:nvSpPr>
            <p:cNvPr id="14" name="TextBox 13"/>
            <p:cNvSpPr txBox="1"/>
            <p:nvPr/>
          </p:nvSpPr>
          <p:spPr>
            <a:xfrm>
              <a:off x="0" y="692696"/>
              <a:ext cx="2709314" cy="369332"/>
            </a:xfrm>
            <a:prstGeom prst="rect">
              <a:avLst/>
            </a:prstGeom>
            <a:noFill/>
          </p:spPr>
          <p:txBody>
            <a:bodyPr wrap="square" rtlCol="0">
              <a:spAutoFit/>
            </a:bodyPr>
            <a:lstStyle/>
            <a:p>
              <a:pPr algn="ctr"/>
              <a:r>
                <a:rPr lang="fr-BE" b="1" dirty="0"/>
                <a:t>Sucre (Sacchar</a:t>
              </a:r>
              <a:r>
                <a:rPr lang="fr-BE" b="1" u="sng" dirty="0"/>
                <a:t>ose</a:t>
              </a:r>
              <a:r>
                <a:rPr lang="fr-BE" b="1" dirty="0"/>
                <a:t>)</a:t>
              </a:r>
            </a:p>
          </p:txBody>
        </p:sp>
        <p:sp>
          <p:nvSpPr>
            <p:cNvPr id="15" name="Flowchart: Preparation 14"/>
            <p:cNvSpPr/>
            <p:nvPr/>
          </p:nvSpPr>
          <p:spPr>
            <a:xfrm>
              <a:off x="555658" y="112474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owchart: Preparation 16"/>
            <p:cNvSpPr/>
            <p:nvPr/>
          </p:nvSpPr>
          <p:spPr>
            <a:xfrm>
              <a:off x="1168928" y="113735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3" name="Title 52"/>
          <p:cNvSpPr>
            <a:spLocks noGrp="1"/>
          </p:cNvSpPr>
          <p:nvPr>
            <p:ph type="title"/>
          </p:nvPr>
        </p:nvSpPr>
        <p:spPr>
          <a:xfrm>
            <a:off x="324903" y="150741"/>
            <a:ext cx="8360086" cy="600404"/>
          </a:xfrm>
        </p:spPr>
        <p:txBody>
          <a:bodyPr>
            <a:normAutofit/>
          </a:bodyPr>
          <a:lstStyle/>
          <a:p>
            <a:r>
              <a:rPr lang="fr-BE" sz="2700" dirty="0" smtClean="0"/>
              <a:t>LE </a:t>
            </a:r>
            <a:r>
              <a:rPr lang="fr-BE" sz="2700" dirty="0"/>
              <a:t>sucre n’existe pas, parlons DE sucres, DE Glucides</a:t>
            </a:r>
          </a:p>
        </p:txBody>
      </p:sp>
      <p:grpSp>
        <p:nvGrpSpPr>
          <p:cNvPr id="2" name="Group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B76FEB-236F-491E-AB5C-73E462B856D9}"/>
              </a:ext>
            </a:extLst>
          </p:cNvPr>
          <p:cNvGrpSpPr/>
          <p:nvPr/>
        </p:nvGrpSpPr>
        <p:grpSpPr>
          <a:xfrm>
            <a:off x="850911" y="1400601"/>
            <a:ext cx="7821257" cy="4511020"/>
            <a:chOff x="850911" y="1400601"/>
            <a:chExt cx="7821257" cy="4511020"/>
          </a:xfrm>
        </p:grpSpPr>
        <p:grpSp>
          <p:nvGrpSpPr>
            <p:cNvPr id="9"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0B50CE-482C-473E-BDDF-446715699F75}"/>
                </a:ext>
              </a:extLst>
            </p:cNvPr>
            <p:cNvGrpSpPr/>
            <p:nvPr/>
          </p:nvGrpSpPr>
          <p:grpSpPr>
            <a:xfrm>
              <a:off x="850911" y="2992031"/>
              <a:ext cx="4536618" cy="2919590"/>
              <a:chOff x="850911" y="2992031"/>
              <a:chExt cx="4536618" cy="2919590"/>
            </a:xfrm>
          </p:grpSpPr>
          <p:pic>
            <p:nvPicPr>
              <p:cNvPr id="3" name="Picture 2" descr="Image associée"/>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35071" y="2992031"/>
                <a:ext cx="3035441" cy="1730314"/>
              </a:xfrm>
              <a:prstGeom prst="rect">
                <a:avLst/>
              </a:prstGeom>
              <a:noFill/>
              <a:ln>
                <a:noFill/>
              </a:ln>
            </p:spPr>
          </p:pic>
          <p:grpSp>
            <p:nvGrpSpPr>
              <p:cNvPr id="52" name="Group 51"/>
              <p:cNvGrpSpPr/>
              <p:nvPr/>
            </p:nvGrpSpPr>
            <p:grpSpPr>
              <a:xfrm>
                <a:off x="850911" y="4874374"/>
                <a:ext cx="4536618" cy="1037247"/>
                <a:chOff x="188556" y="4550554"/>
                <a:chExt cx="4536618" cy="1037247"/>
              </a:xfrm>
            </p:grpSpPr>
            <p:sp>
              <p:nvSpPr>
                <p:cNvPr id="20" name="TextBox 19"/>
                <p:cNvSpPr txBox="1"/>
                <p:nvPr/>
              </p:nvSpPr>
              <p:spPr>
                <a:xfrm>
                  <a:off x="188556" y="4550554"/>
                  <a:ext cx="4536618" cy="646331"/>
                </a:xfrm>
                <a:prstGeom prst="rect">
                  <a:avLst/>
                </a:prstGeom>
                <a:noFill/>
              </p:spPr>
              <p:txBody>
                <a:bodyPr wrap="square" rtlCol="0">
                  <a:spAutoFit/>
                </a:bodyPr>
                <a:lstStyle/>
                <a:p>
                  <a:pPr algn="ctr"/>
                  <a:r>
                    <a:rPr lang="fr-BE" b="1" dirty="0"/>
                    <a:t>Amidons </a:t>
                  </a:r>
                </a:p>
                <a:p>
                  <a:pPr algn="ctr"/>
                  <a:r>
                    <a:rPr lang="fr-BE" b="1" dirty="0"/>
                    <a:t>(pain, pâtes, riz, pommes de terre, biscuits, …)</a:t>
                  </a:r>
                </a:p>
              </p:txBody>
            </p:sp>
            <p:sp>
              <p:nvSpPr>
                <p:cNvPr id="34" name="TextBox 33"/>
                <p:cNvSpPr txBox="1"/>
                <p:nvPr/>
              </p:nvSpPr>
              <p:spPr>
                <a:xfrm>
                  <a:off x="525927" y="5354449"/>
                  <a:ext cx="609971" cy="215444"/>
                </a:xfrm>
                <a:prstGeom prst="rect">
                  <a:avLst/>
                </a:prstGeom>
                <a:noFill/>
              </p:spPr>
              <p:txBody>
                <a:bodyPr wrap="square" rtlCol="0">
                  <a:spAutoFit/>
                </a:bodyPr>
                <a:lstStyle/>
                <a:p>
                  <a:r>
                    <a:rPr lang="fr-BE" sz="800" b="1" dirty="0"/>
                    <a:t>Glucose</a:t>
                  </a:r>
                </a:p>
              </p:txBody>
            </p:sp>
            <p:sp>
              <p:nvSpPr>
                <p:cNvPr id="35" name="Flowchart: Preparation 34"/>
                <p:cNvSpPr/>
                <p:nvPr/>
              </p:nvSpPr>
              <p:spPr>
                <a:xfrm>
                  <a:off x="494131" y="53138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TextBox 35"/>
                <p:cNvSpPr txBox="1"/>
                <p:nvPr/>
              </p:nvSpPr>
              <p:spPr>
                <a:xfrm>
                  <a:off x="1118839" y="5356949"/>
                  <a:ext cx="609971" cy="215444"/>
                </a:xfrm>
                <a:prstGeom prst="rect">
                  <a:avLst/>
                </a:prstGeom>
                <a:noFill/>
              </p:spPr>
              <p:txBody>
                <a:bodyPr wrap="square" rtlCol="0">
                  <a:spAutoFit/>
                </a:bodyPr>
                <a:lstStyle/>
                <a:p>
                  <a:r>
                    <a:rPr lang="fr-BE" sz="800" b="1" dirty="0"/>
                    <a:t>Glucose</a:t>
                  </a:r>
                </a:p>
              </p:txBody>
            </p:sp>
            <p:sp>
              <p:nvSpPr>
                <p:cNvPr id="37" name="Flowchart: Preparation 36"/>
                <p:cNvSpPr/>
                <p:nvPr/>
              </p:nvSpPr>
              <p:spPr>
                <a:xfrm>
                  <a:off x="1077712"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TextBox 37"/>
                <p:cNvSpPr txBox="1"/>
                <p:nvPr/>
              </p:nvSpPr>
              <p:spPr>
                <a:xfrm>
                  <a:off x="1695097" y="5356949"/>
                  <a:ext cx="609971" cy="215444"/>
                </a:xfrm>
                <a:prstGeom prst="rect">
                  <a:avLst/>
                </a:prstGeom>
                <a:noFill/>
              </p:spPr>
              <p:txBody>
                <a:bodyPr wrap="square" rtlCol="0">
                  <a:spAutoFit/>
                </a:bodyPr>
                <a:lstStyle/>
                <a:p>
                  <a:r>
                    <a:rPr lang="fr-BE" sz="800" b="1" dirty="0"/>
                    <a:t>Glucose</a:t>
                  </a:r>
                </a:p>
              </p:txBody>
            </p:sp>
            <p:sp>
              <p:nvSpPr>
                <p:cNvPr id="39" name="Flowchart: Preparation 38"/>
                <p:cNvSpPr/>
                <p:nvPr/>
              </p:nvSpPr>
              <p:spPr>
                <a:xfrm>
                  <a:off x="1663301"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TextBox 39"/>
                <p:cNvSpPr txBox="1"/>
                <p:nvPr/>
              </p:nvSpPr>
              <p:spPr>
                <a:xfrm>
                  <a:off x="2280686" y="5356949"/>
                  <a:ext cx="609971" cy="215444"/>
                </a:xfrm>
                <a:prstGeom prst="rect">
                  <a:avLst/>
                </a:prstGeom>
                <a:noFill/>
              </p:spPr>
              <p:txBody>
                <a:bodyPr wrap="square" rtlCol="0">
                  <a:spAutoFit/>
                </a:bodyPr>
                <a:lstStyle/>
                <a:p>
                  <a:r>
                    <a:rPr lang="fr-BE" sz="800" b="1" dirty="0"/>
                    <a:t>Glucose</a:t>
                  </a:r>
                </a:p>
              </p:txBody>
            </p:sp>
            <p:sp>
              <p:nvSpPr>
                <p:cNvPr id="41" name="Flowchart: Preparation 40"/>
                <p:cNvSpPr/>
                <p:nvPr/>
              </p:nvSpPr>
              <p:spPr>
                <a:xfrm>
                  <a:off x="2248890" y="5316319"/>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TextBox 41"/>
                <p:cNvSpPr txBox="1"/>
                <p:nvPr/>
              </p:nvSpPr>
              <p:spPr>
                <a:xfrm>
                  <a:off x="2856944" y="5347424"/>
                  <a:ext cx="609971" cy="215444"/>
                </a:xfrm>
                <a:prstGeom prst="rect">
                  <a:avLst/>
                </a:prstGeom>
                <a:noFill/>
              </p:spPr>
              <p:txBody>
                <a:bodyPr wrap="square" rtlCol="0">
                  <a:spAutoFit/>
                </a:bodyPr>
                <a:lstStyle/>
                <a:p>
                  <a:r>
                    <a:rPr lang="fr-BE" sz="800" b="1" dirty="0"/>
                    <a:t>Glucose</a:t>
                  </a:r>
                </a:p>
              </p:txBody>
            </p:sp>
            <p:sp>
              <p:nvSpPr>
                <p:cNvPr id="43" name="Flowchart: Preparation 42"/>
                <p:cNvSpPr/>
                <p:nvPr/>
              </p:nvSpPr>
              <p:spPr>
                <a:xfrm>
                  <a:off x="2834479"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TextBox 43"/>
                <p:cNvSpPr txBox="1"/>
                <p:nvPr/>
              </p:nvSpPr>
              <p:spPr>
                <a:xfrm>
                  <a:off x="3461195" y="5347424"/>
                  <a:ext cx="609971" cy="215444"/>
                </a:xfrm>
                <a:prstGeom prst="rect">
                  <a:avLst/>
                </a:prstGeom>
                <a:noFill/>
              </p:spPr>
              <p:txBody>
                <a:bodyPr wrap="square" rtlCol="0">
                  <a:spAutoFit/>
                </a:bodyPr>
                <a:lstStyle/>
                <a:p>
                  <a:r>
                    <a:rPr lang="fr-BE" sz="800" b="1" dirty="0"/>
                    <a:t>Glucose</a:t>
                  </a:r>
                </a:p>
              </p:txBody>
            </p:sp>
            <p:sp>
              <p:nvSpPr>
                <p:cNvPr id="45" name="Flowchart: Preparation 44"/>
                <p:cNvSpPr/>
                <p:nvPr/>
              </p:nvSpPr>
              <p:spPr>
                <a:xfrm>
                  <a:off x="3420068" y="53067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8" name="Group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0E72C9-3F7A-44C1-8E29-7F95380BE283}"/>
                </a:ext>
              </a:extLst>
            </p:cNvPr>
            <p:cNvGrpSpPr/>
            <p:nvPr/>
          </p:nvGrpSpPr>
          <p:grpSpPr>
            <a:xfrm>
              <a:off x="5247459" y="2701692"/>
              <a:ext cx="3424709" cy="2192679"/>
              <a:chOff x="5247459" y="2701692"/>
              <a:chExt cx="3424709" cy="2192679"/>
            </a:xfrm>
          </p:grpSpPr>
          <p:pic>
            <p:nvPicPr>
              <p:cNvPr id="7" name="Picture 3" descr="U:\Data\Perso\01-Nutritherapie\01 Photos - schémas\Photos autorisées\Produits laitiers 01.pn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6238" y="2701692"/>
                <a:ext cx="2054731" cy="138899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51" name="Group 50"/>
              <p:cNvGrpSpPr/>
              <p:nvPr/>
            </p:nvGrpSpPr>
            <p:grpSpPr>
              <a:xfrm>
                <a:off x="5247459" y="4190779"/>
                <a:ext cx="3424709" cy="703592"/>
                <a:chOff x="5162700" y="4737693"/>
                <a:chExt cx="3424709" cy="703592"/>
              </a:xfrm>
            </p:grpSpPr>
            <p:sp>
              <p:nvSpPr>
                <p:cNvPr id="18" name="TextBox 17"/>
                <p:cNvSpPr txBox="1"/>
                <p:nvPr/>
              </p:nvSpPr>
              <p:spPr>
                <a:xfrm>
                  <a:off x="5162700" y="4737693"/>
                  <a:ext cx="3424709" cy="369332"/>
                </a:xfrm>
                <a:prstGeom prst="rect">
                  <a:avLst/>
                </a:prstGeom>
                <a:noFill/>
              </p:spPr>
              <p:txBody>
                <a:bodyPr wrap="square" rtlCol="0">
                  <a:spAutoFit/>
                </a:bodyPr>
                <a:lstStyle/>
                <a:p>
                  <a:pPr algn="ctr"/>
                  <a:r>
                    <a:rPr lang="fr-BE" b="1" dirty="0"/>
                    <a:t>Produits laitiers (Lact</a:t>
                  </a:r>
                  <a:r>
                    <a:rPr lang="fr-BE" b="1" u="sng" dirty="0"/>
                    <a:t>ose</a:t>
                  </a:r>
                  <a:r>
                    <a:rPr lang="fr-BE" b="1" dirty="0"/>
                    <a:t>)</a:t>
                  </a:r>
                </a:p>
              </p:txBody>
            </p:sp>
            <p:sp>
              <p:nvSpPr>
                <p:cNvPr id="21" name="TextBox 20"/>
                <p:cNvSpPr txBox="1"/>
                <p:nvPr/>
              </p:nvSpPr>
              <p:spPr>
                <a:xfrm>
                  <a:off x="6382627" y="5197822"/>
                  <a:ext cx="609971" cy="215444"/>
                </a:xfrm>
                <a:prstGeom prst="rect">
                  <a:avLst/>
                </a:prstGeom>
                <a:noFill/>
              </p:spPr>
              <p:txBody>
                <a:bodyPr wrap="square" rtlCol="0">
                  <a:spAutoFit/>
                </a:bodyPr>
                <a:lstStyle/>
                <a:p>
                  <a:r>
                    <a:rPr lang="fr-BE" sz="800" b="1" dirty="0"/>
                    <a:t>Glucose</a:t>
                  </a:r>
                </a:p>
              </p:txBody>
            </p:sp>
            <p:sp>
              <p:nvSpPr>
                <p:cNvPr id="22" name="Flowchart: Preparation 21"/>
                <p:cNvSpPr/>
                <p:nvPr/>
              </p:nvSpPr>
              <p:spPr>
                <a:xfrm>
                  <a:off x="6350831" y="5157192"/>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Preparation 22"/>
                <p:cNvSpPr/>
                <p:nvPr/>
              </p:nvSpPr>
              <p:spPr>
                <a:xfrm>
                  <a:off x="6964101" y="5169803"/>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TextBox 45"/>
                <p:cNvSpPr txBox="1"/>
                <p:nvPr/>
              </p:nvSpPr>
              <p:spPr>
                <a:xfrm>
                  <a:off x="6960092" y="5207114"/>
                  <a:ext cx="688350" cy="215444"/>
                </a:xfrm>
                <a:prstGeom prst="rect">
                  <a:avLst/>
                </a:prstGeom>
                <a:noFill/>
              </p:spPr>
              <p:txBody>
                <a:bodyPr wrap="square" rtlCol="0">
                  <a:spAutoFit/>
                </a:bodyPr>
                <a:lstStyle/>
                <a:p>
                  <a:r>
                    <a:rPr lang="fr-BE" sz="800" b="1" dirty="0"/>
                    <a:t>Galactose</a:t>
                  </a:r>
                </a:p>
              </p:txBody>
            </p:sp>
          </p:grpSp>
        </p:grpSp>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93E160-A90E-4FC7-8ACE-E199664A1C3C}"/>
                </a:ext>
              </a:extLst>
            </p:cNvPr>
            <p:cNvGrpSpPr/>
            <p:nvPr/>
          </p:nvGrpSpPr>
          <p:grpSpPr>
            <a:xfrm>
              <a:off x="3582405" y="1400601"/>
              <a:ext cx="4701800" cy="992687"/>
              <a:chOff x="3582405" y="1400601"/>
              <a:chExt cx="4701800" cy="992687"/>
            </a:xfrm>
          </p:grpSpPr>
          <p:grpSp>
            <p:nvGrpSpPr>
              <p:cNvPr id="50" name="Group 49"/>
              <p:cNvGrpSpPr/>
              <p:nvPr/>
            </p:nvGrpSpPr>
            <p:grpSpPr>
              <a:xfrm>
                <a:off x="4701683" y="1400601"/>
                <a:ext cx="3582522" cy="772061"/>
                <a:chOff x="4725763" y="708784"/>
                <a:chExt cx="3582522" cy="772061"/>
              </a:xfrm>
            </p:grpSpPr>
            <p:sp>
              <p:nvSpPr>
                <p:cNvPr id="19" name="TextBox 18"/>
                <p:cNvSpPr txBox="1"/>
                <p:nvPr/>
              </p:nvSpPr>
              <p:spPr>
                <a:xfrm>
                  <a:off x="4926970" y="708784"/>
                  <a:ext cx="972109" cy="369332"/>
                </a:xfrm>
                <a:prstGeom prst="rect">
                  <a:avLst/>
                </a:prstGeom>
                <a:noFill/>
              </p:spPr>
              <p:txBody>
                <a:bodyPr wrap="square" rtlCol="0">
                  <a:spAutoFit/>
                </a:bodyPr>
                <a:lstStyle/>
                <a:p>
                  <a:pPr algn="ctr"/>
                  <a:r>
                    <a:rPr lang="fr-BE" b="1" dirty="0"/>
                    <a:t>Fruits</a:t>
                  </a:r>
                </a:p>
              </p:txBody>
            </p:sp>
            <p:sp>
              <p:nvSpPr>
                <p:cNvPr id="24" name="TextBox 23"/>
                <p:cNvSpPr txBox="1"/>
                <p:nvPr/>
              </p:nvSpPr>
              <p:spPr>
                <a:xfrm>
                  <a:off x="5836298" y="1192293"/>
                  <a:ext cx="792088" cy="215444"/>
                </a:xfrm>
                <a:prstGeom prst="rect">
                  <a:avLst/>
                </a:prstGeom>
                <a:noFill/>
              </p:spPr>
              <p:txBody>
                <a:bodyPr wrap="square" rtlCol="0">
                  <a:spAutoFit/>
                </a:bodyPr>
                <a:lstStyle/>
                <a:p>
                  <a:r>
                    <a:rPr lang="fr-BE" sz="800" b="1" dirty="0"/>
                    <a:t>Glucose</a:t>
                  </a:r>
                </a:p>
              </p:txBody>
            </p:sp>
            <p:sp>
              <p:nvSpPr>
                <p:cNvPr id="25" name="Flowchart: Preparation 24"/>
                <p:cNvSpPr/>
                <p:nvPr/>
              </p:nvSpPr>
              <p:spPr>
                <a:xfrm>
                  <a:off x="5804502" y="116099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lowchart: Preparation 25"/>
                <p:cNvSpPr/>
                <p:nvPr/>
              </p:nvSpPr>
              <p:spPr>
                <a:xfrm>
                  <a:off x="6417772"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p:cNvSpPr txBox="1"/>
                <p:nvPr/>
              </p:nvSpPr>
              <p:spPr>
                <a:xfrm>
                  <a:off x="6436434" y="1197982"/>
                  <a:ext cx="687091" cy="215444"/>
                </a:xfrm>
                <a:prstGeom prst="rect">
                  <a:avLst/>
                </a:prstGeom>
                <a:noFill/>
                <a:ln>
                  <a:noFill/>
                </a:ln>
              </p:spPr>
              <p:txBody>
                <a:bodyPr wrap="square" rtlCol="0">
                  <a:spAutoFit/>
                </a:bodyPr>
                <a:lstStyle/>
                <a:p>
                  <a:r>
                    <a:rPr lang="fr-BE" sz="800" b="1" dirty="0"/>
                    <a:t>Fructose</a:t>
                  </a:r>
                </a:p>
              </p:txBody>
            </p:sp>
            <p:sp>
              <p:nvSpPr>
                <p:cNvPr id="28" name="TextBox 27"/>
                <p:cNvSpPr txBox="1"/>
                <p:nvPr/>
              </p:nvSpPr>
              <p:spPr>
                <a:xfrm>
                  <a:off x="7516197" y="1204904"/>
                  <a:ext cx="792088" cy="215444"/>
                </a:xfrm>
                <a:prstGeom prst="rect">
                  <a:avLst/>
                </a:prstGeom>
                <a:noFill/>
              </p:spPr>
              <p:txBody>
                <a:bodyPr wrap="square" rtlCol="0">
                  <a:spAutoFit/>
                </a:bodyPr>
                <a:lstStyle/>
                <a:p>
                  <a:r>
                    <a:rPr lang="fr-BE" sz="800" b="1" dirty="0"/>
                    <a:t>Glucose</a:t>
                  </a:r>
                </a:p>
              </p:txBody>
            </p:sp>
            <p:sp>
              <p:nvSpPr>
                <p:cNvPr id="29" name="Flowchart: Preparation 28"/>
                <p:cNvSpPr/>
                <p:nvPr/>
              </p:nvSpPr>
              <p:spPr>
                <a:xfrm>
                  <a:off x="7484401" y="1173605"/>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
                <p:cNvSpPr txBox="1"/>
                <p:nvPr/>
              </p:nvSpPr>
              <p:spPr>
                <a:xfrm>
                  <a:off x="4748270" y="1188457"/>
                  <a:ext cx="681585" cy="215444"/>
                </a:xfrm>
                <a:prstGeom prst="rect">
                  <a:avLst/>
                </a:prstGeom>
                <a:noFill/>
                <a:ln>
                  <a:noFill/>
                </a:ln>
              </p:spPr>
              <p:txBody>
                <a:bodyPr wrap="square" rtlCol="0">
                  <a:spAutoFit/>
                </a:bodyPr>
                <a:lstStyle/>
                <a:p>
                  <a:r>
                    <a:rPr lang="fr-BE" sz="800" b="1" dirty="0"/>
                    <a:t>Fructose</a:t>
                  </a:r>
                </a:p>
              </p:txBody>
            </p:sp>
            <p:sp>
              <p:nvSpPr>
                <p:cNvPr id="31" name="Flowchart: Preparation 30"/>
                <p:cNvSpPr/>
                <p:nvPr/>
              </p:nvSpPr>
              <p:spPr>
                <a:xfrm>
                  <a:off x="4725763" y="1163524"/>
                  <a:ext cx="604443" cy="271482"/>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5174768" y="1091516"/>
                  <a:ext cx="791205" cy="369332"/>
                </a:xfrm>
                <a:prstGeom prst="rect">
                  <a:avLst/>
                </a:prstGeom>
                <a:noFill/>
              </p:spPr>
              <p:txBody>
                <a:bodyPr wrap="square" rtlCol="0">
                  <a:spAutoFit/>
                </a:bodyPr>
                <a:lstStyle/>
                <a:p>
                  <a:pPr algn="ctr"/>
                  <a:r>
                    <a:rPr lang="fr-BE" b="1" dirty="0"/>
                    <a:t>+</a:t>
                  </a:r>
                </a:p>
              </p:txBody>
            </p:sp>
            <p:sp>
              <p:nvSpPr>
                <p:cNvPr id="33" name="TextBox 32"/>
                <p:cNvSpPr txBox="1"/>
                <p:nvPr/>
              </p:nvSpPr>
              <p:spPr>
                <a:xfrm>
                  <a:off x="6833085" y="1111513"/>
                  <a:ext cx="791205" cy="369332"/>
                </a:xfrm>
                <a:prstGeom prst="rect">
                  <a:avLst/>
                </a:prstGeom>
                <a:noFill/>
              </p:spPr>
              <p:txBody>
                <a:bodyPr wrap="square" rtlCol="0">
                  <a:spAutoFit/>
                </a:bodyPr>
                <a:lstStyle/>
                <a:p>
                  <a:pPr algn="ctr"/>
                  <a:r>
                    <a:rPr lang="fr-BE" b="1" dirty="0"/>
                    <a:t>+</a:t>
                  </a:r>
                </a:p>
              </p:txBody>
            </p:sp>
          </p:grpSp>
          <p:pic>
            <p:nvPicPr>
              <p:cNvPr id="54" name="Picture 2" descr="U:\Data\Perso\01-Nutritherapie\01 Photos - schémas\Photos autorisées\Poires 01.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2405" y="1461123"/>
                <a:ext cx="1104461" cy="93216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30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351" name="Group 143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1B6F1D-80F7-441A-B8E5-C6A1C24355C4}"/>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087575-16CB-42BC-86DE-AEEF540E5C19}"/>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50565" y="220467"/>
            <a:ext cx="2387993" cy="13059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630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5860" y="2313181"/>
            <a:ext cx="8342313" cy="2619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8" name="Rectangle 17"/>
          <p:cNvSpPr/>
          <p:nvPr/>
        </p:nvSpPr>
        <p:spPr>
          <a:xfrm>
            <a:off x="325860" y="2313181"/>
            <a:ext cx="8424936" cy="2705379"/>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087" y="476672"/>
            <a:ext cx="3696618" cy="16518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5366420" y="2128515"/>
            <a:ext cx="2520280" cy="369332"/>
          </a:xfrm>
          <a:prstGeom prst="rect">
            <a:avLst/>
          </a:prstGeom>
          <a:solidFill>
            <a:schemeClr val="bg1"/>
          </a:solidFill>
          <a:effectLst>
            <a:outerShdw blurRad="50800" dist="63500" dir="7200000" sx="105000" sy="105000" algn="tr" rotWithShape="0">
              <a:prstClr val="black">
                <a:alpha val="40000"/>
              </a:prstClr>
            </a:outerShdw>
          </a:effectLst>
        </p:spPr>
        <p:txBody>
          <a:bodyPr wrap="square" rtlCol="0">
            <a:spAutoFit/>
          </a:bodyPr>
          <a:lstStyle/>
          <a:p>
            <a:pPr algn="ctr"/>
            <a:r>
              <a:rPr lang="fr-BE" b="1" dirty="0"/>
              <a:t>Maladies chroniques</a:t>
            </a:r>
          </a:p>
        </p:txBody>
      </p:sp>
      <p:cxnSp>
        <p:nvCxnSpPr>
          <p:cNvPr id="5" name="Straight Connector 4"/>
          <p:cNvCxnSpPr/>
          <p:nvPr/>
        </p:nvCxnSpPr>
        <p:spPr>
          <a:xfrm>
            <a:off x="5366420" y="2497847"/>
            <a:ext cx="360000"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50596" y="2497847"/>
            <a:ext cx="936104" cy="1033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62001" y="2845570"/>
            <a:ext cx="3728556" cy="147732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marL="285750" indent="-285750">
              <a:buFontTx/>
              <a:buChar char="-"/>
            </a:pPr>
            <a:r>
              <a:rPr lang="fr-BE" b="1" dirty="0"/>
              <a:t>Obésité</a:t>
            </a:r>
          </a:p>
          <a:p>
            <a:pPr marL="285750" indent="-285750">
              <a:buFontTx/>
              <a:buChar char="-"/>
            </a:pPr>
            <a:r>
              <a:rPr lang="fr-BE" b="1" dirty="0"/>
              <a:t>MCV</a:t>
            </a:r>
          </a:p>
          <a:p>
            <a:pPr marL="285750" indent="-285750">
              <a:buFontTx/>
              <a:buChar char="-"/>
            </a:pPr>
            <a:r>
              <a:rPr lang="fr-BE" b="1" dirty="0"/>
              <a:t>Diabète ; Syndrome métabolique</a:t>
            </a:r>
          </a:p>
          <a:p>
            <a:pPr marL="285750" indent="-285750">
              <a:buFontTx/>
              <a:buChar char="-"/>
            </a:pPr>
            <a:r>
              <a:rPr lang="fr-BE" b="1" dirty="0"/>
              <a:t>Maladies respiratoires chroniques</a:t>
            </a:r>
          </a:p>
          <a:p>
            <a:pPr marL="285750" indent="-285750">
              <a:buFontTx/>
              <a:buChar char="-"/>
            </a:pPr>
            <a:r>
              <a:rPr lang="fr-BE" b="1" dirty="0"/>
              <a:t>Cancers</a:t>
            </a:r>
          </a:p>
        </p:txBody>
      </p:sp>
      <p:sp>
        <p:nvSpPr>
          <p:cNvPr id="11" name="TextBox 10"/>
          <p:cNvSpPr txBox="1"/>
          <p:nvPr/>
        </p:nvSpPr>
        <p:spPr>
          <a:xfrm>
            <a:off x="1972276" y="5018560"/>
            <a:ext cx="4536504" cy="646331"/>
          </a:xfrm>
          <a:prstGeom prst="rect">
            <a:avLst/>
          </a:prstGeom>
          <a:solidFill>
            <a:schemeClr val="bg1"/>
          </a:solidFill>
          <a:effectLst>
            <a:outerShdw blurRad="50800" dist="63500" dir="7800000" sx="105000" sy="105000" algn="tr" rotWithShape="0">
              <a:prstClr val="black">
                <a:alpha val="40000"/>
              </a:prstClr>
            </a:outerShdw>
          </a:effectLst>
        </p:spPr>
        <p:txBody>
          <a:bodyPr wrap="square" rtlCol="0">
            <a:spAutoFit/>
          </a:bodyPr>
          <a:lstStyle/>
          <a:p>
            <a:pPr algn="ctr"/>
            <a:r>
              <a:rPr lang="fr-BE" b="1" dirty="0"/>
              <a:t>2030: Responsables 70 % de décès et </a:t>
            </a:r>
          </a:p>
          <a:p>
            <a:pPr algn="ctr"/>
            <a:r>
              <a:rPr lang="fr-BE" b="1" dirty="0"/>
              <a:t>56% maladies dans le monde</a:t>
            </a:r>
          </a:p>
        </p:txBody>
      </p:sp>
      <p:cxnSp>
        <p:nvCxnSpPr>
          <p:cNvPr id="12" name="Straight Connector 11"/>
          <p:cNvCxnSpPr/>
          <p:nvPr/>
        </p:nvCxnSpPr>
        <p:spPr>
          <a:xfrm>
            <a:off x="1818493" y="4473421"/>
            <a:ext cx="153783" cy="5451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74532" y="4450644"/>
            <a:ext cx="432050" cy="48191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85570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351" name="Group 143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3D35FA-B9BE-498B-987B-62EB4F43940B}"/>
              </a:ext>
            </a:extLst>
          </p:cNvPr>
          <p:cNvGrpSpPr/>
          <p:nvPr/>
        </p:nvGrpSpPr>
        <p:grpSpPr>
          <a:xfrm>
            <a:off x="4590549" y="1442756"/>
            <a:ext cx="3702690" cy="4934131"/>
            <a:chOff x="4590549" y="1442756"/>
            <a:chExt cx="3702690" cy="4934131"/>
          </a:xfrm>
        </p:grpSpPr>
        <p:grpSp>
          <p:nvGrpSpPr>
            <p:cNvPr id="14350" name="Group 143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5CF09F-84E9-448C-95EF-1F35B1B75C5C}"/>
                    </a:ext>
                  </a:extLst>
                </p:cNvPr>
                <p:cNvSpPr txBox="1"/>
                <p:nvPr/>
              </p:nvSpPr>
              <p:spPr>
                <a:xfrm>
                  <a:off x="4735346" y="4466447"/>
                  <a:ext cx="1911402"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sp>
              <p:nvSpPr>
                <p:cNvPr id="31"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pic>
          <p:nvPicPr>
            <p:cNvPr id="44" name="Picture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1B6F1D-80F7-441A-B8E5-C6A1C24355C4}"/>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91640" y="5041216"/>
              <a:ext cx="2455276" cy="1335671"/>
            </a:xfrm>
            <a:prstGeom prst="rect">
              <a:avLst/>
            </a:prstGeom>
          </p:spPr>
        </p:pic>
      </p:grpSp>
      <p:grpSp>
        <p:nvGrpSpPr>
          <p:cNvPr id="19" name="Group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3AE220-0BC9-4DF3-9A20-E29C2D333328}"/>
              </a:ext>
            </a:extLst>
          </p:cNvPr>
          <p:cNvGrpSpPr/>
          <p:nvPr/>
        </p:nvGrpSpPr>
        <p:grpSpPr>
          <a:xfrm>
            <a:off x="5728996" y="634344"/>
            <a:ext cx="3384785" cy="1866260"/>
            <a:chOff x="5728996" y="634344"/>
            <a:chExt cx="3384785" cy="1866260"/>
          </a:xfrm>
        </p:grpSpPr>
        <p:sp>
          <p:nvSpPr>
            <p:cNvPr id="16" name="Freeform: Shap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17039B-8A20-45E4-BEE6-A2C698902490}"/>
                </a:ext>
              </a:extLst>
            </p:cNvPr>
            <p:cNvSpPr/>
            <p:nvPr/>
          </p:nvSpPr>
          <p:spPr>
            <a:xfrm>
              <a:off x="5728996" y="1894114"/>
              <a:ext cx="839755" cy="606490"/>
            </a:xfrm>
            <a:custGeom>
              <a:avLst/>
              <a:gdLst>
                <a:gd name="connsiteX0" fmla="*/ 0 w 839755"/>
                <a:gd name="connsiteY0" fmla="*/ 606490 h 606490"/>
                <a:gd name="connsiteX1" fmla="*/ 27992 w 839755"/>
                <a:gd name="connsiteY1" fmla="*/ 205274 h 606490"/>
                <a:gd name="connsiteX2" fmla="*/ 83975 w 839755"/>
                <a:gd name="connsiteY2" fmla="*/ 37323 h 606490"/>
                <a:gd name="connsiteX3" fmla="*/ 195943 w 839755"/>
                <a:gd name="connsiteY3" fmla="*/ 0 h 606490"/>
                <a:gd name="connsiteX4" fmla="*/ 279918 w 839755"/>
                <a:gd name="connsiteY4" fmla="*/ 9331 h 606490"/>
                <a:gd name="connsiteX5" fmla="*/ 475861 w 839755"/>
                <a:gd name="connsiteY5" fmla="*/ 186613 h 606490"/>
                <a:gd name="connsiteX6" fmla="*/ 671804 w 839755"/>
                <a:gd name="connsiteY6" fmla="*/ 419878 h 606490"/>
                <a:gd name="connsiteX7" fmla="*/ 839755 w 839755"/>
                <a:gd name="connsiteY7" fmla="*/ 606490 h 606490"/>
                <a:gd name="connsiteX8" fmla="*/ 0 w 839755"/>
                <a:gd name="connsiteY8" fmla="*/ 606490 h 60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755" h="606490">
                  <a:moveTo>
                    <a:pt x="0" y="606490"/>
                  </a:moveTo>
                  <a:lnTo>
                    <a:pt x="27992" y="205274"/>
                  </a:lnTo>
                  <a:lnTo>
                    <a:pt x="83975" y="37323"/>
                  </a:lnTo>
                  <a:lnTo>
                    <a:pt x="195943" y="0"/>
                  </a:lnTo>
                  <a:lnTo>
                    <a:pt x="279918" y="9331"/>
                  </a:lnTo>
                  <a:lnTo>
                    <a:pt x="475861" y="186613"/>
                  </a:lnTo>
                  <a:lnTo>
                    <a:pt x="671804" y="419878"/>
                  </a:lnTo>
                  <a:lnTo>
                    <a:pt x="839755" y="606490"/>
                  </a:lnTo>
                  <a:lnTo>
                    <a:pt x="0" y="60649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53" name="Group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924B459-B8AF-468F-B47E-2DC4EBDF207E}"/>
                </a:ext>
              </a:extLst>
            </p:cNvPr>
            <p:cNvGrpSpPr/>
            <p:nvPr/>
          </p:nvGrpSpPr>
          <p:grpSpPr>
            <a:xfrm>
              <a:off x="6426131" y="634344"/>
              <a:ext cx="2687650" cy="1516925"/>
              <a:chOff x="6426131" y="634344"/>
              <a:chExt cx="2687650" cy="1516925"/>
            </a:xfrm>
          </p:grpSpPr>
          <p:sp>
            <p:nvSpPr>
              <p:cNvPr id="54" name="TextBox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7F654A-DD60-45F4-940F-AA6574B5A0B9}"/>
                  </a:ext>
                </a:extLst>
              </p:cNvPr>
              <p:cNvSpPr txBox="1"/>
              <p:nvPr/>
            </p:nvSpPr>
            <p:spPr>
              <a:xfrm>
                <a:off x="6426131" y="634344"/>
                <a:ext cx="2687650" cy="1200329"/>
              </a:xfrm>
              <a:prstGeom prst="rect">
                <a:avLst/>
              </a:prstGeom>
              <a:noFill/>
            </p:spPr>
            <p:txBody>
              <a:bodyPr wrap="square" rtlCol="0">
                <a:spAutoFit/>
              </a:bodyPr>
              <a:lstStyle/>
              <a:p>
                <a:pPr algn="ctr"/>
                <a:r>
                  <a:rPr lang="fr-BE" sz="2400" b="1" dirty="0">
                    <a:solidFill>
                      <a:schemeClr val="accent1">
                        <a:lumMod val="50000"/>
                      </a:schemeClr>
                    </a:solidFill>
                  </a:rPr>
                  <a:t>Risque de stockage sous forme de graisses</a:t>
                </a:r>
              </a:p>
            </p:txBody>
          </p:sp>
          <p:sp>
            <p:nvSpPr>
              <p:cNvPr id="55" name="Up Arrow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63ADF9-D881-437C-B684-C2AE016AD7BB}"/>
                  </a:ext>
                </a:extLst>
              </p:cNvPr>
              <p:cNvSpPr/>
              <p:nvPr/>
            </p:nvSpPr>
            <p:spPr>
              <a:xfrm rot="15187126">
                <a:off x="6535248" y="1640031"/>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18" name="Group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06ED0EF-AD81-4E17-A07A-DE89AA7FE2C3}"/>
              </a:ext>
            </a:extLst>
          </p:cNvPr>
          <p:cNvGrpSpPr/>
          <p:nvPr/>
        </p:nvGrpSpPr>
        <p:grpSpPr>
          <a:xfrm>
            <a:off x="6836938" y="3168660"/>
            <a:ext cx="2307062" cy="1802914"/>
            <a:chOff x="6836938" y="3168660"/>
            <a:chExt cx="2307062" cy="1802914"/>
          </a:xfrm>
        </p:grpSpPr>
        <p:grpSp>
          <p:nvGrpSpPr>
            <p:cNvPr id="49" name="Group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DBF929-AF24-42CE-8499-7A5B383E9284}"/>
                </a:ext>
              </a:extLst>
            </p:cNvPr>
            <p:cNvGrpSpPr/>
            <p:nvPr/>
          </p:nvGrpSpPr>
          <p:grpSpPr>
            <a:xfrm>
              <a:off x="6836938" y="3608569"/>
              <a:ext cx="2307062" cy="1363005"/>
              <a:chOff x="6836938" y="3608569"/>
              <a:chExt cx="2307062" cy="1363005"/>
            </a:xfrm>
          </p:grpSpPr>
          <p:sp>
            <p:nvSpPr>
              <p:cNvPr id="50" name="Rectangle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7D480B-C3BD-428D-99AD-877801E9CC51}"/>
                  </a:ext>
                </a:extLst>
              </p:cNvPr>
              <p:cNvSpPr/>
              <p:nvPr/>
            </p:nvSpPr>
            <p:spPr>
              <a:xfrm>
                <a:off x="6959469" y="3608569"/>
                <a:ext cx="2035241" cy="1317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1" name="Up Arrow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4C0085-53C4-42DD-8F5D-147F7075D130}"/>
                  </a:ext>
                </a:extLst>
              </p:cNvPr>
              <p:cNvSpPr/>
              <p:nvPr/>
            </p:nvSpPr>
            <p:spPr>
              <a:xfrm rot="20200098">
                <a:off x="7570525" y="3636995"/>
                <a:ext cx="463405" cy="559071"/>
              </a:xfrm>
              <a:prstGeom prst="up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83F494-59BA-4C27-86B3-1DDA14EBF23A}"/>
                  </a:ext>
                </a:extLst>
              </p:cNvPr>
              <p:cNvSpPr txBox="1"/>
              <p:nvPr/>
            </p:nvSpPr>
            <p:spPr>
              <a:xfrm>
                <a:off x="6836938" y="4140577"/>
                <a:ext cx="2307062" cy="830997"/>
              </a:xfrm>
              <a:prstGeom prst="rect">
                <a:avLst/>
              </a:prstGeom>
              <a:noFill/>
            </p:spPr>
            <p:txBody>
              <a:bodyPr wrap="square" rtlCol="0">
                <a:spAutoFit/>
              </a:bodyPr>
              <a:lstStyle/>
              <a:p>
                <a:pPr algn="ctr"/>
                <a:r>
                  <a:rPr lang="fr-BE" sz="2400" b="1" dirty="0">
                    <a:solidFill>
                      <a:schemeClr val="accent1">
                        <a:lumMod val="50000"/>
                      </a:schemeClr>
                    </a:solidFill>
                  </a:rPr>
                  <a:t>Hypoglycémie réactionnelle !</a:t>
                </a:r>
              </a:p>
            </p:txBody>
          </p:sp>
        </p:grpSp>
        <p:sp>
          <p:nvSpPr>
            <p:cNvPr id="17" name="Freeform: Shap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28719F-C747-4792-A96D-2555FEB4CE5E}"/>
                </a:ext>
              </a:extLst>
            </p:cNvPr>
            <p:cNvSpPr/>
            <p:nvPr/>
          </p:nvSpPr>
          <p:spPr>
            <a:xfrm>
              <a:off x="7127665" y="3168660"/>
              <a:ext cx="821094" cy="373224"/>
            </a:xfrm>
            <a:custGeom>
              <a:avLst/>
              <a:gdLst>
                <a:gd name="connsiteX0" fmla="*/ 0 w 821094"/>
                <a:gd name="connsiteY0" fmla="*/ 0 h 373224"/>
                <a:gd name="connsiteX1" fmla="*/ 149290 w 821094"/>
                <a:gd name="connsiteY1" fmla="*/ 158620 h 373224"/>
                <a:gd name="connsiteX2" fmla="*/ 279919 w 821094"/>
                <a:gd name="connsiteY2" fmla="*/ 270587 h 373224"/>
                <a:gd name="connsiteX3" fmla="*/ 410547 w 821094"/>
                <a:gd name="connsiteY3" fmla="*/ 354563 h 373224"/>
                <a:gd name="connsiteX4" fmla="*/ 522515 w 821094"/>
                <a:gd name="connsiteY4" fmla="*/ 373224 h 373224"/>
                <a:gd name="connsiteX5" fmla="*/ 653143 w 821094"/>
                <a:gd name="connsiteY5" fmla="*/ 335902 h 373224"/>
                <a:gd name="connsiteX6" fmla="*/ 737119 w 821094"/>
                <a:gd name="connsiteY6" fmla="*/ 205273 h 373224"/>
                <a:gd name="connsiteX7" fmla="*/ 783772 w 821094"/>
                <a:gd name="connsiteY7" fmla="*/ 93306 h 373224"/>
                <a:gd name="connsiteX8" fmla="*/ 821094 w 821094"/>
                <a:gd name="connsiteY8" fmla="*/ 0 h 373224"/>
                <a:gd name="connsiteX9" fmla="*/ 0 w 821094"/>
                <a:gd name="connsiteY9" fmla="*/ 0 h 3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094" h="373224">
                  <a:moveTo>
                    <a:pt x="0" y="0"/>
                  </a:moveTo>
                  <a:lnTo>
                    <a:pt x="149290" y="158620"/>
                  </a:lnTo>
                  <a:lnTo>
                    <a:pt x="279919" y="270587"/>
                  </a:lnTo>
                  <a:lnTo>
                    <a:pt x="410547" y="354563"/>
                  </a:lnTo>
                  <a:lnTo>
                    <a:pt x="522515" y="373224"/>
                  </a:lnTo>
                  <a:lnTo>
                    <a:pt x="653143" y="335902"/>
                  </a:lnTo>
                  <a:lnTo>
                    <a:pt x="737119" y="205273"/>
                  </a:lnTo>
                  <a:lnTo>
                    <a:pt x="783772" y="93306"/>
                  </a:lnTo>
                  <a:lnTo>
                    <a:pt x="821094" y="0"/>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C32F8F-EEFC-424E-94A0-AB2116DD6205}"/>
              </a:ext>
            </a:extLst>
          </p:cNvPr>
          <p:cNvGrpSpPr/>
          <p:nvPr/>
        </p:nvGrpSpPr>
        <p:grpSpPr>
          <a:xfrm>
            <a:off x="-33052" y="121298"/>
            <a:ext cx="4935385" cy="6596743"/>
            <a:chOff x="-33052" y="121298"/>
            <a:chExt cx="4935385" cy="6596743"/>
          </a:xfrm>
        </p:grpSpPr>
        <p:grpSp>
          <p:nvGrpSpPr>
            <p:cNvPr id="57" name="Group 5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E3A643-DDEB-4CCA-93FD-61922027F0B2}"/>
                </a:ext>
              </a:extLst>
            </p:cNvPr>
            <p:cNvGrpSpPr/>
            <p:nvPr/>
          </p:nvGrpSpPr>
          <p:grpSpPr>
            <a:xfrm>
              <a:off x="-33052" y="121298"/>
              <a:ext cx="4935385" cy="6596743"/>
              <a:chOff x="-41412" y="111967"/>
              <a:chExt cx="4935385" cy="6596743"/>
            </a:xfrm>
          </p:grpSpPr>
          <p:sp>
            <p:nvSpPr>
              <p:cNvPr id="58" name="Rectangle 5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12ABBB-11F1-4A07-AD4C-50BD2156D246}"/>
                  </a:ext>
                </a:extLst>
              </p:cNvPr>
              <p:cNvSpPr/>
              <p:nvPr/>
            </p:nvSpPr>
            <p:spPr>
              <a:xfrm>
                <a:off x="188669" y="111967"/>
                <a:ext cx="4439835" cy="6596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9" name="food-cravings-940x5001.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92DE37-5F17-42EB-948D-D8C127FDA5BA}"/>
                  </a:ext>
                </a:extLst>
              </p:cNvPr>
              <p:cNvPicPr>
                <a:picLocks noChangeAspect="1"/>
              </p:cNvPicPr>
              <p:nvPr/>
            </p:nvPicPr>
            <p:blipFill>
              <a:blip r:embed="rId4">
                <a:extLst/>
              </a:blip>
              <a:stretch>
                <a:fillRect/>
              </a:stretch>
            </p:blipFill>
            <p:spPr>
              <a:xfrm>
                <a:off x="270160" y="899265"/>
                <a:ext cx="4285707" cy="2408946"/>
              </a:xfrm>
              <a:prstGeom prst="rect">
                <a:avLst/>
              </a:prstGeom>
              <a:solidFill>
                <a:schemeClr val="bg1"/>
              </a:solidFill>
            </p:spPr>
          </p:pic>
          <p:sp>
            <p:nvSpPr>
              <p:cNvPr id="60" name="TextBox 5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A4B9F7-58CC-43B9-94F8-A3FF1541A602}"/>
                  </a:ext>
                </a:extLst>
              </p:cNvPr>
              <p:cNvSpPr txBox="1"/>
              <p:nvPr/>
            </p:nvSpPr>
            <p:spPr>
              <a:xfrm>
                <a:off x="-41412" y="215787"/>
                <a:ext cx="4935385" cy="523220"/>
              </a:xfrm>
              <a:prstGeom prst="rect">
                <a:avLst/>
              </a:prstGeom>
              <a:noFill/>
            </p:spPr>
            <p:txBody>
              <a:bodyPr wrap="square" rtlCol="0">
                <a:spAutoFit/>
              </a:bodyPr>
              <a:lstStyle/>
              <a:p>
                <a:pPr algn="ctr"/>
                <a:r>
                  <a:rPr lang="fr-BE" sz="2800" b="1" dirty="0">
                    <a:solidFill>
                      <a:schemeClr val="accent1">
                        <a:lumMod val="50000"/>
                      </a:schemeClr>
                    </a:solidFill>
                  </a:rPr>
                  <a:t>Hypoglycémie réactionnelle !</a:t>
                </a:r>
              </a:p>
            </p:txBody>
          </p:sp>
          <p:pic>
            <p:nvPicPr>
              <p:cNvPr id="64" name="Picture 2" descr="Résultat de recherche d'images pour &quot;agressivité&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CA6FC0-6D4B-4BAF-92E5-E7C200AD4DEE}"/>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1867" y="4837967"/>
                <a:ext cx="2301206" cy="17235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3145C7-0EFF-4CEF-92D4-7DC910D45F7C}"/>
                </a:ext>
              </a:extLst>
            </p:cNvPr>
            <p:cNvSpPr txBox="1"/>
            <p:nvPr/>
          </p:nvSpPr>
          <p:spPr>
            <a:xfrm>
              <a:off x="942525" y="2858946"/>
              <a:ext cx="3109347" cy="369332"/>
            </a:xfrm>
            <a:prstGeom prst="rect">
              <a:avLst/>
            </a:prstGeom>
            <a:solidFill>
              <a:srgbClr val="FFFFFF">
                <a:alpha val="70980"/>
              </a:srgbClr>
            </a:solidFill>
          </p:spPr>
          <p:txBody>
            <a:bodyPr wrap="square" rtlCol="0">
              <a:spAutoFit/>
            </a:bodyPr>
            <a:lstStyle/>
            <a:p>
              <a:r>
                <a:rPr lang="fr-BE" b="1" dirty="0"/>
                <a:t>Fringales, sensation de faim</a:t>
              </a:r>
            </a:p>
          </p:txBody>
        </p:sp>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79FA76-D260-403F-8997-417D013427B6}"/>
                </a:ext>
              </a:extLst>
            </p:cNvPr>
            <p:cNvSpPr txBox="1"/>
            <p:nvPr/>
          </p:nvSpPr>
          <p:spPr>
            <a:xfrm>
              <a:off x="699299" y="5516980"/>
              <a:ext cx="1649798" cy="369332"/>
            </a:xfrm>
            <a:prstGeom prst="rect">
              <a:avLst/>
            </a:prstGeom>
            <a:solidFill>
              <a:srgbClr val="FFFFFF">
                <a:alpha val="70980"/>
              </a:srgbClr>
            </a:solidFill>
          </p:spPr>
          <p:txBody>
            <a:bodyPr wrap="square" rtlCol="0">
              <a:spAutoFit/>
            </a:bodyPr>
            <a:lstStyle/>
            <a:p>
              <a:pPr algn="r"/>
              <a:r>
                <a:rPr lang="fr-BE" b="1" dirty="0"/>
                <a:t>Agressivité</a:t>
              </a:r>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08B3E0-D681-4F08-B476-3206B63CB627}"/>
                </a:ext>
              </a:extLst>
            </p:cNvPr>
            <p:cNvPicPr>
              <a:picLocks noChangeAspect="1"/>
            </p:cNvPicPr>
            <p:nvPr/>
          </p:nvPicPr>
          <p:blipFill>
            <a:blip r:embed="rId6"/>
            <a:stretch>
              <a:fillRect/>
            </a:stretch>
          </p:blipFill>
          <p:spPr>
            <a:xfrm>
              <a:off x="300544" y="3419669"/>
              <a:ext cx="2447309" cy="1674027"/>
            </a:xfrm>
            <a:prstGeom prst="rect">
              <a:avLst/>
            </a:prstGeom>
          </p:spPr>
        </p:pic>
        <p:sp>
          <p:nvSpPr>
            <p:cNvPr id="38" name="TextBox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B8822D1-6F6C-44F4-A2AC-8F1E4540B940}"/>
                </a:ext>
              </a:extLst>
            </p:cNvPr>
            <p:cNvSpPr txBox="1"/>
            <p:nvPr/>
          </p:nvSpPr>
          <p:spPr>
            <a:xfrm>
              <a:off x="1865753" y="3777683"/>
              <a:ext cx="2585421" cy="646331"/>
            </a:xfrm>
            <a:prstGeom prst="rect">
              <a:avLst/>
            </a:prstGeom>
            <a:solidFill>
              <a:srgbClr val="FFFFFF">
                <a:alpha val="70980"/>
              </a:srgbClr>
            </a:solidFill>
          </p:spPr>
          <p:txBody>
            <a:bodyPr wrap="square" rtlCol="0">
              <a:spAutoFit/>
            </a:bodyPr>
            <a:lstStyle/>
            <a:p>
              <a:r>
                <a:rPr lang="fr-BE" b="1" dirty="0"/>
                <a:t>Coup de pompe, difficultés concentration</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892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351" name="Group 143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3D35FA-B9BE-498B-987B-62EB4F43940B}"/>
              </a:ext>
            </a:extLst>
          </p:cNvPr>
          <p:cNvGrpSpPr/>
          <p:nvPr/>
        </p:nvGrpSpPr>
        <p:grpSpPr>
          <a:xfrm>
            <a:off x="4515096" y="1442756"/>
            <a:ext cx="3778143" cy="4934132"/>
            <a:chOff x="4515096" y="1442756"/>
            <a:chExt cx="3778143" cy="4934132"/>
          </a:xfrm>
        </p:grpSpPr>
        <p:grpSp>
          <p:nvGrpSpPr>
            <p:cNvPr id="14350" name="Group 143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79847C-2D6B-45F7-91DF-0DB8DEE4F8DE}"/>
                </a:ext>
              </a:extLst>
            </p:cNvPr>
            <p:cNvGrpSpPr/>
            <p:nvPr/>
          </p:nvGrpSpPr>
          <p:grpSpPr>
            <a:xfrm>
              <a:off x="4590549" y="1442756"/>
              <a:ext cx="3702690" cy="3750196"/>
              <a:chOff x="4590549" y="1442756"/>
              <a:chExt cx="3702690" cy="3750196"/>
            </a:xfrm>
          </p:grpSpPr>
          <p:sp>
            <p:nvSpPr>
              <p:cNvPr id="39"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7073A0C-9429-4DCF-BFEA-694CD026A63B}"/>
                  </a:ext>
                </a:extLst>
              </p:cNvPr>
              <p:cNvSpPr/>
              <p:nvPr/>
            </p:nvSpPr>
            <p:spPr>
              <a:xfrm>
                <a:off x="5774793" y="1980243"/>
                <a:ext cx="2220738" cy="116408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 name="connsiteX0" fmla="*/ 0 w 2212557"/>
                  <a:gd name="connsiteY0" fmla="*/ 929685 h 1251998"/>
                  <a:gd name="connsiteX1" fmla="*/ 266700 w 2212557"/>
                  <a:gd name="connsiteY1" fmla="*/ 2585 h 1251998"/>
                  <a:gd name="connsiteX2" fmla="*/ 1752600 w 2212557"/>
                  <a:gd name="connsiteY2" fmla="*/ 1183685 h 1251998"/>
                  <a:gd name="connsiteX3" fmla="*/ 2212557 w 2212557"/>
                  <a:gd name="connsiteY3" fmla="*/ 1005077 h 1251998"/>
                  <a:gd name="connsiteX0" fmla="*/ 0 w 2175834"/>
                  <a:gd name="connsiteY0" fmla="*/ 929685 h 1342032"/>
                  <a:gd name="connsiteX1" fmla="*/ 266700 w 2175834"/>
                  <a:gd name="connsiteY1" fmla="*/ 2585 h 1342032"/>
                  <a:gd name="connsiteX2" fmla="*/ 1752600 w 2175834"/>
                  <a:gd name="connsiteY2" fmla="*/ 1183685 h 1342032"/>
                  <a:gd name="connsiteX3" fmla="*/ 2175834 w 2175834"/>
                  <a:gd name="connsiteY3" fmla="*/ 1220412 h 1342032"/>
                  <a:gd name="connsiteX0" fmla="*/ 0 w 2175834"/>
                  <a:gd name="connsiteY0" fmla="*/ 929685 h 1255646"/>
                  <a:gd name="connsiteX1" fmla="*/ 266700 w 2175834"/>
                  <a:gd name="connsiteY1" fmla="*/ 2585 h 1255646"/>
                  <a:gd name="connsiteX2" fmla="*/ 1752600 w 2175834"/>
                  <a:gd name="connsiteY2" fmla="*/ 1183685 h 1255646"/>
                  <a:gd name="connsiteX3" fmla="*/ 2175834 w 2175834"/>
                  <a:gd name="connsiteY3" fmla="*/ 1220412 h 1255646"/>
                  <a:gd name="connsiteX0" fmla="*/ 0 w 2175834"/>
                  <a:gd name="connsiteY0" fmla="*/ 928136 h 1218862"/>
                  <a:gd name="connsiteX1" fmla="*/ 266700 w 2175834"/>
                  <a:gd name="connsiteY1" fmla="*/ 1036 h 1218862"/>
                  <a:gd name="connsiteX2" fmla="*/ 1752601 w 2175834"/>
                  <a:gd name="connsiteY2" fmla="*/ 1084257 h 1218862"/>
                  <a:gd name="connsiteX3" fmla="*/ 2175834 w 2175834"/>
                  <a:gd name="connsiteY3" fmla="*/ 1218863 h 1218862"/>
                  <a:gd name="connsiteX0" fmla="*/ 0 w 2185015"/>
                  <a:gd name="connsiteY0" fmla="*/ 928136 h 1174759"/>
                  <a:gd name="connsiteX1" fmla="*/ 266700 w 2185015"/>
                  <a:gd name="connsiteY1" fmla="*/ 1036 h 1174759"/>
                  <a:gd name="connsiteX2" fmla="*/ 1752601 w 2185015"/>
                  <a:gd name="connsiteY2" fmla="*/ 1084257 h 1174759"/>
                  <a:gd name="connsiteX3" fmla="*/ 2185015 w 2185015"/>
                  <a:gd name="connsiteY3" fmla="*/ 1169923 h 1174759"/>
                  <a:gd name="connsiteX0" fmla="*/ 0 w 2185015"/>
                  <a:gd name="connsiteY0" fmla="*/ 1221147 h 1221147"/>
                  <a:gd name="connsiteX1" fmla="*/ 266700 w 2185015"/>
                  <a:gd name="connsiteY1" fmla="*/ 407 h 1221147"/>
                  <a:gd name="connsiteX2" fmla="*/ 1752601 w 2185015"/>
                  <a:gd name="connsiteY2" fmla="*/ 1083628 h 1221147"/>
                  <a:gd name="connsiteX3" fmla="*/ 2185015 w 2185015"/>
                  <a:gd name="connsiteY3" fmla="*/ 1169294 h 1221147"/>
                </a:gdLst>
                <a:ahLst/>
                <a:cxnLst>
                  <a:cxn ang="0">
                    <a:pos x="connsiteX0" y="connsiteY0"/>
                  </a:cxn>
                  <a:cxn ang="0">
                    <a:pos x="connsiteX1" y="connsiteY1"/>
                  </a:cxn>
                  <a:cxn ang="0">
                    <a:pos x="connsiteX2" y="connsiteY2"/>
                  </a:cxn>
                  <a:cxn ang="0">
                    <a:pos x="connsiteX3" y="connsiteY3"/>
                  </a:cxn>
                </a:cxnLst>
                <a:rect l="l" t="t" r="r" b="b"/>
                <a:pathLst>
                  <a:path w="2185015" h="1221147">
                    <a:moveTo>
                      <a:pt x="0" y="1221147"/>
                    </a:moveTo>
                    <a:cubicBezTo>
                      <a:pt x="33866" y="736430"/>
                      <a:pt x="-25400" y="23327"/>
                      <a:pt x="266700" y="407"/>
                    </a:cubicBezTo>
                    <a:cubicBezTo>
                      <a:pt x="558800" y="-22513"/>
                      <a:pt x="1416051" y="931228"/>
                      <a:pt x="1752601" y="1083628"/>
                    </a:cubicBezTo>
                    <a:cubicBezTo>
                      <a:pt x="2089151" y="1236028"/>
                      <a:pt x="2095771" y="1143932"/>
                      <a:pt x="2185015" y="1169294"/>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4349" name="Group 143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0F96CD-64FA-4A8A-9E69-A10373F18E52}"/>
                  </a:ext>
                </a:extLst>
              </p:cNvPr>
              <p:cNvGrpSpPr/>
              <p:nvPr/>
            </p:nvGrpSpPr>
            <p:grpSpPr>
              <a:xfrm>
                <a:off x="4590549" y="1442756"/>
                <a:ext cx="3702690" cy="3750196"/>
                <a:chOff x="4590549" y="1442756"/>
                <a:chExt cx="3702690" cy="3750196"/>
              </a:xfrm>
            </p:grpSpPr>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866BC2-7415-4A2A-AE3A-7D98FA7443DB}"/>
                    </a:ext>
                  </a:extLst>
                </p:cNvPr>
                <p:cNvCxnSpPr/>
                <p:nvPr/>
              </p:nvCxnSpPr>
              <p:spPr>
                <a:xfrm flipV="1">
                  <a:off x="5470951" y="250821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4C0BCC-395F-4B37-B76C-10EA93C93E65}"/>
                    </a:ext>
                  </a:extLst>
                </p:cNvPr>
                <p:cNvCxnSpPr/>
                <p:nvPr/>
              </p:nvCxnSpPr>
              <p:spPr>
                <a:xfrm flipV="1">
                  <a:off x="5496185" y="315628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1886DA-74F6-4CC4-A35C-1BAF3D6AC5F6}"/>
                    </a:ext>
                  </a:extLst>
                </p:cNvPr>
                <p:cNvCxnSpPr/>
                <p:nvPr/>
              </p:nvCxnSpPr>
              <p:spPr>
                <a:xfrm flipH="1" flipV="1">
                  <a:off x="5458085" y="144275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B3DFBE-C6EC-49BC-983F-84CA23D364DD}"/>
                    </a:ext>
                  </a:extLst>
                </p:cNvPr>
                <p:cNvCxnSpPr/>
                <p:nvPr/>
              </p:nvCxnSpPr>
              <p:spPr>
                <a:xfrm rot="5400000" flipH="1" flipV="1">
                  <a:off x="6875180" y="231026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157495-569B-409A-949F-84D16A3B1327}"/>
                    </a:ext>
                  </a:extLst>
                </p:cNvPr>
                <p:cNvSpPr txBox="1"/>
                <p:nvPr/>
              </p:nvSpPr>
              <p:spPr>
                <a:xfrm>
                  <a:off x="5003727" y="2352326"/>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668A78-8B73-4596-BBD6-0BB2EAAB15A7}"/>
                    </a:ext>
                  </a:extLst>
                </p:cNvPr>
                <p:cNvSpPr txBox="1"/>
                <p:nvPr/>
              </p:nvSpPr>
              <p:spPr>
                <a:xfrm>
                  <a:off x="5016427" y="2992599"/>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30" name="TextBox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B2B31C-20F5-436C-81B6-13F2F071A3A4}"/>
                    </a:ext>
                  </a:extLst>
                </p:cNvPr>
                <p:cNvSpPr txBox="1"/>
                <p:nvPr/>
              </p:nvSpPr>
              <p:spPr>
                <a:xfrm>
                  <a:off x="5620728" y="3783440"/>
                  <a:ext cx="797100" cy="307777"/>
                </a:xfrm>
                <a:prstGeom prst="rect">
                  <a:avLst/>
                </a:prstGeom>
                <a:noFill/>
              </p:spPr>
              <p:txBody>
                <a:bodyPr wrap="square" rtlCol="0">
                  <a:spAutoFit/>
                </a:bodyPr>
                <a:lstStyle/>
                <a:p>
                  <a:pPr algn="r"/>
                  <a:r>
                    <a:rPr lang="fr-BE" sz="1400" b="1" dirty="0"/>
                    <a:t>30 min</a:t>
                  </a:r>
                </a:p>
              </p:txBody>
            </p:sp>
            <p:sp>
              <p:nvSpPr>
                <p:cNvPr id="31" name="Freeform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47A9B6-0B80-4785-A723-4E3D517827B2}"/>
                    </a:ext>
                  </a:extLst>
                </p:cNvPr>
                <p:cNvSpPr/>
                <p:nvPr/>
              </p:nvSpPr>
              <p:spPr>
                <a:xfrm>
                  <a:off x="5690752" y="1874858"/>
                  <a:ext cx="2286000" cy="1678594"/>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8CAFAF-55CD-4972-9A33-BA465A0E0055}"/>
                    </a:ext>
                  </a:extLst>
                </p:cNvPr>
                <p:cNvSpPr txBox="1"/>
                <p:nvPr/>
              </p:nvSpPr>
              <p:spPr>
                <a:xfrm>
                  <a:off x="7065306" y="3777683"/>
                  <a:ext cx="797100" cy="307777"/>
                </a:xfrm>
                <a:prstGeom prst="rect">
                  <a:avLst/>
                </a:prstGeom>
                <a:noFill/>
              </p:spPr>
              <p:txBody>
                <a:bodyPr wrap="square" rtlCol="0">
                  <a:spAutoFit/>
                </a:bodyPr>
                <a:lstStyle/>
                <a:p>
                  <a:pPr algn="r"/>
                  <a:r>
                    <a:rPr lang="fr-BE" sz="1400" b="1" dirty="0"/>
                    <a:t>2-4 h</a:t>
                  </a:r>
                </a:p>
              </p:txBody>
            </p:sp>
            <p:sp>
              <p:nvSpPr>
                <p:cNvPr id="70" name="Arrow: Up 6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81DC5E-9D21-4FE4-8FD3-6BBF5B77E8D8}"/>
                    </a:ext>
                  </a:extLst>
                </p:cNvPr>
                <p:cNvSpPr/>
                <p:nvPr/>
              </p:nvSpPr>
              <p:spPr>
                <a:xfrm>
                  <a:off x="5592735"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1" name="TextBox 7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5CF09F-84E9-448C-95EF-1F35B1B75C5C}"/>
                    </a:ext>
                  </a:extLst>
                </p:cNvPr>
                <p:cNvSpPr txBox="1"/>
                <p:nvPr/>
              </p:nvSpPr>
              <p:spPr>
                <a:xfrm>
                  <a:off x="4724347" y="4476167"/>
                  <a:ext cx="1926705"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(haut IG)</a:t>
                  </a:r>
                </a:p>
              </p:txBody>
            </p:sp>
            <p:sp>
              <p:nvSpPr>
                <p:cNvPr id="72" name="TextBox 7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966AF2-C6CD-4F0B-BE81-11C2892D3DBF}"/>
                    </a:ext>
                  </a:extLst>
                </p:cNvPr>
                <p:cNvSpPr txBox="1"/>
                <p:nvPr/>
              </p:nvSpPr>
              <p:spPr>
                <a:xfrm>
                  <a:off x="4590549" y="1570177"/>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grpSp>
        </p:grpSp>
        <p:pic>
          <p:nvPicPr>
            <p:cNvPr id="44" name="Picture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1B6F1D-80F7-441A-B8E5-C6A1C24355C4}"/>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15096" y="5041217"/>
              <a:ext cx="2455276" cy="1335671"/>
            </a:xfrm>
            <a:prstGeom prst="rect">
              <a:avLst/>
            </a:prstGeom>
          </p:spPr>
        </p:pic>
      </p:grpSp>
      <p:sp>
        <p:nvSpPr>
          <p:cNvPr id="2" name="Title 1"/>
          <p:cNvSpPr>
            <a:spLocks noGrp="1"/>
          </p:cNvSpPr>
          <p:nvPr>
            <p:ph type="title"/>
          </p:nvPr>
        </p:nvSpPr>
        <p:spPr/>
        <p:txBody>
          <a:bodyPr/>
          <a:lstStyle/>
          <a:p>
            <a:r>
              <a:rPr lang="en-US" dirty="0" err="1"/>
              <a:t>Effet</a:t>
            </a:r>
            <a:r>
              <a:rPr lang="en-US" dirty="0"/>
              <a:t> des </a:t>
            </a:r>
            <a:r>
              <a:rPr lang="en-US" dirty="0" err="1"/>
              <a:t>glucides</a:t>
            </a:r>
            <a:r>
              <a:rPr lang="en-US" dirty="0"/>
              <a:t> sur la </a:t>
            </a:r>
            <a:r>
              <a:rPr lang="en-US" dirty="0" err="1"/>
              <a:t>glycémie</a:t>
            </a:r>
            <a:endParaRPr lang="fr-BE" dirty="0"/>
          </a:p>
        </p:txBody>
      </p:sp>
      <p:cxnSp>
        <p:nvCxnSpPr>
          <p:cNvPr id="5" name="Straight Connecto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A0D989-431C-492B-B0CF-C83115C8D1A5}"/>
              </a:ext>
            </a:extLst>
          </p:cNvPr>
          <p:cNvCxnSpPr/>
          <p:nvPr/>
        </p:nvCxnSpPr>
        <p:spPr>
          <a:xfrm flipV="1">
            <a:off x="1209884" y="2536333"/>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16938F-840A-4949-B5AE-E1B0696304C4}"/>
              </a:ext>
            </a:extLst>
          </p:cNvPr>
          <p:cNvCxnSpPr/>
          <p:nvPr/>
        </p:nvCxnSpPr>
        <p:spPr>
          <a:xfrm flipV="1">
            <a:off x="1235118" y="3184405"/>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68CD37-65D1-4B3C-9100-0CAF87CC8FDA}"/>
              </a:ext>
            </a:extLst>
          </p:cNvPr>
          <p:cNvSpPr txBox="1"/>
          <p:nvPr/>
        </p:nvSpPr>
        <p:spPr>
          <a:xfrm>
            <a:off x="293577" y="1553201"/>
            <a:ext cx="900645" cy="523220"/>
          </a:xfrm>
          <a:prstGeom prst="rect">
            <a:avLst/>
          </a:prstGeom>
          <a:noFill/>
        </p:spPr>
        <p:txBody>
          <a:bodyPr wrap="square" rtlCol="0">
            <a:spAutoFit/>
          </a:bodyPr>
          <a:lstStyle/>
          <a:p>
            <a:pPr algn="r"/>
            <a:r>
              <a:rPr lang="fr-BE" sz="1400" b="1" dirty="0">
                <a:solidFill>
                  <a:schemeClr val="tx1">
                    <a:lumMod val="95000"/>
                    <a:lumOff val="5000"/>
                  </a:schemeClr>
                </a:solidFill>
              </a:rPr>
              <a:t>Glycémie</a:t>
            </a:r>
          </a:p>
          <a:p>
            <a:pPr algn="r"/>
            <a:r>
              <a:rPr lang="fr-BE" sz="1400" b="1" dirty="0">
                <a:solidFill>
                  <a:schemeClr val="tx1">
                    <a:lumMod val="95000"/>
                    <a:lumOff val="5000"/>
                  </a:schemeClr>
                </a:solidFill>
              </a:rPr>
              <a:t>(g/l)</a:t>
            </a:r>
          </a:p>
        </p:txBody>
      </p:sp>
      <p:cxnSp>
        <p:nvCxnSpPr>
          <p:cNvPr id="8" name="Straight Arrow Connector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819BA3-CA82-466B-9F31-4ABFC8D768D4}"/>
              </a:ext>
            </a:extLst>
          </p:cNvPr>
          <p:cNvCxnSpPr/>
          <p:nvPr/>
        </p:nvCxnSpPr>
        <p:spPr>
          <a:xfrm flipH="1" flipV="1">
            <a:off x="1197018" y="1470875"/>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B2F126-FE4A-4CC0-807E-FDC48719D4A3}"/>
              </a:ext>
            </a:extLst>
          </p:cNvPr>
          <p:cNvCxnSpPr/>
          <p:nvPr/>
        </p:nvCxnSpPr>
        <p:spPr>
          <a:xfrm rot="5400000" flipH="1" flipV="1">
            <a:off x="2614113" y="2338384"/>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1A8F55-7B09-4351-A34F-CAAE519F987F}"/>
              </a:ext>
            </a:extLst>
          </p:cNvPr>
          <p:cNvSpPr txBox="1"/>
          <p:nvPr/>
        </p:nvSpPr>
        <p:spPr>
          <a:xfrm>
            <a:off x="742660" y="2380445"/>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1,4</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7F97BA5-6BED-48E1-8A5A-2E2DA8603B77}"/>
              </a:ext>
            </a:extLst>
          </p:cNvPr>
          <p:cNvSpPr txBox="1"/>
          <p:nvPr/>
        </p:nvSpPr>
        <p:spPr>
          <a:xfrm>
            <a:off x="755360" y="3020718"/>
            <a:ext cx="518612" cy="307777"/>
          </a:xfrm>
          <a:prstGeom prst="rect">
            <a:avLst/>
          </a:prstGeom>
          <a:noFill/>
        </p:spPr>
        <p:txBody>
          <a:bodyPr wrap="square" rtlCol="0">
            <a:spAutoFit/>
          </a:bodyPr>
          <a:lstStyle/>
          <a:p>
            <a:pPr algn="r"/>
            <a:r>
              <a:rPr lang="fr-BE" sz="1400" b="1" dirty="0">
                <a:solidFill>
                  <a:schemeClr val="tx1">
                    <a:lumMod val="95000"/>
                    <a:lumOff val="5000"/>
                  </a:schemeClr>
                </a:solidFill>
              </a:rPr>
              <a:t>0,8</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BFD824-528D-4F8E-BB41-3D82D88030B7}"/>
              </a:ext>
            </a:extLst>
          </p:cNvPr>
          <p:cNvSpPr txBox="1"/>
          <p:nvPr/>
        </p:nvSpPr>
        <p:spPr>
          <a:xfrm>
            <a:off x="1359661" y="3811559"/>
            <a:ext cx="797100" cy="307777"/>
          </a:xfrm>
          <a:prstGeom prst="rect">
            <a:avLst/>
          </a:prstGeom>
          <a:noFill/>
        </p:spPr>
        <p:txBody>
          <a:bodyPr wrap="square" rtlCol="0">
            <a:spAutoFit/>
          </a:bodyPr>
          <a:lstStyle/>
          <a:p>
            <a:pPr algn="r"/>
            <a:r>
              <a:rPr lang="fr-BE" sz="1400" b="1" dirty="0"/>
              <a:t>30 min</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6952F4-67FC-4DE4-9826-4C503FFA58C6}"/>
              </a:ext>
            </a:extLst>
          </p:cNvPr>
          <p:cNvSpPr txBox="1"/>
          <p:nvPr/>
        </p:nvSpPr>
        <p:spPr>
          <a:xfrm>
            <a:off x="2715895" y="3808395"/>
            <a:ext cx="797100" cy="307777"/>
          </a:xfrm>
          <a:prstGeom prst="rect">
            <a:avLst/>
          </a:prstGeom>
          <a:noFill/>
        </p:spPr>
        <p:txBody>
          <a:bodyPr wrap="square" rtlCol="0">
            <a:spAutoFit/>
          </a:bodyPr>
          <a:lstStyle/>
          <a:p>
            <a:pPr algn="r"/>
            <a:r>
              <a:rPr lang="fr-BE" sz="1400" b="1" dirty="0"/>
              <a:t>2-4 h</a:t>
            </a:r>
          </a:p>
        </p:txBody>
      </p:sp>
      <p:sp>
        <p:nvSpPr>
          <p:cNvPr id="15" name="Freeform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58B92A-CF66-4F8A-8CCF-11DB97087DDB}"/>
              </a:ext>
            </a:extLst>
          </p:cNvPr>
          <p:cNvSpPr/>
          <p:nvPr/>
        </p:nvSpPr>
        <p:spPr>
          <a:xfrm>
            <a:off x="1429685" y="2855214"/>
            <a:ext cx="2602487" cy="31053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Arrow: Up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260892C-729A-41A7-AFDE-1365D5D06CB6}"/>
              </a:ext>
            </a:extLst>
          </p:cNvPr>
          <p:cNvSpPr/>
          <p:nvPr/>
        </p:nvSpPr>
        <p:spPr>
          <a:xfrm>
            <a:off x="1306174" y="3860952"/>
            <a:ext cx="189931" cy="1332000"/>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C499D9-10D9-41EA-AB26-8E9B8441B55E}"/>
              </a:ext>
            </a:extLst>
          </p:cNvPr>
          <p:cNvSpPr txBox="1"/>
          <p:nvPr/>
        </p:nvSpPr>
        <p:spPr>
          <a:xfrm>
            <a:off x="451358" y="4466447"/>
            <a:ext cx="1962881" cy="584775"/>
          </a:xfrm>
          <a:prstGeom prst="rect">
            <a:avLst/>
          </a:prstGeom>
          <a:solidFill>
            <a:schemeClr val="bg1"/>
          </a:solidFill>
        </p:spPr>
        <p:txBody>
          <a:bodyPr wrap="square" rtlCol="0">
            <a:spAutoFit/>
          </a:bodyPr>
          <a:lstStyle/>
          <a:p>
            <a:pPr algn="ctr"/>
            <a:r>
              <a:rPr lang="fr-BE" sz="1600" b="1" dirty="0">
                <a:solidFill>
                  <a:schemeClr val="accent6">
                    <a:lumMod val="50000"/>
                  </a:schemeClr>
                </a:solidFill>
              </a:rPr>
              <a:t>Prise alimentaire glucidique (faible IG)</a:t>
            </a:r>
          </a:p>
        </p:txBody>
      </p:sp>
      <p:sp>
        <p:nvSpPr>
          <p:cNvPr id="38" name="Freeform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FC97D7-58A3-4176-AA01-8471CDD1138E}"/>
              </a:ext>
            </a:extLst>
          </p:cNvPr>
          <p:cNvSpPr/>
          <p:nvPr/>
        </p:nvSpPr>
        <p:spPr>
          <a:xfrm>
            <a:off x="1385497" y="2636628"/>
            <a:ext cx="2602487" cy="507699"/>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BC371D7-72C3-4D61-8FCA-B4609B3882F9}"/>
              </a:ext>
            </a:extLst>
          </p:cNvPr>
          <p:cNvSpPr txBox="1"/>
          <p:nvPr/>
        </p:nvSpPr>
        <p:spPr>
          <a:xfrm>
            <a:off x="1659033" y="1321563"/>
            <a:ext cx="2602487" cy="338554"/>
          </a:xfrm>
          <a:prstGeom prst="rect">
            <a:avLst/>
          </a:prstGeom>
          <a:noFill/>
        </p:spPr>
        <p:txBody>
          <a:bodyPr wrap="square" rtlCol="0">
            <a:spAutoFit/>
          </a:bodyPr>
          <a:lstStyle/>
          <a:p>
            <a:r>
              <a:rPr lang="fr-BE" sz="1600" b="1" dirty="0">
                <a:solidFill>
                  <a:schemeClr val="accent6"/>
                </a:solidFill>
              </a:rPr>
              <a:t>Taux de glucose dans le sang</a:t>
            </a:r>
          </a:p>
        </p:txBody>
      </p:sp>
      <p:sp>
        <p:nvSpPr>
          <p:cNvPr id="40" name="TextBox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C14E743-A2E1-4426-A5EC-6227690E4310}"/>
              </a:ext>
            </a:extLst>
          </p:cNvPr>
          <p:cNvSpPr txBox="1"/>
          <p:nvPr/>
        </p:nvSpPr>
        <p:spPr>
          <a:xfrm>
            <a:off x="1661829" y="1643866"/>
            <a:ext cx="2602487" cy="338554"/>
          </a:xfrm>
          <a:prstGeom prst="rect">
            <a:avLst/>
          </a:prstGeom>
          <a:noFill/>
        </p:spPr>
        <p:txBody>
          <a:bodyPr wrap="square" rtlCol="0">
            <a:spAutoFit/>
          </a:bodyPr>
          <a:lstStyle/>
          <a:p>
            <a:r>
              <a:rPr lang="fr-BE" sz="1600" b="1" dirty="0">
                <a:solidFill>
                  <a:schemeClr val="accent2">
                    <a:lumMod val="75000"/>
                  </a:schemeClr>
                </a:solidFill>
              </a:rPr>
              <a:t>Taux d’insuline dans le sang</a:t>
            </a:r>
          </a:p>
        </p:txBody>
      </p:sp>
      <p:pic>
        <p:nvPicPr>
          <p:cNvPr id="43" name="014.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0E08C1-0F65-4CD3-B0CB-29F73C64DF31}"/>
              </a:ext>
            </a:extLst>
          </p:cNvPr>
          <p:cNvPicPr>
            <a:picLocks noChangeAspect="1"/>
          </p:cNvPicPr>
          <p:nvPr/>
        </p:nvPicPr>
        <p:blipFill>
          <a:blip r:embed="rId4">
            <a:extLst/>
          </a:blip>
          <a:stretch>
            <a:fillRect/>
          </a:stretch>
        </p:blipFill>
        <p:spPr>
          <a:xfrm>
            <a:off x="583107" y="5277780"/>
            <a:ext cx="1693155" cy="1264222"/>
          </a:xfrm>
          <a:prstGeom prst="rect">
            <a:avLst/>
          </a:prstGeom>
        </p:spPr>
      </p:pic>
      <p:pic>
        <p:nvPicPr>
          <p:cNvPr id="14340" name="Picture 4" descr="Résultat de recherche d'images pour &quot;hypoglycémie réctionnelle&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087575-16CB-42BC-86DE-AEEF540E5C19}"/>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50565" y="220467"/>
            <a:ext cx="2387993" cy="13059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4347" name="Group 143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126115-F26F-4006-A48B-8FB898D9F678}"/>
              </a:ext>
            </a:extLst>
          </p:cNvPr>
          <p:cNvGrpSpPr/>
          <p:nvPr/>
        </p:nvGrpSpPr>
        <p:grpSpPr>
          <a:xfrm>
            <a:off x="1508786" y="2360677"/>
            <a:ext cx="2479198" cy="2365758"/>
            <a:chOff x="1508786" y="2360677"/>
            <a:chExt cx="2479198" cy="2365758"/>
          </a:xfrm>
        </p:grpSpPr>
        <p:grpSp>
          <p:nvGrpSpPr>
            <p:cNvPr id="14344" name="Group 143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79280D-ED90-4D27-981E-86026E2CD0C0}"/>
                </a:ext>
              </a:extLst>
            </p:cNvPr>
            <p:cNvGrpSpPr/>
            <p:nvPr/>
          </p:nvGrpSpPr>
          <p:grpSpPr>
            <a:xfrm>
              <a:off x="2901712" y="2360677"/>
              <a:ext cx="756000" cy="756000"/>
              <a:chOff x="3086200" y="4982490"/>
              <a:chExt cx="756000" cy="756000"/>
            </a:xfrm>
          </p:grpSpPr>
          <p:sp>
            <p:nvSpPr>
              <p:cNvPr id="14342" name="Oval 143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D23391-FC17-4B30-9ACC-6DE01C4E47ED}"/>
                  </a:ext>
                </a:extLst>
              </p:cNvPr>
              <p:cNvSpPr/>
              <p:nvPr/>
            </p:nvSpPr>
            <p:spPr>
              <a:xfrm>
                <a:off x="3086200" y="4982490"/>
                <a:ext cx="756000" cy="756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6" name="Graphic 55" descr="Fork and knif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F19246-2091-4CD1-A550-682C406FEEB6}"/>
                  </a:ext>
                </a:extLst>
              </p:cNvPr>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7"/>
                  </a:ext>
                </a:extLst>
              </a:blip>
              <a:stretch>
                <a:fillRect/>
              </a:stretch>
            </p:blipFill>
            <p:spPr>
              <a:xfrm>
                <a:off x="3225414" y="5138193"/>
                <a:ext cx="477573" cy="477573"/>
              </a:xfrm>
              <a:prstGeom prst="rect">
                <a:avLst/>
              </a:prstGeom>
            </p:spPr>
          </p:pic>
        </p:grpSp>
        <p:sp>
          <p:nvSpPr>
            <p:cNvPr id="14346" name="Arrow: Right 143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E5EB53-C1A1-4BEE-B947-3C4513DD1AB2}"/>
                </a:ext>
              </a:extLst>
            </p:cNvPr>
            <p:cNvSpPr/>
            <p:nvPr/>
          </p:nvSpPr>
          <p:spPr>
            <a:xfrm>
              <a:off x="1508786" y="4161960"/>
              <a:ext cx="2044663" cy="22802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TextBox 6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845317-EC0A-49B8-93E0-55067EF53B98}"/>
                </a:ext>
              </a:extLst>
            </p:cNvPr>
            <p:cNvSpPr txBox="1"/>
            <p:nvPr/>
          </p:nvSpPr>
          <p:spPr>
            <a:xfrm>
              <a:off x="2570293" y="4387881"/>
              <a:ext cx="1417691" cy="338554"/>
            </a:xfrm>
            <a:prstGeom prst="rect">
              <a:avLst/>
            </a:prstGeom>
            <a:noFill/>
          </p:spPr>
          <p:txBody>
            <a:bodyPr wrap="square" rtlCol="0">
              <a:spAutoFit/>
            </a:bodyPr>
            <a:lstStyle/>
            <a:p>
              <a:r>
                <a:rPr lang="fr-BE" sz="1600" b="1" dirty="0">
                  <a:solidFill>
                    <a:schemeClr val="accent5"/>
                  </a:solidFill>
                </a:rPr>
                <a:t>Satiété longue</a:t>
              </a:r>
            </a:p>
          </p:txBody>
        </p:sp>
      </p:grpSp>
      <p:grpSp>
        <p:nvGrpSpPr>
          <p:cNvPr id="14348" name="Group 143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181565-9C0B-4A26-9641-B48DC9674622}"/>
              </a:ext>
            </a:extLst>
          </p:cNvPr>
          <p:cNvGrpSpPr/>
          <p:nvPr/>
        </p:nvGrpSpPr>
        <p:grpSpPr>
          <a:xfrm>
            <a:off x="5782666" y="2355818"/>
            <a:ext cx="2076845" cy="2321156"/>
            <a:chOff x="5782666" y="2355818"/>
            <a:chExt cx="2076845" cy="2321156"/>
          </a:xfrm>
        </p:grpSpPr>
        <p:grpSp>
          <p:nvGrpSpPr>
            <p:cNvPr id="14345" name="Group 143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EF9129-52B5-4286-887A-40A00E19C5CB}"/>
                </a:ext>
              </a:extLst>
            </p:cNvPr>
            <p:cNvGrpSpPr/>
            <p:nvPr/>
          </p:nvGrpSpPr>
          <p:grpSpPr>
            <a:xfrm>
              <a:off x="6592372" y="2355818"/>
              <a:ext cx="756000" cy="756000"/>
              <a:chOff x="8069617" y="5138193"/>
              <a:chExt cx="756000" cy="756000"/>
            </a:xfrm>
          </p:grpSpPr>
          <p:sp>
            <p:nvSpPr>
              <p:cNvPr id="62" name="Oval 6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D1368C-1113-46C7-B297-5E0A2E9B8D26}"/>
                  </a:ext>
                </a:extLst>
              </p:cNvPr>
              <p:cNvSpPr/>
              <p:nvPr/>
            </p:nvSpPr>
            <p:spPr>
              <a:xfrm>
                <a:off x="8069617" y="5138193"/>
                <a:ext cx="756000" cy="7560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3" name="Graphic 62" descr="Fork and knif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35A8EF-FA15-4F4C-B429-C7D87153E0A6}"/>
                  </a:ext>
                </a:extLst>
              </p:cNvPr>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9"/>
                  </a:ext>
                </a:extLst>
              </a:blip>
              <a:stretch>
                <a:fillRect/>
              </a:stretch>
            </p:blipFill>
            <p:spPr>
              <a:xfrm>
                <a:off x="8208831" y="5293896"/>
                <a:ext cx="477573" cy="477573"/>
              </a:xfrm>
              <a:prstGeom prst="rect">
                <a:avLst/>
              </a:prstGeom>
            </p:spPr>
          </p:pic>
        </p:grpSp>
        <p:sp>
          <p:nvSpPr>
            <p:cNvPr id="67" name="Arrow: Right 6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D6D217-97A0-4AD9-A907-C26C7E3DEB8B}"/>
                </a:ext>
              </a:extLst>
            </p:cNvPr>
            <p:cNvSpPr/>
            <p:nvPr/>
          </p:nvSpPr>
          <p:spPr>
            <a:xfrm>
              <a:off x="5782666" y="4145434"/>
              <a:ext cx="1339732" cy="22802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TextBox 6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59416C4-33AD-48C4-90C1-E3D313F3B015}"/>
                </a:ext>
              </a:extLst>
            </p:cNvPr>
            <p:cNvSpPr txBox="1"/>
            <p:nvPr/>
          </p:nvSpPr>
          <p:spPr>
            <a:xfrm>
              <a:off x="6441820" y="4338420"/>
              <a:ext cx="1417691" cy="338554"/>
            </a:xfrm>
            <a:prstGeom prst="rect">
              <a:avLst/>
            </a:prstGeom>
            <a:noFill/>
          </p:spPr>
          <p:txBody>
            <a:bodyPr wrap="square" rtlCol="0">
              <a:spAutoFit/>
            </a:bodyPr>
            <a:lstStyle/>
            <a:p>
              <a:r>
                <a:rPr lang="fr-BE" sz="1600" b="1" dirty="0">
                  <a:solidFill>
                    <a:schemeClr val="accent3"/>
                  </a:solidFill>
                </a:rPr>
                <a:t>Satiété courte</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7086774"/>
      </p:ext>
    </p:extLst>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659E6F-7B75-4C2A-85C0-C456BDCF74B9}"/>
              </a:ext>
            </a:extLst>
          </p:cNvPr>
          <p:cNvSpPr>
            <a:spLocks noGrp="1"/>
          </p:cNvSpPr>
          <p:nvPr>
            <p:ph type="title"/>
          </p:nvPr>
        </p:nvSpPr>
        <p:spPr/>
        <p:txBody>
          <a:bodyPr/>
          <a:lstStyle/>
          <a:p>
            <a:r>
              <a:rPr lang="fr-BE" dirty="0"/>
              <a:t>Les glucides</a:t>
            </a: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BC84AA-5017-4B32-8858-C550BA19021F}"/>
              </a:ext>
            </a:extLst>
          </p:cNvPr>
          <p:cNvSpPr txBox="1"/>
          <p:nvPr/>
        </p:nvSpPr>
        <p:spPr>
          <a:xfrm>
            <a:off x="2051720" y="2067325"/>
            <a:ext cx="1761129" cy="461665"/>
          </a:xfrm>
          <a:prstGeom prst="rect">
            <a:avLst/>
          </a:prstGeom>
          <a:noFill/>
        </p:spPr>
        <p:txBody>
          <a:bodyPr wrap="square" rtlCol="0">
            <a:spAutoFit/>
          </a:bodyPr>
          <a:lstStyle/>
          <a:p>
            <a:pPr algn="ctr"/>
            <a:r>
              <a:rPr lang="fr-BE" sz="2400" b="1" dirty="0"/>
              <a:t>= 13 sucres</a:t>
            </a:r>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760238-AB7F-430F-AA63-D56803EDE854}"/>
              </a:ext>
            </a:extLst>
          </p:cNvPr>
          <p:cNvSpPr txBox="1"/>
          <p:nvPr/>
        </p:nvSpPr>
        <p:spPr>
          <a:xfrm>
            <a:off x="2727024" y="1438510"/>
            <a:ext cx="3156270" cy="461665"/>
          </a:xfrm>
          <a:prstGeom prst="rect">
            <a:avLst/>
          </a:prstGeom>
          <a:noFill/>
        </p:spPr>
        <p:txBody>
          <a:bodyPr wrap="square" rtlCol="0">
            <a:spAutoFit/>
          </a:bodyPr>
          <a:lstStyle/>
          <a:p>
            <a:pPr algn="ctr"/>
            <a:r>
              <a:rPr lang="fr-BE" sz="2400" b="1" dirty="0"/>
              <a:t>Charge Glycémique : 46</a:t>
            </a: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269201-7C5A-450B-ABF2-72424E270739}"/>
              </a:ext>
            </a:extLst>
          </p:cNvPr>
          <p:cNvSpPr txBox="1"/>
          <p:nvPr/>
        </p:nvSpPr>
        <p:spPr>
          <a:xfrm>
            <a:off x="3274066" y="4883019"/>
            <a:ext cx="2704081" cy="461665"/>
          </a:xfrm>
          <a:prstGeom prst="rect">
            <a:avLst/>
          </a:prstGeom>
          <a:noFill/>
        </p:spPr>
        <p:txBody>
          <a:bodyPr wrap="square" rtlCol="0">
            <a:spAutoFit/>
          </a:bodyPr>
          <a:lstStyle/>
          <a:p>
            <a:pPr algn="ctr"/>
            <a:r>
              <a:rPr lang="fr-BE" sz="2400" b="1" dirty="0"/>
              <a:t>3 tranches = 100 g</a:t>
            </a:r>
          </a:p>
        </p:txBody>
      </p:sp>
      <p:sp>
        <p:nvSpPr>
          <p:cNvPr id="6" name="Rectangl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03D1AD-42A6-4727-A73B-01B523F1D475}"/>
              </a:ext>
            </a:extLst>
          </p:cNvPr>
          <p:cNvSpPr/>
          <p:nvPr/>
        </p:nvSpPr>
        <p:spPr>
          <a:xfrm>
            <a:off x="1769063" y="1299230"/>
            <a:ext cx="5714088" cy="4373781"/>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F7E115-79E6-48D0-9A07-5E0B991CB383}"/>
              </a:ext>
            </a:extLst>
          </p:cNvPr>
          <p:cNvGrpSpPr/>
          <p:nvPr/>
        </p:nvGrpSpPr>
        <p:grpSpPr>
          <a:xfrm>
            <a:off x="3662126" y="2172814"/>
            <a:ext cx="1987308" cy="977452"/>
            <a:chOff x="3111625" y="2172814"/>
            <a:chExt cx="1987308" cy="977452"/>
          </a:xfrm>
        </p:grpSpPr>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826673-5502-400C-B7BA-FFE65D4B0BF6}"/>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11625" y="2172814"/>
              <a:ext cx="1247013" cy="882885"/>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A7114E-A0C3-451D-821A-08BF4D56E061}"/>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54658" y="2267381"/>
              <a:ext cx="1247013" cy="882885"/>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4B671A-F765-4855-A0B6-E7381F7705A8}"/>
                </a:ext>
              </a:extLst>
            </p:cNvPr>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51920" y="2267380"/>
              <a:ext cx="1247013" cy="882885"/>
            </a:xfrm>
            <a:prstGeom prst="rect">
              <a:avLst/>
            </a:prstGeom>
          </p:spPr>
        </p:pic>
      </p:gr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64847B-C7AF-4E02-A0D5-835878790C93}"/>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14832" y="3065572"/>
            <a:ext cx="5222550" cy="181744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3930379"/>
      </p:ext>
    </p:extLst>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11" descr="Résultat de recherche d'images pour &quot;sandwich au saumon&quot;"/>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8585" y="1777435"/>
            <a:ext cx="2410309" cy="159883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27"/>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9251" y="4045995"/>
            <a:ext cx="2307361" cy="1647456"/>
          </a:xfrm>
          <a:prstGeom prst="rect">
            <a:avLst/>
          </a:prstGeom>
        </p:spPr>
      </p:pic>
      <p:sp>
        <p:nvSpPr>
          <p:cNvPr id="2" name="Title 1"/>
          <p:cNvSpPr>
            <a:spLocks noGrp="1"/>
          </p:cNvSpPr>
          <p:nvPr>
            <p:ph type="title"/>
          </p:nvPr>
        </p:nvSpPr>
        <p:spPr/>
        <p:txBody>
          <a:bodyPr/>
          <a:lstStyle/>
          <a:p>
            <a:r>
              <a:rPr lang="en-US" dirty="0" err="1"/>
              <a:t>Féculent</a:t>
            </a:r>
            <a:r>
              <a:rPr lang="en-US" dirty="0"/>
              <a:t> </a:t>
            </a:r>
            <a:r>
              <a:rPr lang="en-US" dirty="0" err="1"/>
              <a:t>en</a:t>
            </a:r>
            <a:r>
              <a:rPr lang="en-US" dirty="0"/>
              <a:t> </a:t>
            </a:r>
            <a:r>
              <a:rPr lang="en-US" dirty="0" err="1"/>
              <a:t>accompagnement</a:t>
            </a:r>
            <a:r>
              <a:rPr lang="en-US" dirty="0"/>
              <a:t> !!!</a:t>
            </a:r>
            <a:endParaRPr lang="fr-BE" dirty="0"/>
          </a:p>
        </p:txBody>
      </p:sp>
      <p:sp>
        <p:nvSpPr>
          <p:cNvPr id="6" name="TextBox 5"/>
          <p:cNvSpPr txBox="1"/>
          <p:nvPr/>
        </p:nvSpPr>
        <p:spPr>
          <a:xfrm>
            <a:off x="722562" y="1475693"/>
            <a:ext cx="1761129" cy="400110"/>
          </a:xfrm>
          <a:prstGeom prst="rect">
            <a:avLst/>
          </a:prstGeom>
          <a:noFill/>
        </p:spPr>
        <p:txBody>
          <a:bodyPr wrap="square" rtlCol="0">
            <a:spAutoFit/>
          </a:bodyPr>
          <a:lstStyle/>
          <a:p>
            <a:pPr algn="ctr"/>
            <a:r>
              <a:rPr lang="fr-BE" sz="2000" b="1" dirty="0"/>
              <a:t>= 28 sucres</a:t>
            </a:r>
          </a:p>
        </p:txBody>
      </p:sp>
      <p:sp>
        <p:nvSpPr>
          <p:cNvPr id="7" name="TextBox 6"/>
          <p:cNvSpPr txBox="1"/>
          <p:nvPr/>
        </p:nvSpPr>
        <p:spPr>
          <a:xfrm>
            <a:off x="710464" y="1052736"/>
            <a:ext cx="3156270" cy="400110"/>
          </a:xfrm>
          <a:prstGeom prst="rect">
            <a:avLst/>
          </a:prstGeom>
          <a:noFill/>
        </p:spPr>
        <p:txBody>
          <a:bodyPr wrap="square" rtlCol="0">
            <a:spAutoFit/>
          </a:bodyPr>
          <a:lstStyle/>
          <a:p>
            <a:pPr algn="ctr"/>
            <a:r>
              <a:rPr lang="fr-BE" sz="2000" b="1" dirty="0"/>
              <a:t>Charge Glycémique</a:t>
            </a:r>
          </a:p>
        </p:txBody>
      </p:sp>
      <p:sp>
        <p:nvSpPr>
          <p:cNvPr id="8" name="TextBox 7"/>
          <p:cNvSpPr txBox="1"/>
          <p:nvPr/>
        </p:nvSpPr>
        <p:spPr>
          <a:xfrm>
            <a:off x="1239227" y="3094730"/>
            <a:ext cx="2268757" cy="338554"/>
          </a:xfrm>
          <a:prstGeom prst="rect">
            <a:avLst/>
          </a:prstGeom>
          <a:noFill/>
        </p:spPr>
        <p:txBody>
          <a:bodyPr wrap="square" rtlCol="0">
            <a:spAutoFit/>
          </a:bodyPr>
          <a:lstStyle/>
          <a:p>
            <a:pPr algn="ctr"/>
            <a:r>
              <a:rPr lang="fr-BE" sz="1600" b="1" dirty="0"/>
              <a:t>1 Dagobert </a:t>
            </a:r>
          </a:p>
        </p:txBody>
      </p:sp>
      <p:sp>
        <p:nvSpPr>
          <p:cNvPr id="9" name="Rectangle 8"/>
          <p:cNvSpPr/>
          <p:nvPr/>
        </p:nvSpPr>
        <p:spPr>
          <a:xfrm>
            <a:off x="395536" y="1010320"/>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Picture 9"/>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8599" y="1475693"/>
            <a:ext cx="1247013" cy="882885"/>
          </a:xfrm>
          <a:prstGeom prst="rect">
            <a:avLst/>
          </a:prstGeom>
        </p:spPr>
      </p:pic>
      <p:pic>
        <p:nvPicPr>
          <p:cNvPr id="11" name="Picture 10"/>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31632" y="1570260"/>
            <a:ext cx="1247013" cy="882885"/>
          </a:xfrm>
          <a:prstGeom prst="rect">
            <a:avLst/>
          </a:prstGeom>
        </p:spPr>
      </p:pic>
      <p:pic>
        <p:nvPicPr>
          <p:cNvPr id="12" name="Picture 11"/>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24964" y="1833669"/>
            <a:ext cx="1247013" cy="882885"/>
          </a:xfrm>
          <a:prstGeom prst="rect">
            <a:avLst/>
          </a:prstGeom>
        </p:spPr>
      </p:pic>
      <p:sp>
        <p:nvSpPr>
          <p:cNvPr id="14" name="Rectangle 13"/>
          <p:cNvSpPr/>
          <p:nvPr/>
        </p:nvSpPr>
        <p:spPr>
          <a:xfrm>
            <a:off x="4408901" y="1001688"/>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395536"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4408901" y="3636114"/>
            <a:ext cx="3880371" cy="2484000"/>
          </a:xfrm>
          <a:prstGeom prst="rect">
            <a:avLst/>
          </a:prstGeom>
          <a:noFill/>
          <a:ln w="12700">
            <a:solidFill>
              <a:schemeClr val="bg1">
                <a:lumMod val="6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Box 16"/>
          <p:cNvSpPr txBox="1"/>
          <p:nvPr/>
        </p:nvSpPr>
        <p:spPr>
          <a:xfrm>
            <a:off x="4698042" y="1458816"/>
            <a:ext cx="1761129" cy="400110"/>
          </a:xfrm>
          <a:prstGeom prst="rect">
            <a:avLst/>
          </a:prstGeom>
          <a:noFill/>
        </p:spPr>
        <p:txBody>
          <a:bodyPr wrap="square" rtlCol="0">
            <a:spAutoFit/>
          </a:bodyPr>
          <a:lstStyle/>
          <a:p>
            <a:pPr algn="ctr"/>
            <a:r>
              <a:rPr lang="fr-BE" sz="2000" b="1" dirty="0"/>
              <a:t>= 30 sucres</a:t>
            </a:r>
          </a:p>
        </p:txBody>
      </p:sp>
      <p:sp>
        <p:nvSpPr>
          <p:cNvPr id="18" name="TextBox 17"/>
          <p:cNvSpPr txBox="1"/>
          <p:nvPr/>
        </p:nvSpPr>
        <p:spPr>
          <a:xfrm>
            <a:off x="4685944" y="1035859"/>
            <a:ext cx="3414448" cy="400110"/>
          </a:xfrm>
          <a:prstGeom prst="rect">
            <a:avLst/>
          </a:prstGeom>
          <a:noFill/>
        </p:spPr>
        <p:txBody>
          <a:bodyPr wrap="square" rtlCol="0">
            <a:spAutoFit/>
          </a:bodyPr>
          <a:lstStyle/>
          <a:p>
            <a:pPr algn="ctr"/>
            <a:r>
              <a:rPr lang="fr-BE" sz="2000" b="1" dirty="0"/>
              <a:t>Charge Glycémique : 104</a:t>
            </a:r>
          </a:p>
        </p:txBody>
      </p:sp>
      <p:sp>
        <p:nvSpPr>
          <p:cNvPr id="19" name="TextBox 18"/>
          <p:cNvSpPr txBox="1"/>
          <p:nvPr/>
        </p:nvSpPr>
        <p:spPr>
          <a:xfrm>
            <a:off x="5214707" y="3103253"/>
            <a:ext cx="2268757" cy="338554"/>
          </a:xfrm>
          <a:prstGeom prst="rect">
            <a:avLst/>
          </a:prstGeom>
          <a:noFill/>
        </p:spPr>
        <p:txBody>
          <a:bodyPr wrap="square" rtlCol="0">
            <a:spAutoFit/>
          </a:bodyPr>
          <a:lstStyle/>
          <a:p>
            <a:pPr algn="ctr"/>
            <a:r>
              <a:rPr lang="fr-BE" sz="1600" b="1" dirty="0"/>
              <a:t>500 g Frites</a:t>
            </a:r>
          </a:p>
        </p:txBody>
      </p:sp>
      <p:sp>
        <p:nvSpPr>
          <p:cNvPr id="20" name="TextBox 19"/>
          <p:cNvSpPr txBox="1"/>
          <p:nvPr/>
        </p:nvSpPr>
        <p:spPr>
          <a:xfrm>
            <a:off x="637555" y="4050967"/>
            <a:ext cx="1761129" cy="400110"/>
          </a:xfrm>
          <a:prstGeom prst="rect">
            <a:avLst/>
          </a:prstGeom>
          <a:noFill/>
        </p:spPr>
        <p:txBody>
          <a:bodyPr wrap="square" rtlCol="0">
            <a:spAutoFit/>
          </a:bodyPr>
          <a:lstStyle/>
          <a:p>
            <a:pPr algn="ctr"/>
            <a:r>
              <a:rPr lang="fr-BE" sz="2000" b="1" dirty="0"/>
              <a:t>= 15 sucres</a:t>
            </a:r>
          </a:p>
        </p:txBody>
      </p:sp>
      <p:sp>
        <p:nvSpPr>
          <p:cNvPr id="21" name="TextBox 20"/>
          <p:cNvSpPr txBox="1"/>
          <p:nvPr/>
        </p:nvSpPr>
        <p:spPr>
          <a:xfrm>
            <a:off x="625457" y="3628010"/>
            <a:ext cx="3156270" cy="400110"/>
          </a:xfrm>
          <a:prstGeom prst="rect">
            <a:avLst/>
          </a:prstGeom>
          <a:noFill/>
        </p:spPr>
        <p:txBody>
          <a:bodyPr wrap="square" rtlCol="0">
            <a:spAutoFit/>
          </a:bodyPr>
          <a:lstStyle/>
          <a:p>
            <a:pPr algn="ctr"/>
            <a:r>
              <a:rPr lang="fr-BE" sz="2000" b="1" dirty="0"/>
              <a:t>Charge Glycémique : 53</a:t>
            </a:r>
          </a:p>
        </p:txBody>
      </p:sp>
      <p:sp>
        <p:nvSpPr>
          <p:cNvPr id="22" name="TextBox 21"/>
          <p:cNvSpPr txBox="1"/>
          <p:nvPr/>
        </p:nvSpPr>
        <p:spPr>
          <a:xfrm>
            <a:off x="1052434" y="5733504"/>
            <a:ext cx="2712514" cy="338554"/>
          </a:xfrm>
          <a:prstGeom prst="rect">
            <a:avLst/>
          </a:prstGeom>
          <a:noFill/>
        </p:spPr>
        <p:txBody>
          <a:bodyPr wrap="square" rtlCol="0">
            <a:spAutoFit/>
          </a:bodyPr>
          <a:lstStyle/>
          <a:p>
            <a:pPr algn="ctr"/>
            <a:r>
              <a:rPr lang="fr-BE" sz="1600" b="1" dirty="0"/>
              <a:t>150 g pâte (pesées crues)</a:t>
            </a:r>
          </a:p>
        </p:txBody>
      </p:sp>
      <p:sp>
        <p:nvSpPr>
          <p:cNvPr id="23" name="TextBox 22"/>
          <p:cNvSpPr txBox="1"/>
          <p:nvPr/>
        </p:nvSpPr>
        <p:spPr>
          <a:xfrm>
            <a:off x="4808127" y="4034090"/>
            <a:ext cx="1761129" cy="400110"/>
          </a:xfrm>
          <a:prstGeom prst="rect">
            <a:avLst/>
          </a:prstGeom>
          <a:noFill/>
        </p:spPr>
        <p:txBody>
          <a:bodyPr wrap="square" rtlCol="0">
            <a:spAutoFit/>
          </a:bodyPr>
          <a:lstStyle/>
          <a:p>
            <a:pPr algn="ctr"/>
            <a:r>
              <a:rPr lang="fr-BE" sz="2000" b="1" dirty="0"/>
              <a:t>= 22 sucres</a:t>
            </a:r>
          </a:p>
        </p:txBody>
      </p:sp>
      <p:sp>
        <p:nvSpPr>
          <p:cNvPr id="24" name="TextBox 23"/>
          <p:cNvSpPr txBox="1"/>
          <p:nvPr/>
        </p:nvSpPr>
        <p:spPr>
          <a:xfrm>
            <a:off x="4796029" y="3611133"/>
            <a:ext cx="3156270" cy="400110"/>
          </a:xfrm>
          <a:prstGeom prst="rect">
            <a:avLst/>
          </a:prstGeom>
          <a:noFill/>
        </p:spPr>
        <p:txBody>
          <a:bodyPr wrap="square" rtlCol="0">
            <a:spAutoFit/>
          </a:bodyPr>
          <a:lstStyle/>
          <a:p>
            <a:pPr algn="ctr"/>
            <a:r>
              <a:rPr lang="fr-BE" sz="2000" b="1" dirty="0"/>
              <a:t>Charge Glycémique : 75</a:t>
            </a:r>
          </a:p>
        </p:txBody>
      </p:sp>
      <p:sp>
        <p:nvSpPr>
          <p:cNvPr id="25" name="TextBox 24"/>
          <p:cNvSpPr txBox="1"/>
          <p:nvPr/>
        </p:nvSpPr>
        <p:spPr>
          <a:xfrm>
            <a:off x="5324792" y="5703927"/>
            <a:ext cx="2268757" cy="338554"/>
          </a:xfrm>
          <a:prstGeom prst="rect">
            <a:avLst/>
          </a:prstGeom>
          <a:noFill/>
        </p:spPr>
        <p:txBody>
          <a:bodyPr wrap="square" rtlCol="0">
            <a:spAutoFit/>
          </a:bodyPr>
          <a:lstStyle/>
          <a:p>
            <a:pPr algn="ctr"/>
            <a:r>
              <a:rPr lang="fr-BE" sz="1600" b="1" dirty="0"/>
              <a:t>Pizza moyenne</a:t>
            </a:r>
          </a:p>
        </p:txBody>
      </p:sp>
      <p:pic>
        <p:nvPicPr>
          <p:cNvPr id="26" name="Picture 25"/>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62836" y="4019739"/>
            <a:ext cx="2572497" cy="1713283"/>
          </a:xfrm>
          <a:prstGeom prst="rect">
            <a:avLst/>
          </a:prstGeom>
        </p:spPr>
      </p:pic>
      <p:pic>
        <p:nvPicPr>
          <p:cNvPr id="27" name="Picture 26"/>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96136" y="1385313"/>
            <a:ext cx="1932112" cy="1692530"/>
          </a:xfrm>
          <a:prstGeom prst="rect">
            <a:avLst/>
          </a:prstGeom>
        </p:spPr>
      </p:pic>
      <p:pic>
        <p:nvPicPr>
          <p:cNvPr id="30" name="Picture 29"/>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28894" y="2044758"/>
            <a:ext cx="1247013" cy="882885"/>
          </a:xfrm>
          <a:prstGeom prst="rect">
            <a:avLst/>
          </a:prstGeom>
        </p:spPr>
      </p:pic>
      <p:pic>
        <p:nvPicPr>
          <p:cNvPr id="31" name="Picture 30"/>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28894" y="2321958"/>
            <a:ext cx="1247013" cy="882885"/>
          </a:xfrm>
          <a:prstGeom prst="rect">
            <a:avLst/>
          </a:prstGeom>
        </p:spPr>
      </p:pic>
      <p:sp>
        <p:nvSpPr>
          <p:cNvPr id="3" name="TextBox 2"/>
          <p:cNvSpPr txBox="1"/>
          <p:nvPr/>
        </p:nvSpPr>
        <p:spPr>
          <a:xfrm>
            <a:off x="7008168" y="5309474"/>
            <a:ext cx="1440160" cy="307777"/>
          </a:xfrm>
          <a:prstGeom prst="rect">
            <a:avLst/>
          </a:prstGeom>
          <a:noFill/>
        </p:spPr>
        <p:txBody>
          <a:bodyPr wrap="square" rtlCol="0">
            <a:spAutoFit/>
          </a:bodyPr>
          <a:lstStyle/>
          <a:p>
            <a:r>
              <a:rPr lang="fr-BE" sz="1400" dirty="0"/>
              <a:t>+ 10 </a:t>
            </a:r>
            <a:r>
              <a:rPr lang="fr-BE" sz="1400" dirty="0" err="1"/>
              <a:t>càc</a:t>
            </a:r>
            <a:r>
              <a:rPr lang="fr-BE" sz="1400" dirty="0"/>
              <a:t> sel</a:t>
            </a:r>
          </a:p>
        </p:txBody>
      </p:sp>
      <p:sp>
        <p:nvSpPr>
          <p:cNvPr id="4" name="TextBox 3"/>
          <p:cNvSpPr txBox="1"/>
          <p:nvPr/>
        </p:nvSpPr>
        <p:spPr>
          <a:xfrm>
            <a:off x="2312988" y="2627919"/>
            <a:ext cx="5112568" cy="1754326"/>
          </a:xfrm>
          <a:prstGeom prst="rect">
            <a:avLst/>
          </a:prstGeom>
          <a:solidFill>
            <a:schemeClr val="bg1"/>
          </a:solidFill>
          <a:ln>
            <a:solidFill>
              <a:schemeClr val="accent6"/>
            </a:solidFill>
          </a:ln>
        </p:spPr>
        <p:txBody>
          <a:bodyPr wrap="square" rtlCol="0">
            <a:spAutoFit/>
          </a:bodyPr>
          <a:lstStyle/>
          <a:p>
            <a:pPr algn="ctr"/>
            <a:r>
              <a:rPr lang="fr-BE" sz="3600" b="1" dirty="0">
                <a:solidFill>
                  <a:schemeClr val="accent6">
                    <a:lumMod val="75000"/>
                  </a:schemeClr>
                </a:solidFill>
              </a:rPr>
              <a:t>On peut devenir diabétique sans manger de « sucre »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39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aux </a:t>
            </a:r>
            <a:r>
              <a:rPr lang="en-US" dirty="0" err="1"/>
              <a:t>galettes</a:t>
            </a:r>
            <a:r>
              <a:rPr lang="en-US" dirty="0"/>
              <a:t> de </a:t>
            </a:r>
            <a:r>
              <a:rPr lang="en-US" dirty="0" err="1"/>
              <a:t>riz</a:t>
            </a:r>
            <a:endParaRPr lang="en-US" dirty="0"/>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88029" y="2204863"/>
            <a:ext cx="4359628" cy="304160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a:xfrm>
            <a:off x="395536" y="1124744"/>
            <a:ext cx="8280920" cy="923330"/>
          </a:xfrm>
          <a:prstGeom prst="rect">
            <a:avLst/>
          </a:prstGeom>
          <a:noFill/>
        </p:spPr>
        <p:txBody>
          <a:bodyPr wrap="square" rtlCol="0">
            <a:spAutoFit/>
          </a:bodyPr>
          <a:lstStyle/>
          <a:p>
            <a:r>
              <a:rPr lang="fr-BE" dirty="0"/>
              <a:t>Souvent présentées comme des aliments sains et savoureux. Mises en avant par des marques bio ou diététiques, on leur attribue un caractère peu calorique et coupe-faim. </a:t>
            </a:r>
          </a:p>
        </p:txBody>
      </p:sp>
      <p:sp>
        <p:nvSpPr>
          <p:cNvPr id="3" name="TextBox 2"/>
          <p:cNvSpPr txBox="1"/>
          <p:nvPr/>
        </p:nvSpPr>
        <p:spPr>
          <a:xfrm>
            <a:off x="5747657" y="3367445"/>
            <a:ext cx="2376264" cy="523220"/>
          </a:xfrm>
          <a:prstGeom prst="rect">
            <a:avLst/>
          </a:prstGeom>
          <a:noFill/>
        </p:spPr>
        <p:txBody>
          <a:bodyPr wrap="square" rtlCol="0">
            <a:spAutoFit/>
          </a:bodyPr>
          <a:lstStyle/>
          <a:p>
            <a:pPr algn="ctr"/>
            <a:r>
              <a:rPr lang="fr-BE" sz="2800" b="1" dirty="0">
                <a:solidFill>
                  <a:schemeClr val="accent3">
                    <a:lumMod val="75000"/>
                  </a:schemeClr>
                </a:solidFill>
              </a:rPr>
              <a:t>IG de 85 !!!!</a:t>
            </a:r>
            <a:endParaRPr lang="en-US" sz="2800" b="1" dirty="0">
              <a:solidFill>
                <a:schemeClr val="accent3">
                  <a:lumMod val="75000"/>
                </a:schemeClr>
              </a:solidFill>
            </a:endParaRPr>
          </a:p>
        </p:txBody>
      </p:sp>
      <p:sp>
        <p:nvSpPr>
          <p:cNvPr id="5" name="TextBox 4"/>
          <p:cNvSpPr txBox="1"/>
          <p:nvPr/>
        </p:nvSpPr>
        <p:spPr>
          <a:xfrm>
            <a:off x="827584" y="5733256"/>
            <a:ext cx="7272808" cy="707886"/>
          </a:xfrm>
          <a:prstGeom prst="rect">
            <a:avLst/>
          </a:prstGeom>
          <a:noFill/>
        </p:spPr>
        <p:txBody>
          <a:bodyPr wrap="square" rtlCol="0">
            <a:spAutoFit/>
          </a:bodyPr>
          <a:lstStyle/>
          <a:p>
            <a:r>
              <a:rPr lang="fr-BE" sz="2000" dirty="0"/>
              <a:t>Apport calorique des galettes de riz soufflé ~ </a:t>
            </a:r>
            <a:r>
              <a:rPr lang="fr-BE" sz="2000" b="1" dirty="0"/>
              <a:t>380 kcals pour 100 g</a:t>
            </a:r>
            <a:r>
              <a:rPr lang="fr-BE" sz="2000" dirty="0"/>
              <a:t>, </a:t>
            </a:r>
          </a:p>
          <a:p>
            <a:r>
              <a:rPr lang="fr-BE" sz="2000" dirty="0">
                <a:sym typeface="Wingdings" panose="05000000000000000000" pitchFamily="2" charset="2"/>
              </a:rPr>
              <a:t> P</a:t>
            </a:r>
            <a:r>
              <a:rPr lang="fr-BE" sz="2000" dirty="0"/>
              <a:t>lus élevé que celui du pain !</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8346049"/>
      </p:ext>
    </p:extLst>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0" name="Straight Connector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BE1F39-DFBA-41B7-97D6-64250600405A}"/>
              </a:ext>
            </a:extLst>
          </p:cNvPr>
          <p:cNvCxnSpPr>
            <a:cxnSpLocks/>
          </p:cNvCxnSpPr>
          <p:nvPr/>
        </p:nvCxnSpPr>
        <p:spPr>
          <a:xfrm flipV="1">
            <a:off x="543891" y="2383280"/>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171" name="Shape 1171"/>
          <p:cNvSpPr/>
          <p:nvPr/>
        </p:nvSpPr>
        <p:spPr>
          <a:xfrm>
            <a:off x="139700" y="571500"/>
            <a:ext cx="3632200" cy="1765300"/>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50800" tIns="50800" rIns="50800" bIns="50800">
            <a:spAutoFit/>
          </a:bodyPr>
          <a:lstStyle/>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300">
                <a:latin typeface="Calibri"/>
                <a:ea typeface="Calibri"/>
                <a:cs typeface="Calibri"/>
                <a:sym typeface="Calibri"/>
              </a:defRPr>
            </a:pPr>
            <a:endParaRPr sz="1200">
              <a:latin typeface="Times"/>
              <a:ea typeface="Times"/>
              <a:cs typeface="Times"/>
              <a:sym typeface="Times"/>
            </a:endParaRPr>
          </a:p>
          <a:p>
            <a:pPr>
              <a:spcBef>
                <a:spcPts val="1200"/>
              </a:spcBef>
              <a:defRPr sz="4800">
                <a:latin typeface="Calibri"/>
                <a:ea typeface="Calibri"/>
                <a:cs typeface="Calibri"/>
                <a:sym typeface="Calibri"/>
              </a:defRPr>
            </a:pPr>
            <a:endParaRPr sz="1200">
              <a:latin typeface="Times"/>
              <a:ea typeface="Times"/>
              <a:cs typeface="Times"/>
              <a:sym typeface="Times"/>
            </a:endParaRPr>
          </a:p>
        </p:txBody>
      </p:sp>
      <p:cxnSp>
        <p:nvCxnSpPr>
          <p:cNvPr id="5" name="Straight Connecto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F20BCD-1AB5-4EA0-808B-699B936629C8}"/>
              </a:ext>
            </a:extLst>
          </p:cNvPr>
          <p:cNvCxnSpPr>
            <a:cxnSpLocks/>
          </p:cNvCxnSpPr>
          <p:nvPr/>
        </p:nvCxnSpPr>
        <p:spPr>
          <a:xfrm flipV="1">
            <a:off x="559800" y="3461611"/>
            <a:ext cx="846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4F2445-3685-477D-88F6-BB0529F38935}"/>
              </a:ext>
            </a:extLst>
          </p:cNvPr>
          <p:cNvSpPr txBox="1"/>
          <p:nvPr/>
        </p:nvSpPr>
        <p:spPr>
          <a:xfrm>
            <a:off x="59690" y="3584503"/>
            <a:ext cx="1224627" cy="646331"/>
          </a:xfrm>
          <a:prstGeom prst="rect">
            <a:avLst/>
          </a:prstGeom>
          <a:noFill/>
        </p:spPr>
        <p:txBody>
          <a:bodyPr wrap="square" rtlCol="0">
            <a:spAutoFit/>
          </a:bodyPr>
          <a:lstStyle/>
          <a:p>
            <a:pPr algn="ctr"/>
            <a:r>
              <a:rPr lang="fr-BE" b="1" dirty="0"/>
              <a:t>Petit déjeuner</a:t>
            </a:r>
          </a:p>
        </p:txBody>
      </p: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935574-02BD-4BCF-8ADC-D56C4EC2749E}"/>
              </a:ext>
            </a:extLst>
          </p:cNvPr>
          <p:cNvSpPr txBox="1"/>
          <p:nvPr/>
        </p:nvSpPr>
        <p:spPr>
          <a:xfrm>
            <a:off x="1640162" y="1162545"/>
            <a:ext cx="1316507" cy="369332"/>
          </a:xfrm>
          <a:prstGeom prst="rect">
            <a:avLst/>
          </a:prstGeom>
          <a:noFill/>
        </p:spPr>
        <p:txBody>
          <a:bodyPr wrap="square" rtlCol="0">
            <a:spAutoFit/>
          </a:bodyPr>
          <a:lstStyle/>
          <a:p>
            <a:pPr algn="ctr"/>
            <a:r>
              <a:rPr lang="fr-BE" b="1" dirty="0">
                <a:solidFill>
                  <a:schemeClr val="accent6"/>
                </a:solidFill>
              </a:rPr>
              <a:t>Glycémie</a:t>
            </a:r>
          </a:p>
        </p:txBody>
      </p:sp>
      <p:sp>
        <p:nvSpPr>
          <p:cNvPr id="13" name="Titl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CA8C3C7-618B-4097-9B65-768F3C1D5A22}"/>
              </a:ext>
            </a:extLst>
          </p:cNvPr>
          <p:cNvSpPr>
            <a:spLocks noGrp="1"/>
          </p:cNvSpPr>
          <p:nvPr>
            <p:ph type="title"/>
          </p:nvPr>
        </p:nvSpPr>
        <p:spPr/>
        <p:txBody>
          <a:bodyPr/>
          <a:lstStyle/>
          <a:p>
            <a:r>
              <a:rPr lang="fr-BE" dirty="0"/>
              <a:t>Imaginez sur une journée …</a:t>
            </a:r>
          </a:p>
        </p:txBody>
      </p:sp>
      <p:grpSp>
        <p:nvGrpSpPr>
          <p:cNvPr id="4" name="Group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3A6163E-84AE-47AD-ADCB-23FE0C69AC1D}"/>
              </a:ext>
            </a:extLst>
          </p:cNvPr>
          <p:cNvGrpSpPr/>
          <p:nvPr/>
        </p:nvGrpSpPr>
        <p:grpSpPr>
          <a:xfrm>
            <a:off x="1903702" y="3101840"/>
            <a:ext cx="1896801" cy="2902051"/>
            <a:chOff x="1903702" y="3101840"/>
            <a:chExt cx="1896801" cy="2902051"/>
          </a:xfrm>
        </p:grpSpPr>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C150EA-9600-4C20-B1B4-0C85B563E87D}"/>
                </a:ext>
              </a:extLst>
            </p:cNvPr>
            <p:cNvSpPr txBox="1"/>
            <p:nvPr/>
          </p:nvSpPr>
          <p:spPr>
            <a:xfrm>
              <a:off x="2310774" y="4250771"/>
              <a:ext cx="1026367" cy="307777"/>
            </a:xfrm>
            <a:prstGeom prst="rect">
              <a:avLst/>
            </a:prstGeom>
            <a:noFill/>
          </p:spPr>
          <p:txBody>
            <a:bodyPr wrap="square" rtlCol="0">
              <a:spAutoFit/>
            </a:bodyPr>
            <a:lstStyle/>
            <a:p>
              <a:pPr algn="ctr"/>
              <a:r>
                <a:rPr lang="fr-BE" sz="1400" b="1" dirty="0"/>
                <a:t>10-11h</a:t>
              </a:r>
            </a:p>
          </p:txBody>
        </p:sp>
        <p:grpSp>
          <p:nvGrpSpPr>
            <p:cNvPr id="6" name="Group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E01164-D902-4656-A181-1D9FD2F4F88B}"/>
                </a:ext>
              </a:extLst>
            </p:cNvPr>
            <p:cNvGrpSpPr/>
            <p:nvPr/>
          </p:nvGrpSpPr>
          <p:grpSpPr>
            <a:xfrm>
              <a:off x="2109331" y="3517642"/>
              <a:ext cx="1307689" cy="713890"/>
              <a:chOff x="2109331" y="3517642"/>
              <a:chExt cx="1307689" cy="713890"/>
            </a:xfrm>
          </p:grpSpPr>
          <p:sp>
            <p:nvSpPr>
              <p:cNvPr id="46" name="Freeform: Shape 4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EE0FEDF-50C6-4792-B25E-D4C13FB20B56}"/>
                  </a:ext>
                </a:extLst>
              </p:cNvPr>
              <p:cNvSpPr/>
              <p:nvPr/>
            </p:nvSpPr>
            <p:spPr>
              <a:xfrm>
                <a:off x="2239337" y="3517642"/>
                <a:ext cx="1080419" cy="713890"/>
              </a:xfrm>
              <a:custGeom>
                <a:avLst/>
                <a:gdLst>
                  <a:gd name="connsiteX0" fmla="*/ 0 w 1129004"/>
                  <a:gd name="connsiteY0" fmla="*/ 9331 h 681135"/>
                  <a:gd name="connsiteX1" fmla="*/ 149290 w 1129004"/>
                  <a:gd name="connsiteY1" fmla="*/ 419878 h 681135"/>
                  <a:gd name="connsiteX2" fmla="*/ 363894 w 1129004"/>
                  <a:gd name="connsiteY2" fmla="*/ 625151 h 681135"/>
                  <a:gd name="connsiteX3" fmla="*/ 606490 w 1129004"/>
                  <a:gd name="connsiteY3" fmla="*/ 681135 h 681135"/>
                  <a:gd name="connsiteX4" fmla="*/ 793102 w 1129004"/>
                  <a:gd name="connsiteY4" fmla="*/ 578498 h 681135"/>
                  <a:gd name="connsiteX5" fmla="*/ 1129004 w 1129004"/>
                  <a:gd name="connsiteY5" fmla="*/ 0 h 681135"/>
                  <a:gd name="connsiteX6" fmla="*/ 0 w 1129004"/>
                  <a:gd name="connsiteY6" fmla="*/ 9331 h 6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9004" h="681135">
                    <a:moveTo>
                      <a:pt x="0" y="9331"/>
                    </a:moveTo>
                    <a:lnTo>
                      <a:pt x="149290" y="419878"/>
                    </a:lnTo>
                    <a:lnTo>
                      <a:pt x="363894" y="625151"/>
                    </a:lnTo>
                    <a:lnTo>
                      <a:pt x="606490" y="681135"/>
                    </a:lnTo>
                    <a:lnTo>
                      <a:pt x="793102" y="578498"/>
                    </a:lnTo>
                    <a:lnTo>
                      <a:pt x="1129004" y="0"/>
                    </a:lnTo>
                    <a:lnTo>
                      <a:pt x="0" y="9331"/>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TextBox 8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A39C6E-6173-4471-83FA-D2F77EBD92A0}"/>
                  </a:ext>
                </a:extLst>
              </p:cNvPr>
              <p:cNvSpPr txBox="1"/>
              <p:nvPr/>
            </p:nvSpPr>
            <p:spPr>
              <a:xfrm>
                <a:off x="2109331" y="3559885"/>
                <a:ext cx="1307689" cy="276999"/>
              </a:xfrm>
              <a:prstGeom prst="rect">
                <a:avLst/>
              </a:prstGeom>
              <a:noFill/>
            </p:spPr>
            <p:txBody>
              <a:bodyPr wrap="square" rtlCol="0">
                <a:spAutoFit/>
              </a:bodyPr>
              <a:lstStyle/>
              <a:p>
                <a:pPr algn="ctr"/>
                <a:r>
                  <a:rPr lang="fr-BE" sz="1200" b="1" dirty="0"/>
                  <a:t>Hypoglycémie</a:t>
                </a:r>
              </a:p>
            </p:txBody>
          </p:sp>
        </p:grpSp>
        <p:sp>
          <p:nvSpPr>
            <p:cNvPr id="87" name="TextBox 8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BFFF44-FC57-47DB-99F7-9EBBC3D35788}"/>
                </a:ext>
              </a:extLst>
            </p:cNvPr>
            <p:cNvSpPr txBox="1"/>
            <p:nvPr/>
          </p:nvSpPr>
          <p:spPr>
            <a:xfrm>
              <a:off x="2148243" y="3101840"/>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a:t>
              </a:r>
            </a:p>
          </p:txBody>
        </p:sp>
        <p:pic>
          <p:nvPicPr>
            <p:cNvPr id="30"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F1166C-58A9-4A26-8BD9-6C6500A45BC3}"/>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3702" y="4680541"/>
              <a:ext cx="1896801" cy="13233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1028" name="Picture 4"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F1B54ED-AB32-4C72-B44B-7CCBD83EA758}"/>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78" y="4221329"/>
            <a:ext cx="1530338" cy="10202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BE8B9A-7602-49A8-8B48-4D69DC212E39}"/>
              </a:ext>
            </a:extLst>
          </p:cNvPr>
          <p:cNvSpPr txBox="1"/>
          <p:nvPr/>
        </p:nvSpPr>
        <p:spPr>
          <a:xfrm>
            <a:off x="7349135" y="3653515"/>
            <a:ext cx="1696243" cy="646331"/>
          </a:xfrm>
          <a:prstGeom prst="rect">
            <a:avLst/>
          </a:prstGeom>
          <a:noFill/>
        </p:spPr>
        <p:txBody>
          <a:bodyPr wrap="square" rtlCol="0">
            <a:spAutoFit/>
          </a:bodyPr>
          <a:lstStyle/>
          <a:p>
            <a:pPr algn="r"/>
            <a:r>
              <a:rPr lang="fr-BE" dirty="0"/>
              <a:t>… souper « chaud », TV…</a:t>
            </a:r>
          </a:p>
        </p:txBody>
      </p: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B61AEE-5B08-49E9-B8F5-2E48CB010CDA}"/>
              </a:ext>
            </a:extLst>
          </p:cNvPr>
          <p:cNvSpPr txBox="1"/>
          <p:nvPr/>
        </p:nvSpPr>
        <p:spPr>
          <a:xfrm>
            <a:off x="1702060" y="1901886"/>
            <a:ext cx="2300083" cy="369332"/>
          </a:xfrm>
          <a:prstGeom prst="rect">
            <a:avLst/>
          </a:prstGeom>
          <a:noFill/>
        </p:spPr>
        <p:txBody>
          <a:bodyPr wrap="square" rtlCol="0">
            <a:spAutoFit/>
          </a:bodyPr>
          <a:lstStyle/>
          <a:p>
            <a:pPr algn="ctr"/>
            <a:r>
              <a:rPr lang="fr-BE" b="1" dirty="0">
                <a:solidFill>
                  <a:schemeClr val="accent2">
                    <a:lumMod val="75000"/>
                  </a:schemeClr>
                </a:solidFill>
              </a:rPr>
              <a:t>Insuline</a:t>
            </a:r>
          </a:p>
        </p:txBody>
      </p:sp>
      <p:grpSp>
        <p:nvGrpSpPr>
          <p:cNvPr id="7"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8849F5-B07F-4E26-9CA5-DEBD4BB698D2}"/>
              </a:ext>
            </a:extLst>
          </p:cNvPr>
          <p:cNvGrpSpPr/>
          <p:nvPr/>
        </p:nvGrpSpPr>
        <p:grpSpPr>
          <a:xfrm>
            <a:off x="6748699" y="11212"/>
            <a:ext cx="2336433" cy="1974583"/>
            <a:chOff x="6275088" y="65314"/>
            <a:chExt cx="2336433" cy="1974583"/>
          </a:xfrm>
        </p:grpSpPr>
        <p:sp>
          <p:nvSpPr>
            <p:cNvPr id="3" name="Speech Bubble: Oval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4ACC5C-9A3C-4F68-A416-262D46DE539A}"/>
                </a:ext>
              </a:extLst>
            </p:cNvPr>
            <p:cNvSpPr/>
            <p:nvPr/>
          </p:nvSpPr>
          <p:spPr>
            <a:xfrm>
              <a:off x="6275088" y="65314"/>
              <a:ext cx="2336433" cy="1974583"/>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F4CF80-98FB-42EE-8CEE-65FC2B63F9E6}"/>
                </a:ext>
              </a:extLst>
            </p:cNvPr>
            <p:cNvSpPr txBox="1"/>
            <p:nvPr/>
          </p:nvSpPr>
          <p:spPr>
            <a:xfrm>
              <a:off x="6275088" y="1126348"/>
              <a:ext cx="2300083" cy="646331"/>
            </a:xfrm>
            <a:prstGeom prst="rect">
              <a:avLst/>
            </a:prstGeom>
            <a:noFill/>
          </p:spPr>
          <p:txBody>
            <a:bodyPr wrap="square" rtlCol="0">
              <a:spAutoFit/>
            </a:bodyPr>
            <a:lstStyle/>
            <a:p>
              <a:pPr algn="ctr"/>
              <a:r>
                <a:rPr lang="fr-BE" b="1" dirty="0">
                  <a:solidFill>
                    <a:schemeClr val="accent2">
                      <a:lumMod val="75000"/>
                    </a:schemeClr>
                  </a:solidFill>
                </a:rPr>
                <a:t>Insulinémie élevée toute la journée !</a:t>
              </a:r>
            </a:p>
          </p:txBody>
        </p:sp>
        <p:sp>
          <p:nvSpPr>
            <p:cNvPr id="35" name="TextBox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A17DF5-E935-42EA-8850-C343AA87B78F}"/>
                </a:ext>
              </a:extLst>
            </p:cNvPr>
            <p:cNvSpPr txBox="1"/>
            <p:nvPr/>
          </p:nvSpPr>
          <p:spPr>
            <a:xfrm>
              <a:off x="6418929" y="764823"/>
              <a:ext cx="2012399" cy="369332"/>
            </a:xfrm>
            <a:prstGeom prst="rect">
              <a:avLst/>
            </a:prstGeom>
            <a:noFill/>
          </p:spPr>
          <p:txBody>
            <a:bodyPr wrap="square" rtlCol="0">
              <a:spAutoFit/>
            </a:bodyPr>
            <a:lstStyle/>
            <a:p>
              <a:pPr algn="ctr"/>
              <a:r>
                <a:rPr lang="fr-BE" b="1" dirty="0">
                  <a:solidFill>
                    <a:schemeClr val="accent6"/>
                  </a:solidFill>
                </a:rPr>
                <a:t>Glycémie « yoyo »</a:t>
              </a:r>
            </a:p>
          </p:txBody>
        </p:sp>
        <p:sp>
          <p:nvSpPr>
            <p:cNvPr id="36" name="TextBox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956C13-3CB3-4920-8FBF-08D66CDA6161}"/>
                </a:ext>
              </a:extLst>
            </p:cNvPr>
            <p:cNvSpPr txBox="1"/>
            <p:nvPr/>
          </p:nvSpPr>
          <p:spPr>
            <a:xfrm>
              <a:off x="6603059" y="291804"/>
              <a:ext cx="1574066" cy="461665"/>
            </a:xfrm>
            <a:prstGeom prst="rect">
              <a:avLst/>
            </a:prstGeom>
            <a:noFill/>
          </p:spPr>
          <p:txBody>
            <a:bodyPr wrap="square" rtlCol="0">
              <a:spAutoFit/>
            </a:bodyPr>
            <a:lstStyle/>
            <a:p>
              <a:pPr algn="ctr"/>
              <a:r>
                <a:rPr lang="fr-BE" sz="2400" b="1" dirty="0"/>
                <a:t>Conclusion</a:t>
              </a:r>
            </a:p>
          </p:txBody>
        </p:sp>
      </p:grpSp>
      <p:grpSp>
        <p:nvGrpSpPr>
          <p:cNvPr id="9" name="Group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3E0161-A998-4178-83D3-F06DB3D5C245}"/>
              </a:ext>
            </a:extLst>
          </p:cNvPr>
          <p:cNvGrpSpPr/>
          <p:nvPr/>
        </p:nvGrpSpPr>
        <p:grpSpPr>
          <a:xfrm>
            <a:off x="6176739" y="3064459"/>
            <a:ext cx="1850340" cy="3558996"/>
            <a:chOff x="6176739" y="3064459"/>
            <a:chExt cx="1850340" cy="3558996"/>
          </a:xfrm>
        </p:grpSpPr>
        <p:sp>
          <p:nvSpPr>
            <p:cNvPr id="89" name="TextBox 8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00731D-579D-4F22-9E21-AAC2D4726926}"/>
                </a:ext>
              </a:extLst>
            </p:cNvPr>
            <p:cNvSpPr txBox="1"/>
            <p:nvPr/>
          </p:nvSpPr>
          <p:spPr>
            <a:xfrm>
              <a:off x="6448065" y="3064459"/>
              <a:ext cx="1307689" cy="338554"/>
            </a:xfrm>
            <a:prstGeom prst="rect">
              <a:avLst/>
            </a:prstGeom>
            <a:noFill/>
          </p:spPr>
          <p:txBody>
            <a:bodyPr wrap="square" rtlCol="0">
              <a:spAutoFit/>
            </a:bodyPr>
            <a:lstStyle/>
            <a:p>
              <a:pPr algn="ctr"/>
              <a:r>
                <a:rPr lang="fr-BE" sz="1600" b="1" dirty="0">
                  <a:solidFill>
                    <a:schemeClr val="accent1">
                      <a:lumMod val="75000"/>
                    </a:schemeClr>
                  </a:solidFill>
                </a:rPr>
                <a:t>FRINGALE !!!</a:t>
              </a:r>
            </a:p>
          </p:txBody>
        </p:sp>
        <p:grpSp>
          <p:nvGrpSpPr>
            <p:cNvPr id="10" name="Group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DAFF80-F773-4446-A2DD-79651C6A5D1F}"/>
                </a:ext>
              </a:extLst>
            </p:cNvPr>
            <p:cNvGrpSpPr/>
            <p:nvPr/>
          </p:nvGrpSpPr>
          <p:grpSpPr>
            <a:xfrm>
              <a:off x="6176739" y="3489651"/>
              <a:ext cx="1850340" cy="3133804"/>
              <a:chOff x="6176739" y="3489651"/>
              <a:chExt cx="1850340" cy="3133804"/>
            </a:xfrm>
          </p:grpSpPr>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33C426-1B04-4713-9FD3-4962F7F9BF0F}"/>
                  </a:ext>
                </a:extLst>
              </p:cNvPr>
              <p:cNvSpPr txBox="1"/>
              <p:nvPr/>
            </p:nvSpPr>
            <p:spPr>
              <a:xfrm>
                <a:off x="6550602" y="4338839"/>
                <a:ext cx="1026367" cy="307777"/>
              </a:xfrm>
              <a:prstGeom prst="rect">
                <a:avLst/>
              </a:prstGeom>
              <a:noFill/>
            </p:spPr>
            <p:txBody>
              <a:bodyPr wrap="square" rtlCol="0">
                <a:spAutoFit/>
              </a:bodyPr>
              <a:lstStyle/>
              <a:p>
                <a:pPr algn="ctr"/>
                <a:r>
                  <a:rPr lang="fr-BE" sz="1400" b="1" dirty="0"/>
                  <a:t>17-18h30</a:t>
                </a:r>
              </a:p>
            </p:txBody>
          </p:sp>
          <p:grpSp>
            <p:nvGrpSpPr>
              <p:cNvPr id="11" name="Group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6EE5A4-9AB7-43DF-8805-2D091093CD90}"/>
                  </a:ext>
                </a:extLst>
              </p:cNvPr>
              <p:cNvGrpSpPr/>
              <p:nvPr/>
            </p:nvGrpSpPr>
            <p:grpSpPr>
              <a:xfrm>
                <a:off x="6344755" y="3489651"/>
                <a:ext cx="1514307" cy="844306"/>
                <a:chOff x="6344755" y="3489651"/>
                <a:chExt cx="1514307" cy="844306"/>
              </a:xfrm>
            </p:grpSpPr>
            <p:sp>
              <p:nvSpPr>
                <p:cNvPr id="48" name="Freeform: Shape 4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D49FB1-5A7D-4D82-9620-ABBA46296581}"/>
                    </a:ext>
                  </a:extLst>
                </p:cNvPr>
                <p:cNvSpPr/>
                <p:nvPr/>
              </p:nvSpPr>
              <p:spPr>
                <a:xfrm>
                  <a:off x="6344755" y="3489651"/>
                  <a:ext cx="1514307" cy="844306"/>
                </a:xfrm>
                <a:custGeom>
                  <a:avLst/>
                  <a:gdLst>
                    <a:gd name="connsiteX0" fmla="*/ 0 w 1511559"/>
                    <a:gd name="connsiteY0" fmla="*/ 0 h 830425"/>
                    <a:gd name="connsiteX1" fmla="*/ 298580 w 1511559"/>
                    <a:gd name="connsiteY1" fmla="*/ 475861 h 830425"/>
                    <a:gd name="connsiteX2" fmla="*/ 457200 w 1511559"/>
                    <a:gd name="connsiteY2" fmla="*/ 709127 h 830425"/>
                    <a:gd name="connsiteX3" fmla="*/ 606490 w 1511559"/>
                    <a:gd name="connsiteY3" fmla="*/ 830425 h 830425"/>
                    <a:gd name="connsiteX4" fmla="*/ 858417 w 1511559"/>
                    <a:gd name="connsiteY4" fmla="*/ 793102 h 830425"/>
                    <a:gd name="connsiteX5" fmla="*/ 1110343 w 1511559"/>
                    <a:gd name="connsiteY5" fmla="*/ 541176 h 830425"/>
                    <a:gd name="connsiteX6" fmla="*/ 1343608 w 1511559"/>
                    <a:gd name="connsiteY6" fmla="*/ 289249 h 830425"/>
                    <a:gd name="connsiteX7" fmla="*/ 1511559 w 1511559"/>
                    <a:gd name="connsiteY7" fmla="*/ 9331 h 830425"/>
                    <a:gd name="connsiteX8" fmla="*/ 0 w 1511559"/>
                    <a:gd name="connsiteY8" fmla="*/ 0 h 8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559" h="830425">
                      <a:moveTo>
                        <a:pt x="0" y="0"/>
                      </a:moveTo>
                      <a:lnTo>
                        <a:pt x="298580" y="475861"/>
                      </a:lnTo>
                      <a:lnTo>
                        <a:pt x="457200" y="709127"/>
                      </a:lnTo>
                      <a:lnTo>
                        <a:pt x="606490" y="830425"/>
                      </a:lnTo>
                      <a:lnTo>
                        <a:pt x="858417" y="793102"/>
                      </a:lnTo>
                      <a:lnTo>
                        <a:pt x="1110343" y="541176"/>
                      </a:lnTo>
                      <a:lnTo>
                        <a:pt x="1343608" y="289249"/>
                      </a:lnTo>
                      <a:lnTo>
                        <a:pt x="1511559" y="9331"/>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 name="TextBox 8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5BA808-7877-4E3B-8BB7-6AD648443834}"/>
                    </a:ext>
                  </a:extLst>
                </p:cNvPr>
                <p:cNvSpPr txBox="1"/>
                <p:nvPr/>
              </p:nvSpPr>
              <p:spPr>
                <a:xfrm>
                  <a:off x="6481706" y="3515668"/>
                  <a:ext cx="1307689" cy="276999"/>
                </a:xfrm>
                <a:prstGeom prst="rect">
                  <a:avLst/>
                </a:prstGeom>
                <a:noFill/>
              </p:spPr>
              <p:txBody>
                <a:bodyPr wrap="square" rtlCol="0">
                  <a:spAutoFit/>
                </a:bodyPr>
                <a:lstStyle/>
                <a:p>
                  <a:pPr algn="ctr"/>
                  <a:r>
                    <a:rPr lang="fr-BE" sz="1200" b="1" dirty="0"/>
                    <a:t>Hypoglycémie</a:t>
                  </a:r>
                </a:p>
              </p:txBody>
            </p:sp>
          </p:grpSp>
          <p:pic>
            <p:nvPicPr>
              <p:cNvPr id="93" name="Capture d’écran 2011-11-27 à 13.12.50.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2A96C1-6E25-49E3-8415-BB32AEC78DB1}"/>
                  </a:ext>
                </a:extLst>
              </p:cNvPr>
              <p:cNvPicPr>
                <a:picLocks noChangeAspect="1"/>
              </p:cNvPicPr>
              <p:nvPr/>
            </p:nvPicPr>
            <p:blipFill>
              <a:blip r:embed="rId5">
                <a:extLst/>
              </a:blip>
              <a:stretch>
                <a:fillRect/>
              </a:stretch>
            </p:blipFill>
            <p:spPr>
              <a:xfrm>
                <a:off x="6176739" y="4651498"/>
                <a:ext cx="1850340" cy="1971957"/>
              </a:xfrm>
              <a:prstGeom prst="rect">
                <a:avLst/>
              </a:prstGeom>
            </p:spPr>
          </p:pic>
        </p:grpSp>
      </p:grpSp>
      <p:grpSp>
        <p:nvGrpSpPr>
          <p:cNvPr id="12"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577695-B72B-4A4D-AA3E-B044A4C6FFCF}"/>
              </a:ext>
            </a:extLst>
          </p:cNvPr>
          <p:cNvGrpSpPr/>
          <p:nvPr/>
        </p:nvGrpSpPr>
        <p:grpSpPr>
          <a:xfrm>
            <a:off x="3289130" y="3538662"/>
            <a:ext cx="1248024" cy="2729728"/>
            <a:chOff x="3289130" y="3538662"/>
            <a:chExt cx="1248024" cy="2729728"/>
          </a:xfrm>
        </p:grpSpPr>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D978CA-DA1B-4C56-B29D-CB2C097247CC}"/>
                </a:ext>
              </a:extLst>
            </p:cNvPr>
            <p:cNvSpPr txBox="1"/>
            <p:nvPr/>
          </p:nvSpPr>
          <p:spPr>
            <a:xfrm>
              <a:off x="3389652" y="3538662"/>
              <a:ext cx="1026367" cy="369332"/>
            </a:xfrm>
            <a:prstGeom prst="rect">
              <a:avLst/>
            </a:prstGeom>
            <a:noFill/>
          </p:spPr>
          <p:txBody>
            <a:bodyPr wrap="square" rtlCol="0">
              <a:spAutoFit/>
            </a:bodyPr>
            <a:lstStyle/>
            <a:p>
              <a:pPr algn="ctr"/>
              <a:r>
                <a:rPr lang="fr-BE" b="1" dirty="0"/>
                <a:t>Lunch</a:t>
              </a:r>
            </a:p>
          </p:txBody>
        </p:sp>
        <p:pic>
          <p:nvPicPr>
            <p:cNvPr id="1030" name="Picture 6" descr="Image associé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74AD6C-C590-4066-8BBC-FF852D110DEB}"/>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89130" y="4392944"/>
              <a:ext cx="1248024" cy="18754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4" name="Group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4C4EAB-0E15-4BEB-AE35-6ACEF89C0068}"/>
              </a:ext>
            </a:extLst>
          </p:cNvPr>
          <p:cNvGrpSpPr/>
          <p:nvPr/>
        </p:nvGrpSpPr>
        <p:grpSpPr>
          <a:xfrm>
            <a:off x="4287840" y="3489650"/>
            <a:ext cx="1896801" cy="2509620"/>
            <a:chOff x="4287840" y="3489650"/>
            <a:chExt cx="1896801" cy="2509620"/>
          </a:xfrm>
        </p:grpSpPr>
        <p:sp>
          <p:nvSpPr>
            <p:cNvPr id="23" name="TextBox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2BC3D96-2D69-409D-B3AA-9B7899BE8506}"/>
                </a:ext>
              </a:extLst>
            </p:cNvPr>
            <p:cNvSpPr txBox="1"/>
            <p:nvPr/>
          </p:nvSpPr>
          <p:spPr>
            <a:xfrm>
              <a:off x="4345625" y="3863078"/>
              <a:ext cx="1307689" cy="307777"/>
            </a:xfrm>
            <a:prstGeom prst="rect">
              <a:avLst/>
            </a:prstGeom>
            <a:noFill/>
          </p:spPr>
          <p:txBody>
            <a:bodyPr wrap="square" rtlCol="0">
              <a:spAutoFit/>
            </a:bodyPr>
            <a:lstStyle/>
            <a:p>
              <a:pPr algn="ctr"/>
              <a:r>
                <a:rPr lang="fr-BE" sz="1400" b="1" dirty="0"/>
                <a:t>14h</a:t>
              </a:r>
            </a:p>
          </p:txBody>
        </p:sp>
        <p:grpSp>
          <p:nvGrpSpPr>
            <p:cNvPr id="15" name="Group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2A9A91-1740-4228-A7F6-3162FC999DE8}"/>
                </a:ext>
              </a:extLst>
            </p:cNvPr>
            <p:cNvGrpSpPr/>
            <p:nvPr/>
          </p:nvGrpSpPr>
          <p:grpSpPr>
            <a:xfrm>
              <a:off x="4870569" y="3489650"/>
              <a:ext cx="1265237" cy="488458"/>
              <a:chOff x="4870569" y="3489650"/>
              <a:chExt cx="1265237" cy="488458"/>
            </a:xfrm>
          </p:grpSpPr>
          <p:sp>
            <p:nvSpPr>
              <p:cNvPr id="47" name="Freeform: Shape 4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DF5171-A6C2-4B13-B96D-C8E9BBDEA4C7}"/>
                  </a:ext>
                </a:extLst>
              </p:cNvPr>
              <p:cNvSpPr/>
              <p:nvPr/>
            </p:nvSpPr>
            <p:spPr>
              <a:xfrm>
                <a:off x="4870569" y="3489650"/>
                <a:ext cx="171061" cy="338681"/>
              </a:xfrm>
              <a:custGeom>
                <a:avLst/>
                <a:gdLst>
                  <a:gd name="connsiteX0" fmla="*/ 0 w 139959"/>
                  <a:gd name="connsiteY0" fmla="*/ 0 h 307911"/>
                  <a:gd name="connsiteX1" fmla="*/ 46653 w 139959"/>
                  <a:gd name="connsiteY1" fmla="*/ 205274 h 307911"/>
                  <a:gd name="connsiteX2" fmla="*/ 74645 w 139959"/>
                  <a:gd name="connsiteY2" fmla="*/ 307911 h 307911"/>
                  <a:gd name="connsiteX3" fmla="*/ 130629 w 139959"/>
                  <a:gd name="connsiteY3" fmla="*/ 214605 h 307911"/>
                  <a:gd name="connsiteX4" fmla="*/ 139959 w 139959"/>
                  <a:gd name="connsiteY4" fmla="*/ 18662 h 307911"/>
                  <a:gd name="connsiteX5" fmla="*/ 0 w 139959"/>
                  <a:gd name="connsiteY5" fmla="*/ 0 h 3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59" h="307911">
                    <a:moveTo>
                      <a:pt x="0" y="0"/>
                    </a:moveTo>
                    <a:lnTo>
                      <a:pt x="46653" y="205274"/>
                    </a:lnTo>
                    <a:lnTo>
                      <a:pt x="74645" y="307911"/>
                    </a:lnTo>
                    <a:lnTo>
                      <a:pt x="130629" y="214605"/>
                    </a:lnTo>
                    <a:lnTo>
                      <a:pt x="139959" y="18662"/>
                    </a:lnTo>
                    <a:lnTo>
                      <a:pt x="0" y="0"/>
                    </a:lnTo>
                    <a:close/>
                  </a:path>
                </a:pathLst>
              </a:custGeom>
              <a:pattFill prst="lt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 name="TextBox 8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BD8DE3C-615A-4514-8A66-783728B3A002}"/>
                  </a:ext>
                </a:extLst>
              </p:cNvPr>
              <p:cNvSpPr txBox="1"/>
              <p:nvPr/>
            </p:nvSpPr>
            <p:spPr>
              <a:xfrm>
                <a:off x="5054629" y="3516443"/>
                <a:ext cx="1081177" cy="461665"/>
              </a:xfrm>
              <a:prstGeom prst="rect">
                <a:avLst/>
              </a:prstGeom>
              <a:noFill/>
            </p:spPr>
            <p:txBody>
              <a:bodyPr wrap="square" rtlCol="0">
                <a:spAutoFit/>
              </a:bodyPr>
              <a:lstStyle/>
              <a:p>
                <a:pPr algn="ctr"/>
                <a:r>
                  <a:rPr lang="fr-BE" sz="1200" b="1" dirty="0"/>
                  <a:t>Hypoglycémie</a:t>
                </a:r>
              </a:p>
              <a:p>
                <a:pPr algn="ctr"/>
                <a:r>
                  <a:rPr lang="fr-BE" sz="1200" b="1" dirty="0"/>
                  <a:t>transitoire</a:t>
                </a:r>
              </a:p>
            </p:txBody>
          </p:sp>
        </p:grpSp>
        <p:sp>
          <p:nvSpPr>
            <p:cNvPr id="91" name="TextBox 9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D76D5A-9C82-40F3-9C08-B72A89258B1A}"/>
                </a:ext>
              </a:extLst>
            </p:cNvPr>
            <p:cNvSpPr txBox="1"/>
            <p:nvPr/>
          </p:nvSpPr>
          <p:spPr>
            <a:xfrm>
              <a:off x="4324116" y="4057245"/>
              <a:ext cx="1483135" cy="584775"/>
            </a:xfrm>
            <a:prstGeom prst="rect">
              <a:avLst/>
            </a:prstGeom>
            <a:noFill/>
          </p:spPr>
          <p:txBody>
            <a:bodyPr wrap="square" rtlCol="0">
              <a:spAutoFit/>
            </a:bodyPr>
            <a:lstStyle/>
            <a:p>
              <a:pPr algn="ctr"/>
              <a:r>
                <a:rPr lang="fr-BE" sz="1600" b="1" dirty="0">
                  <a:solidFill>
                    <a:schemeClr val="accent1">
                      <a:lumMod val="75000"/>
                    </a:schemeClr>
                  </a:solidFill>
                </a:rPr>
                <a:t>COUP POMPE</a:t>
              </a:r>
            </a:p>
            <a:p>
              <a:pPr algn="ctr"/>
              <a:r>
                <a:rPr lang="fr-BE" sz="1600" b="1" dirty="0">
                  <a:solidFill>
                    <a:schemeClr val="accent1">
                      <a:lumMod val="75000"/>
                    </a:schemeClr>
                  </a:solidFill>
                </a:rPr>
                <a:t>ENVIE SUCRE</a:t>
              </a:r>
            </a:p>
          </p:txBody>
        </p:sp>
        <p:pic>
          <p:nvPicPr>
            <p:cNvPr id="39"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2FDAB2-A2AB-4F87-98D2-41EC2FDCE6F3}"/>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87840" y="4675920"/>
              <a:ext cx="1896801" cy="13233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sp>
        <p:nvSpPr>
          <p:cNvPr id="51" name="TextBox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955FEE-2554-4B7B-83CD-53760272EC33}"/>
              </a:ext>
            </a:extLst>
          </p:cNvPr>
          <p:cNvSpPr txBox="1"/>
          <p:nvPr/>
        </p:nvSpPr>
        <p:spPr>
          <a:xfrm>
            <a:off x="8083779" y="2431882"/>
            <a:ext cx="1026367" cy="523220"/>
          </a:xfrm>
          <a:prstGeom prst="rect">
            <a:avLst/>
          </a:prstGeom>
          <a:noFill/>
        </p:spPr>
        <p:txBody>
          <a:bodyPr wrap="square" rtlCol="0">
            <a:spAutoFit/>
          </a:bodyPr>
          <a:lstStyle/>
          <a:p>
            <a:pPr algn="ctr"/>
            <a:r>
              <a:rPr lang="fr-BE" sz="1400" b="1" dirty="0"/>
              <a:t>Valeurs Normales</a:t>
            </a:r>
          </a:p>
        </p:txBody>
      </p:sp>
      <p:pic>
        <p:nvPicPr>
          <p:cNvPr id="49" name="Picture 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4D549F-DB1E-428A-8589-1541FDE1F640}"/>
              </a:ext>
            </a:extLst>
          </p:cNvPr>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7647" y="1380921"/>
            <a:ext cx="7431136" cy="29781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619824"/>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 name="Picture 2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8175BD-4664-4322-929C-AA1637A22241}"/>
              </a:ext>
            </a:extLst>
          </p:cNvPr>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407" t="2208" r="5628" b="2669"/>
          <a:stretch/>
        </p:blipFill>
        <p:spPr>
          <a:xfrm>
            <a:off x="3247244" y="4415613"/>
            <a:ext cx="1760389" cy="1427717"/>
          </a:xfrm>
          <a:prstGeom prst="rect">
            <a:avLst/>
          </a:prstGeom>
        </p:spPr>
      </p:pic>
      <p:sp>
        <p:nvSpPr>
          <p:cNvPr id="2" name="Title 1"/>
          <p:cNvSpPr>
            <a:spLocks noGrp="1"/>
          </p:cNvSpPr>
          <p:nvPr>
            <p:ph type="title"/>
          </p:nvPr>
        </p:nvSpPr>
        <p:spPr/>
        <p:txBody>
          <a:bodyPr/>
          <a:lstStyle/>
          <a:p>
            <a:r>
              <a:rPr lang="en-US" dirty="0"/>
              <a:t>Version </a:t>
            </a:r>
            <a:r>
              <a:rPr lang="en-US" dirty="0" err="1"/>
              <a:t>idéale</a:t>
            </a:r>
            <a:r>
              <a:rPr lang="en-US" dirty="0"/>
              <a:t> </a:t>
            </a:r>
            <a:r>
              <a:rPr lang="en-US" dirty="0">
                <a:sym typeface="Wingdings" panose="05000000000000000000" pitchFamily="2" charset="2"/>
              </a:rPr>
              <a:t></a:t>
            </a:r>
            <a:endParaRPr lang="fr-BE" dirty="0"/>
          </a:p>
        </p:txBody>
      </p:sp>
      <p:sp>
        <p:nvSpPr>
          <p:cNvPr id="10" name="Freeform 9"/>
          <p:cNvSpPr/>
          <p:nvPr/>
        </p:nvSpPr>
        <p:spPr>
          <a:xfrm>
            <a:off x="1914245" y="1394913"/>
            <a:ext cx="4944862" cy="623910"/>
          </a:xfrm>
          <a:custGeom>
            <a:avLst/>
            <a:gdLst>
              <a:gd name="connsiteX0" fmla="*/ 0 w 4651899"/>
              <a:gd name="connsiteY0" fmla="*/ 1009986 h 1031572"/>
              <a:gd name="connsiteX1" fmla="*/ 363984 w 4651899"/>
              <a:gd name="connsiteY1" fmla="*/ 299773 h 1031572"/>
              <a:gd name="connsiteX2" fmla="*/ 1020932 w 4651899"/>
              <a:gd name="connsiteY2" fmla="*/ 282017 h 1031572"/>
              <a:gd name="connsiteX3" fmla="*/ 1882066 w 4651899"/>
              <a:gd name="connsiteY3" fmla="*/ 859066 h 1031572"/>
              <a:gd name="connsiteX4" fmla="*/ 2299316 w 4651899"/>
              <a:gd name="connsiteY4" fmla="*/ 983353 h 1031572"/>
              <a:gd name="connsiteX5" fmla="*/ 2831976 w 4651899"/>
              <a:gd name="connsiteY5" fmla="*/ 139975 h 1031572"/>
              <a:gd name="connsiteX6" fmla="*/ 3435658 w 4651899"/>
              <a:gd name="connsiteY6" fmla="*/ 33443 h 1031572"/>
              <a:gd name="connsiteX7" fmla="*/ 4651899 w 4651899"/>
              <a:gd name="connsiteY7" fmla="*/ 486204 h 1031572"/>
              <a:gd name="connsiteX0" fmla="*/ 0 w 4651899"/>
              <a:gd name="connsiteY0" fmla="*/ 1009986 h 1012766"/>
              <a:gd name="connsiteX1" fmla="*/ 363984 w 4651899"/>
              <a:gd name="connsiteY1" fmla="*/ 299773 h 1012766"/>
              <a:gd name="connsiteX2" fmla="*/ 1020932 w 4651899"/>
              <a:gd name="connsiteY2" fmla="*/ 282017 h 1012766"/>
              <a:gd name="connsiteX3" fmla="*/ 1908699 w 4651899"/>
              <a:gd name="connsiteY3" fmla="*/ 770289 h 1012766"/>
              <a:gd name="connsiteX4" fmla="*/ 2299316 w 4651899"/>
              <a:gd name="connsiteY4" fmla="*/ 983353 h 1012766"/>
              <a:gd name="connsiteX5" fmla="*/ 2831976 w 4651899"/>
              <a:gd name="connsiteY5" fmla="*/ 139975 h 1012766"/>
              <a:gd name="connsiteX6" fmla="*/ 3435658 w 4651899"/>
              <a:gd name="connsiteY6" fmla="*/ 33443 h 1012766"/>
              <a:gd name="connsiteX7" fmla="*/ 4651899 w 4651899"/>
              <a:gd name="connsiteY7" fmla="*/ 486204 h 1012766"/>
              <a:gd name="connsiteX0" fmla="*/ 0 w 4651899"/>
              <a:gd name="connsiteY0" fmla="*/ 1001109 h 1001109"/>
              <a:gd name="connsiteX1" fmla="*/ 363984 w 4651899"/>
              <a:gd name="connsiteY1" fmla="*/ 290896 h 1001109"/>
              <a:gd name="connsiteX2" fmla="*/ 1020932 w 4651899"/>
              <a:gd name="connsiteY2" fmla="*/ 273140 h 1001109"/>
              <a:gd name="connsiteX3" fmla="*/ 1908699 w 4651899"/>
              <a:gd name="connsiteY3" fmla="*/ 761412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1001109 h 1001109"/>
              <a:gd name="connsiteX1" fmla="*/ 363984 w 4651899"/>
              <a:gd name="connsiteY1" fmla="*/ 290896 h 1001109"/>
              <a:gd name="connsiteX2" fmla="*/ 1020932 w 4651899"/>
              <a:gd name="connsiteY2" fmla="*/ 273140 h 1001109"/>
              <a:gd name="connsiteX3" fmla="*/ 1917577 w 4651899"/>
              <a:gd name="connsiteY3" fmla="*/ 654880 h 1001109"/>
              <a:gd name="connsiteX4" fmla="*/ 2308194 w 4651899"/>
              <a:gd name="connsiteY4" fmla="*/ 725901 h 1001109"/>
              <a:gd name="connsiteX5" fmla="*/ 2831976 w 4651899"/>
              <a:gd name="connsiteY5" fmla="*/ 131098 h 1001109"/>
              <a:gd name="connsiteX6" fmla="*/ 3435658 w 4651899"/>
              <a:gd name="connsiteY6" fmla="*/ 24566 h 1001109"/>
              <a:gd name="connsiteX7" fmla="*/ 4651899 w 4651899"/>
              <a:gd name="connsiteY7" fmla="*/ 477327 h 1001109"/>
              <a:gd name="connsiteX0" fmla="*/ 0 w 4651899"/>
              <a:gd name="connsiteY0" fmla="*/ 998431 h 998431"/>
              <a:gd name="connsiteX1" fmla="*/ 363984 w 4651899"/>
              <a:gd name="connsiteY1" fmla="*/ 288218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020932 w 4651899"/>
              <a:gd name="connsiteY2" fmla="*/ 270462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1917577 w 4651899"/>
              <a:gd name="connsiteY3" fmla="*/ 652202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998431 h 998431"/>
              <a:gd name="connsiteX1" fmla="*/ 727968 w 4651899"/>
              <a:gd name="connsiteY1" fmla="*/ 812000 h 998431"/>
              <a:gd name="connsiteX2" fmla="*/ 1393794 w 4651899"/>
              <a:gd name="connsiteY2" fmla="*/ 865266 h 998431"/>
              <a:gd name="connsiteX3" fmla="*/ 2068497 w 4651899"/>
              <a:gd name="connsiteY3" fmla="*/ 856388 h 998431"/>
              <a:gd name="connsiteX4" fmla="*/ 2334827 w 4651899"/>
              <a:gd name="connsiteY4" fmla="*/ 625568 h 998431"/>
              <a:gd name="connsiteX5" fmla="*/ 2831976 w 4651899"/>
              <a:gd name="connsiteY5" fmla="*/ 128420 h 998431"/>
              <a:gd name="connsiteX6" fmla="*/ 3435658 w 4651899"/>
              <a:gd name="connsiteY6" fmla="*/ 21888 h 998431"/>
              <a:gd name="connsiteX7" fmla="*/ 4651899 w 4651899"/>
              <a:gd name="connsiteY7" fmla="*/ 474649 h 998431"/>
              <a:gd name="connsiteX0" fmla="*/ 0 w 4651899"/>
              <a:gd name="connsiteY0" fmla="*/ 1000589 h 1000589"/>
              <a:gd name="connsiteX1" fmla="*/ 727968 w 4651899"/>
              <a:gd name="connsiteY1" fmla="*/ 814158 h 1000589"/>
              <a:gd name="connsiteX2" fmla="*/ 1393794 w 4651899"/>
              <a:gd name="connsiteY2" fmla="*/ 867424 h 1000589"/>
              <a:gd name="connsiteX3" fmla="*/ 2068497 w 4651899"/>
              <a:gd name="connsiteY3" fmla="*/ 858546 h 1000589"/>
              <a:gd name="connsiteX4" fmla="*/ 2521258 w 4651899"/>
              <a:gd name="connsiteY4" fmla="*/ 707625 h 1000589"/>
              <a:gd name="connsiteX5" fmla="*/ 2831976 w 4651899"/>
              <a:gd name="connsiteY5" fmla="*/ 130578 h 1000589"/>
              <a:gd name="connsiteX6" fmla="*/ 3435658 w 4651899"/>
              <a:gd name="connsiteY6" fmla="*/ 24046 h 1000589"/>
              <a:gd name="connsiteX7" fmla="*/ 4651899 w 4651899"/>
              <a:gd name="connsiteY7" fmla="*/ 476807 h 1000589"/>
              <a:gd name="connsiteX0" fmla="*/ 0 w 4651899"/>
              <a:gd name="connsiteY0" fmla="*/ 976762 h 976762"/>
              <a:gd name="connsiteX1" fmla="*/ 727968 w 4651899"/>
              <a:gd name="connsiteY1" fmla="*/ 790331 h 976762"/>
              <a:gd name="connsiteX2" fmla="*/ 1393794 w 4651899"/>
              <a:gd name="connsiteY2" fmla="*/ 843597 h 976762"/>
              <a:gd name="connsiteX3" fmla="*/ 2068497 w 4651899"/>
              <a:gd name="connsiteY3" fmla="*/ 834719 h 976762"/>
              <a:gd name="connsiteX4" fmla="*/ 2521258 w 4651899"/>
              <a:gd name="connsiteY4" fmla="*/ 683798 h 976762"/>
              <a:gd name="connsiteX5" fmla="*/ 2894120 w 4651899"/>
              <a:gd name="connsiteY5" fmla="*/ 506247 h 976762"/>
              <a:gd name="connsiteX6" fmla="*/ 3435658 w 4651899"/>
              <a:gd name="connsiteY6" fmla="*/ 219 h 976762"/>
              <a:gd name="connsiteX7" fmla="*/ 4651899 w 4651899"/>
              <a:gd name="connsiteY7" fmla="*/ 452980 h 976762"/>
              <a:gd name="connsiteX0" fmla="*/ 0 w 4651899"/>
              <a:gd name="connsiteY0" fmla="*/ 569338 h 569338"/>
              <a:gd name="connsiteX1" fmla="*/ 727968 w 4651899"/>
              <a:gd name="connsiteY1" fmla="*/ 382907 h 569338"/>
              <a:gd name="connsiteX2" fmla="*/ 1393794 w 4651899"/>
              <a:gd name="connsiteY2" fmla="*/ 436173 h 569338"/>
              <a:gd name="connsiteX3" fmla="*/ 2068497 w 4651899"/>
              <a:gd name="connsiteY3" fmla="*/ 427295 h 569338"/>
              <a:gd name="connsiteX4" fmla="*/ 2521258 w 4651899"/>
              <a:gd name="connsiteY4" fmla="*/ 276374 h 569338"/>
              <a:gd name="connsiteX5" fmla="*/ 2894120 w 4651899"/>
              <a:gd name="connsiteY5" fmla="*/ 98823 h 569338"/>
              <a:gd name="connsiteX6" fmla="*/ 3977195 w 4651899"/>
              <a:gd name="connsiteY6" fmla="*/ 365152 h 569338"/>
              <a:gd name="connsiteX7" fmla="*/ 4651899 w 4651899"/>
              <a:gd name="connsiteY7" fmla="*/ 45556 h 569338"/>
              <a:gd name="connsiteX0" fmla="*/ 0 w 4944862"/>
              <a:gd name="connsiteY0" fmla="*/ 471621 h 471621"/>
              <a:gd name="connsiteX1" fmla="*/ 727968 w 4944862"/>
              <a:gd name="connsiteY1" fmla="*/ 285190 h 471621"/>
              <a:gd name="connsiteX2" fmla="*/ 1393794 w 4944862"/>
              <a:gd name="connsiteY2" fmla="*/ 338456 h 471621"/>
              <a:gd name="connsiteX3" fmla="*/ 2068497 w 4944862"/>
              <a:gd name="connsiteY3" fmla="*/ 329578 h 471621"/>
              <a:gd name="connsiteX4" fmla="*/ 2521258 w 4944862"/>
              <a:gd name="connsiteY4" fmla="*/ 178657 h 471621"/>
              <a:gd name="connsiteX5" fmla="*/ 2894120 w 4944862"/>
              <a:gd name="connsiteY5" fmla="*/ 1106 h 471621"/>
              <a:gd name="connsiteX6" fmla="*/ 3977195 w 4944862"/>
              <a:gd name="connsiteY6" fmla="*/ 267435 h 471621"/>
              <a:gd name="connsiteX7" fmla="*/ 4944862 w 4944862"/>
              <a:gd name="connsiteY7" fmla="*/ 302946 h 471621"/>
              <a:gd name="connsiteX0" fmla="*/ 0 w 4944862"/>
              <a:gd name="connsiteY0" fmla="*/ 474291 h 474291"/>
              <a:gd name="connsiteX1" fmla="*/ 727968 w 4944862"/>
              <a:gd name="connsiteY1" fmla="*/ 287860 h 474291"/>
              <a:gd name="connsiteX2" fmla="*/ 1393794 w 4944862"/>
              <a:gd name="connsiteY2" fmla="*/ 341126 h 474291"/>
              <a:gd name="connsiteX3" fmla="*/ 2068497 w 4944862"/>
              <a:gd name="connsiteY3" fmla="*/ 332248 h 474291"/>
              <a:gd name="connsiteX4" fmla="*/ 2485748 w 4944862"/>
              <a:gd name="connsiteY4" fmla="*/ 128061 h 474291"/>
              <a:gd name="connsiteX5" fmla="*/ 2894120 w 4944862"/>
              <a:gd name="connsiteY5" fmla="*/ 3776 h 474291"/>
              <a:gd name="connsiteX6" fmla="*/ 3977195 w 4944862"/>
              <a:gd name="connsiteY6" fmla="*/ 270105 h 474291"/>
              <a:gd name="connsiteX7" fmla="*/ 4944862 w 4944862"/>
              <a:gd name="connsiteY7" fmla="*/ 305616 h 47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4862" h="474291">
                <a:moveTo>
                  <a:pt x="0" y="474291"/>
                </a:moveTo>
                <a:cubicBezTo>
                  <a:pt x="96914" y="179848"/>
                  <a:pt x="495669" y="310054"/>
                  <a:pt x="727968" y="287860"/>
                </a:cubicBezTo>
                <a:cubicBezTo>
                  <a:pt x="960267" y="265666"/>
                  <a:pt x="1170373" y="333728"/>
                  <a:pt x="1393794" y="341126"/>
                </a:cubicBezTo>
                <a:cubicBezTo>
                  <a:pt x="1617215" y="348524"/>
                  <a:pt x="1886505" y="367759"/>
                  <a:pt x="2068497" y="332248"/>
                </a:cubicBezTo>
                <a:cubicBezTo>
                  <a:pt x="2250489" y="296737"/>
                  <a:pt x="2348144" y="182806"/>
                  <a:pt x="2485748" y="128061"/>
                </a:cubicBezTo>
                <a:cubicBezTo>
                  <a:pt x="2623352" y="73316"/>
                  <a:pt x="2645546" y="-19898"/>
                  <a:pt x="2894120" y="3776"/>
                </a:cubicBezTo>
                <a:cubicBezTo>
                  <a:pt x="3142694" y="27450"/>
                  <a:pt x="3635405" y="219798"/>
                  <a:pt x="3977195" y="270105"/>
                </a:cubicBezTo>
                <a:cubicBezTo>
                  <a:pt x="4318985" y="320412"/>
                  <a:pt x="4488401" y="108088"/>
                  <a:pt x="4944862" y="305616"/>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p:cNvSpPr txBox="1"/>
          <p:nvPr/>
        </p:nvSpPr>
        <p:spPr>
          <a:xfrm>
            <a:off x="650715" y="1473677"/>
            <a:ext cx="1196520" cy="369332"/>
          </a:xfrm>
          <a:prstGeom prst="rect">
            <a:avLst/>
          </a:prstGeom>
          <a:noFill/>
        </p:spPr>
        <p:txBody>
          <a:bodyPr wrap="square" rtlCol="0">
            <a:spAutoFit/>
          </a:bodyPr>
          <a:lstStyle/>
          <a:p>
            <a:r>
              <a:rPr lang="fr-BE" b="1" dirty="0">
                <a:solidFill>
                  <a:schemeClr val="accent6"/>
                </a:solidFill>
              </a:rPr>
              <a:t>Glycémie</a:t>
            </a:r>
          </a:p>
        </p:txBody>
      </p:sp>
      <p:sp>
        <p:nvSpPr>
          <p:cNvPr id="13" name="TextBox 12"/>
          <p:cNvSpPr txBox="1"/>
          <p:nvPr/>
        </p:nvSpPr>
        <p:spPr>
          <a:xfrm>
            <a:off x="2725656" y="1359865"/>
            <a:ext cx="1196520" cy="369332"/>
          </a:xfrm>
          <a:prstGeom prst="rect">
            <a:avLst/>
          </a:prstGeom>
          <a:noFill/>
        </p:spPr>
        <p:txBody>
          <a:bodyPr wrap="square" rtlCol="0">
            <a:spAutoFit/>
          </a:bodyPr>
          <a:lstStyle/>
          <a:p>
            <a:r>
              <a:rPr lang="fr-BE" b="1" dirty="0">
                <a:solidFill>
                  <a:schemeClr val="accent2">
                    <a:lumMod val="75000"/>
                  </a:schemeClr>
                </a:solidFill>
              </a:rPr>
              <a:t>Insuline</a:t>
            </a:r>
          </a:p>
        </p:txBody>
      </p:sp>
      <p:cxnSp>
        <p:nvCxnSpPr>
          <p:cNvPr id="14" name="Straight Connector 13"/>
          <p:cNvCxnSpPr/>
          <p:nvPr/>
        </p:nvCxnSpPr>
        <p:spPr>
          <a:xfrm flipV="1">
            <a:off x="1194166" y="2078639"/>
            <a:ext cx="6552728" cy="1"/>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Up Arrow 15"/>
          <p:cNvSpPr/>
          <p:nvPr/>
        </p:nvSpPr>
        <p:spPr>
          <a:xfrm>
            <a:off x="1554206"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481192" y="3077571"/>
            <a:ext cx="2362051" cy="923330"/>
          </a:xfrm>
          <a:prstGeom prst="rect">
            <a:avLst/>
          </a:prstGeom>
          <a:noFill/>
        </p:spPr>
        <p:txBody>
          <a:bodyPr wrap="square" rtlCol="0">
            <a:spAutoFit/>
          </a:bodyPr>
          <a:lstStyle/>
          <a:p>
            <a:pPr algn="ctr"/>
            <a:r>
              <a:rPr lang="fr-BE" b="1" dirty="0"/>
              <a:t>Protéines</a:t>
            </a:r>
          </a:p>
          <a:p>
            <a:pPr algn="ctr"/>
            <a:r>
              <a:rPr lang="fr-BE" dirty="0"/>
              <a:t>+ un </a:t>
            </a:r>
            <a:r>
              <a:rPr lang="fr-BE" b="1" dirty="0"/>
              <a:t>peu</a:t>
            </a:r>
            <a:r>
              <a:rPr lang="fr-BE" dirty="0" smtClean="0"/>
              <a:t> glucides </a:t>
            </a:r>
            <a:r>
              <a:rPr lang="fr-BE" b="1" dirty="0"/>
              <a:t>faible IG</a:t>
            </a:r>
          </a:p>
        </p:txBody>
      </p:sp>
      <p:sp>
        <p:nvSpPr>
          <p:cNvPr id="23" name="Up Arrow 22"/>
          <p:cNvSpPr/>
          <p:nvPr/>
        </p:nvSpPr>
        <p:spPr>
          <a:xfrm>
            <a:off x="3986129" y="2385188"/>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2947023" y="3052646"/>
            <a:ext cx="2335355" cy="1200329"/>
          </a:xfrm>
          <a:prstGeom prst="rect">
            <a:avLst/>
          </a:prstGeom>
          <a:noFill/>
        </p:spPr>
        <p:txBody>
          <a:bodyPr wrap="square" rtlCol="0">
            <a:spAutoFit/>
          </a:bodyPr>
          <a:lstStyle/>
          <a:p>
            <a:pPr algn="ctr"/>
            <a:r>
              <a:rPr lang="fr-BE" b="1" dirty="0"/>
              <a:t>Protéines</a:t>
            </a:r>
          </a:p>
          <a:p>
            <a:pPr algn="ctr"/>
            <a:r>
              <a:rPr lang="fr-BE" b="1" dirty="0"/>
              <a:t>Légumes</a:t>
            </a:r>
            <a:r>
              <a:rPr lang="fr-BE" dirty="0"/>
              <a:t>, fibres,…</a:t>
            </a:r>
          </a:p>
          <a:p>
            <a:pPr algn="ctr"/>
            <a:r>
              <a:rPr lang="fr-BE" dirty="0"/>
              <a:t>+ un </a:t>
            </a:r>
            <a:r>
              <a:rPr lang="fr-BE" b="1" dirty="0"/>
              <a:t>peu</a:t>
            </a:r>
            <a:r>
              <a:rPr lang="fr-BE" dirty="0" smtClean="0"/>
              <a:t> glucides </a:t>
            </a:r>
            <a:r>
              <a:rPr lang="fr-BE" b="1" dirty="0"/>
              <a:t>faible IG</a:t>
            </a:r>
          </a:p>
        </p:txBody>
      </p:sp>
      <p:sp>
        <p:nvSpPr>
          <p:cNvPr id="3" name="Freeform 2"/>
          <p:cNvSpPr/>
          <p:nvPr/>
        </p:nvSpPr>
        <p:spPr>
          <a:xfrm>
            <a:off x="1672647" y="1542815"/>
            <a:ext cx="5567908" cy="598191"/>
          </a:xfrm>
          <a:custGeom>
            <a:avLst/>
            <a:gdLst>
              <a:gd name="connsiteX0" fmla="*/ 1295 w 5212487"/>
              <a:gd name="connsiteY0" fmla="*/ 335205 h 482663"/>
              <a:gd name="connsiteX1" fmla="*/ 196603 w 5212487"/>
              <a:gd name="connsiteY1" fmla="*/ 122141 h 482663"/>
              <a:gd name="connsiteX2" fmla="*/ 1226413 w 5212487"/>
              <a:gd name="connsiteY2" fmla="*/ 361838 h 482663"/>
              <a:gd name="connsiteX3" fmla="*/ 1732440 w 5212487"/>
              <a:gd name="connsiteY3" fmla="*/ 361838 h 482663"/>
              <a:gd name="connsiteX4" fmla="*/ 2034281 w 5212487"/>
              <a:gd name="connsiteY4" fmla="*/ 370715 h 482663"/>
              <a:gd name="connsiteX5" fmla="*/ 2362755 w 5212487"/>
              <a:gd name="connsiteY5" fmla="*/ 352960 h 482663"/>
              <a:gd name="connsiteX6" fmla="*/ 2788883 w 5212487"/>
              <a:gd name="connsiteY6" fmla="*/ 6731 h 482663"/>
              <a:gd name="connsiteX7" fmla="*/ 3348176 w 5212487"/>
              <a:gd name="connsiteY7" fmla="*/ 139896 h 482663"/>
              <a:gd name="connsiteX8" fmla="*/ 3783182 w 5212487"/>
              <a:gd name="connsiteY8" fmla="*/ 335205 h 482663"/>
              <a:gd name="connsiteX9" fmla="*/ 4271454 w 5212487"/>
              <a:gd name="connsiteY9" fmla="*/ 477247 h 482663"/>
              <a:gd name="connsiteX10" fmla="*/ 4750848 w 5212487"/>
              <a:gd name="connsiteY10" fmla="*/ 441737 h 482663"/>
              <a:gd name="connsiteX11" fmla="*/ 5097077 w 5212487"/>
              <a:gd name="connsiteY11" fmla="*/ 335205 h 482663"/>
              <a:gd name="connsiteX12" fmla="*/ 5212487 w 5212487"/>
              <a:gd name="connsiteY12" fmla="*/ 344082 h 482663"/>
              <a:gd name="connsiteX0" fmla="*/ 244 w 5282457"/>
              <a:gd name="connsiteY0" fmla="*/ 344082 h 482663"/>
              <a:gd name="connsiteX1" fmla="*/ 266573 w 5282457"/>
              <a:gd name="connsiteY1" fmla="*/ 122141 h 482663"/>
              <a:gd name="connsiteX2" fmla="*/ 1296383 w 5282457"/>
              <a:gd name="connsiteY2" fmla="*/ 361838 h 482663"/>
              <a:gd name="connsiteX3" fmla="*/ 1802410 w 5282457"/>
              <a:gd name="connsiteY3" fmla="*/ 361838 h 482663"/>
              <a:gd name="connsiteX4" fmla="*/ 2104251 w 5282457"/>
              <a:gd name="connsiteY4" fmla="*/ 370715 h 482663"/>
              <a:gd name="connsiteX5" fmla="*/ 2432725 w 5282457"/>
              <a:gd name="connsiteY5" fmla="*/ 352960 h 482663"/>
              <a:gd name="connsiteX6" fmla="*/ 2858853 w 5282457"/>
              <a:gd name="connsiteY6" fmla="*/ 6731 h 482663"/>
              <a:gd name="connsiteX7" fmla="*/ 3418146 w 5282457"/>
              <a:gd name="connsiteY7" fmla="*/ 139896 h 482663"/>
              <a:gd name="connsiteX8" fmla="*/ 3853152 w 5282457"/>
              <a:gd name="connsiteY8" fmla="*/ 335205 h 482663"/>
              <a:gd name="connsiteX9" fmla="*/ 4341424 w 5282457"/>
              <a:gd name="connsiteY9" fmla="*/ 477247 h 482663"/>
              <a:gd name="connsiteX10" fmla="*/ 4820818 w 5282457"/>
              <a:gd name="connsiteY10" fmla="*/ 441737 h 482663"/>
              <a:gd name="connsiteX11" fmla="*/ 5167047 w 5282457"/>
              <a:gd name="connsiteY11" fmla="*/ 335205 h 482663"/>
              <a:gd name="connsiteX12" fmla="*/ 5282457 w 5282457"/>
              <a:gd name="connsiteY12" fmla="*/ 344082 h 482663"/>
              <a:gd name="connsiteX0" fmla="*/ 0 w 5282213"/>
              <a:gd name="connsiteY0" fmla="*/ 344082 h 482663"/>
              <a:gd name="connsiteX1" fmla="*/ 266329 w 5282213"/>
              <a:gd name="connsiteY1" fmla="*/ 122141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 name="connsiteX0" fmla="*/ 0 w 5282213"/>
              <a:gd name="connsiteY0" fmla="*/ 344082 h 482663"/>
              <a:gd name="connsiteX1" fmla="*/ 390616 w 5282213"/>
              <a:gd name="connsiteY1" fmla="*/ 202040 h 482663"/>
              <a:gd name="connsiteX2" fmla="*/ 1296139 w 5282213"/>
              <a:gd name="connsiteY2" fmla="*/ 361838 h 482663"/>
              <a:gd name="connsiteX3" fmla="*/ 1802166 w 5282213"/>
              <a:gd name="connsiteY3" fmla="*/ 361838 h 482663"/>
              <a:gd name="connsiteX4" fmla="*/ 2104007 w 5282213"/>
              <a:gd name="connsiteY4" fmla="*/ 370715 h 482663"/>
              <a:gd name="connsiteX5" fmla="*/ 2432481 w 5282213"/>
              <a:gd name="connsiteY5" fmla="*/ 352960 h 482663"/>
              <a:gd name="connsiteX6" fmla="*/ 2858609 w 5282213"/>
              <a:gd name="connsiteY6" fmla="*/ 6731 h 482663"/>
              <a:gd name="connsiteX7" fmla="*/ 3417902 w 5282213"/>
              <a:gd name="connsiteY7" fmla="*/ 139896 h 482663"/>
              <a:gd name="connsiteX8" fmla="*/ 3852908 w 5282213"/>
              <a:gd name="connsiteY8" fmla="*/ 335205 h 482663"/>
              <a:gd name="connsiteX9" fmla="*/ 4341180 w 5282213"/>
              <a:gd name="connsiteY9" fmla="*/ 477247 h 482663"/>
              <a:gd name="connsiteX10" fmla="*/ 4820574 w 5282213"/>
              <a:gd name="connsiteY10" fmla="*/ 441737 h 482663"/>
              <a:gd name="connsiteX11" fmla="*/ 5166803 w 5282213"/>
              <a:gd name="connsiteY11" fmla="*/ 335205 h 482663"/>
              <a:gd name="connsiteX12" fmla="*/ 5282213 w 5282213"/>
              <a:gd name="connsiteY12" fmla="*/ 344082 h 4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13" h="482663">
                <a:moveTo>
                  <a:pt x="0" y="344082"/>
                </a:moveTo>
                <a:cubicBezTo>
                  <a:pt x="110971" y="190942"/>
                  <a:pt x="174593" y="199081"/>
                  <a:pt x="390616" y="202040"/>
                </a:cubicBezTo>
                <a:cubicBezTo>
                  <a:pt x="606639" y="204999"/>
                  <a:pt x="1060881" y="335205"/>
                  <a:pt x="1296139" y="361838"/>
                </a:cubicBezTo>
                <a:cubicBezTo>
                  <a:pt x="1531397" y="388471"/>
                  <a:pt x="1667521" y="360359"/>
                  <a:pt x="1802166" y="361838"/>
                </a:cubicBezTo>
                <a:cubicBezTo>
                  <a:pt x="1936811" y="363318"/>
                  <a:pt x="1998955" y="372195"/>
                  <a:pt x="2104007" y="370715"/>
                </a:cubicBezTo>
                <a:cubicBezTo>
                  <a:pt x="2209059" y="369235"/>
                  <a:pt x="2306714" y="413624"/>
                  <a:pt x="2432481" y="352960"/>
                </a:cubicBezTo>
                <a:cubicBezTo>
                  <a:pt x="2558248" y="292296"/>
                  <a:pt x="2694372" y="42242"/>
                  <a:pt x="2858609" y="6731"/>
                </a:cubicBezTo>
                <a:cubicBezTo>
                  <a:pt x="3022846" y="-28780"/>
                  <a:pt x="3252186" y="85150"/>
                  <a:pt x="3417902" y="139896"/>
                </a:cubicBezTo>
                <a:cubicBezTo>
                  <a:pt x="3583618" y="194642"/>
                  <a:pt x="3699028" y="278980"/>
                  <a:pt x="3852908" y="335205"/>
                </a:cubicBezTo>
                <a:cubicBezTo>
                  <a:pt x="4006788" y="391430"/>
                  <a:pt x="4179902" y="459492"/>
                  <a:pt x="4341180" y="477247"/>
                </a:cubicBezTo>
                <a:cubicBezTo>
                  <a:pt x="4502458" y="495002"/>
                  <a:pt x="4682970" y="465411"/>
                  <a:pt x="4820574" y="441737"/>
                </a:cubicBezTo>
                <a:cubicBezTo>
                  <a:pt x="4958178" y="418063"/>
                  <a:pt x="5089863" y="351481"/>
                  <a:pt x="5166803" y="335205"/>
                </a:cubicBezTo>
                <a:cubicBezTo>
                  <a:pt x="5243743" y="318929"/>
                  <a:pt x="5262978" y="331505"/>
                  <a:pt x="5282213" y="344082"/>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C6DD6D-68A0-41AF-8F05-A2029EC18339}"/>
              </a:ext>
            </a:extLst>
          </p:cNvPr>
          <p:cNvSpPr txBox="1"/>
          <p:nvPr/>
        </p:nvSpPr>
        <p:spPr>
          <a:xfrm>
            <a:off x="815035" y="2737728"/>
            <a:ext cx="1694366" cy="369332"/>
          </a:xfrm>
          <a:prstGeom prst="rect">
            <a:avLst/>
          </a:prstGeom>
          <a:noFill/>
        </p:spPr>
        <p:txBody>
          <a:bodyPr wrap="square" rtlCol="0">
            <a:spAutoFit/>
          </a:bodyPr>
          <a:lstStyle/>
          <a:p>
            <a:pPr algn="ctr"/>
            <a:r>
              <a:rPr lang="fr-BE" b="1" dirty="0"/>
              <a:t>Petit déjeuner</a:t>
            </a:r>
          </a:p>
        </p:txBody>
      </p:sp>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FDF053A-BFBF-4D89-BED6-CDF4EEFF3929}"/>
              </a:ext>
            </a:extLst>
          </p:cNvPr>
          <p:cNvSpPr txBox="1"/>
          <p:nvPr/>
        </p:nvSpPr>
        <p:spPr>
          <a:xfrm>
            <a:off x="1589367" y="2150012"/>
            <a:ext cx="1026367" cy="307777"/>
          </a:xfrm>
          <a:prstGeom prst="rect">
            <a:avLst/>
          </a:prstGeom>
          <a:noFill/>
        </p:spPr>
        <p:txBody>
          <a:bodyPr wrap="square" rtlCol="0">
            <a:spAutoFit/>
          </a:bodyPr>
          <a:lstStyle/>
          <a:p>
            <a:pPr algn="ctr"/>
            <a:r>
              <a:rPr lang="fr-BE" sz="1400" b="1" dirty="0"/>
              <a:t>9h</a:t>
            </a:r>
          </a:p>
        </p:txBody>
      </p:sp>
      <p:sp>
        <p:nvSpPr>
          <p:cNvPr id="22" name="TextBox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50BD8B-5DD7-4CDC-AD71-FB2601DCD84A}"/>
              </a:ext>
            </a:extLst>
          </p:cNvPr>
          <p:cNvSpPr txBox="1"/>
          <p:nvPr/>
        </p:nvSpPr>
        <p:spPr>
          <a:xfrm>
            <a:off x="2959762" y="2151624"/>
            <a:ext cx="1026367" cy="307777"/>
          </a:xfrm>
          <a:prstGeom prst="rect">
            <a:avLst/>
          </a:prstGeom>
          <a:noFill/>
        </p:spPr>
        <p:txBody>
          <a:bodyPr wrap="square" rtlCol="0">
            <a:spAutoFit/>
          </a:bodyPr>
          <a:lstStyle/>
          <a:p>
            <a:pPr algn="ctr"/>
            <a:r>
              <a:rPr lang="fr-BE" sz="1400" b="1" dirty="0"/>
              <a:t>10-11h</a:t>
            </a:r>
          </a:p>
        </p:txBody>
      </p:sp>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CB94A7-2771-482C-8F67-10AB362C9805}"/>
              </a:ext>
            </a:extLst>
          </p:cNvPr>
          <p:cNvSpPr txBox="1"/>
          <p:nvPr/>
        </p:nvSpPr>
        <p:spPr>
          <a:xfrm>
            <a:off x="3463291" y="2722832"/>
            <a:ext cx="1302820" cy="369332"/>
          </a:xfrm>
          <a:prstGeom prst="rect">
            <a:avLst/>
          </a:prstGeom>
          <a:noFill/>
        </p:spPr>
        <p:txBody>
          <a:bodyPr wrap="square" rtlCol="0">
            <a:spAutoFit/>
          </a:bodyPr>
          <a:lstStyle/>
          <a:p>
            <a:pPr algn="ctr"/>
            <a:r>
              <a:rPr lang="fr-BE" b="1" dirty="0"/>
              <a:t>Lunch</a:t>
            </a:r>
          </a:p>
        </p:txBody>
      </p:sp>
      <p:sp>
        <p:nvSpPr>
          <p:cNvPr id="27" name="TextBox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51418A-38A7-4429-8DB7-3D2B6398686F}"/>
              </a:ext>
            </a:extLst>
          </p:cNvPr>
          <p:cNvSpPr txBox="1"/>
          <p:nvPr/>
        </p:nvSpPr>
        <p:spPr>
          <a:xfrm>
            <a:off x="5773938" y="2169977"/>
            <a:ext cx="1026367" cy="307777"/>
          </a:xfrm>
          <a:prstGeom prst="rect">
            <a:avLst/>
          </a:prstGeom>
          <a:noFill/>
        </p:spPr>
        <p:txBody>
          <a:bodyPr wrap="square" rtlCol="0">
            <a:spAutoFit/>
          </a:bodyPr>
          <a:lstStyle/>
          <a:p>
            <a:pPr algn="ctr"/>
            <a:r>
              <a:rPr lang="fr-BE" sz="1400" b="1" dirty="0"/>
              <a:t>16h-17h</a:t>
            </a:r>
          </a:p>
        </p:txBody>
      </p:sp>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0E405B-6485-4CAD-92C3-D4798ED2044F}"/>
              </a:ext>
            </a:extLst>
          </p:cNvPr>
          <p:cNvSpPr txBox="1"/>
          <p:nvPr/>
        </p:nvSpPr>
        <p:spPr>
          <a:xfrm>
            <a:off x="4226189" y="2165788"/>
            <a:ext cx="1307689" cy="307777"/>
          </a:xfrm>
          <a:prstGeom prst="rect">
            <a:avLst/>
          </a:prstGeom>
          <a:noFill/>
        </p:spPr>
        <p:txBody>
          <a:bodyPr wrap="square" rtlCol="0">
            <a:spAutoFit/>
          </a:bodyPr>
          <a:lstStyle/>
          <a:p>
            <a:pPr algn="ctr"/>
            <a:r>
              <a:rPr lang="fr-BE" sz="1400" b="1" dirty="0"/>
              <a:t>14h</a:t>
            </a:r>
          </a:p>
        </p:txBody>
      </p:sp>
      <p:sp>
        <p:nvSpPr>
          <p:cNvPr id="31" name="Up Arrow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A655E5-35C4-474A-838B-F6D685E60A8D}"/>
              </a:ext>
            </a:extLst>
          </p:cNvPr>
          <p:cNvSpPr/>
          <p:nvPr/>
        </p:nvSpPr>
        <p:spPr>
          <a:xfrm>
            <a:off x="6174878" y="2425941"/>
            <a:ext cx="216024" cy="288032"/>
          </a:xfrm>
          <a:prstGeom prst="up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CA040A-15F9-458A-A0CD-5C1D5AE31DAF}"/>
              </a:ext>
            </a:extLst>
          </p:cNvPr>
          <p:cNvSpPr txBox="1"/>
          <p:nvPr/>
        </p:nvSpPr>
        <p:spPr>
          <a:xfrm>
            <a:off x="5652040" y="2763585"/>
            <a:ext cx="1302820" cy="923330"/>
          </a:xfrm>
          <a:prstGeom prst="rect">
            <a:avLst/>
          </a:prstGeom>
          <a:noFill/>
        </p:spPr>
        <p:txBody>
          <a:bodyPr wrap="square" rtlCol="0">
            <a:spAutoFit/>
          </a:bodyPr>
          <a:lstStyle/>
          <a:p>
            <a:pPr algn="ctr"/>
            <a:r>
              <a:rPr lang="fr-BE" b="1" dirty="0"/>
              <a:t>Collation « Santé »</a:t>
            </a:r>
          </a:p>
          <a:p>
            <a:pPr algn="ctr"/>
            <a:r>
              <a:rPr lang="fr-BE" dirty="0"/>
              <a:t>à</a:t>
            </a:r>
            <a:r>
              <a:rPr lang="fr-BE" b="1" dirty="0"/>
              <a:t> faible IG</a:t>
            </a:r>
          </a:p>
        </p:txBody>
      </p:sp>
      <p:cxnSp>
        <p:nvCxnSpPr>
          <p:cNvPr id="33" name="Straight Connector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67EB3FD-0CBF-40A0-B907-A9FF54F44DC1}"/>
              </a:ext>
            </a:extLst>
          </p:cNvPr>
          <p:cNvCxnSpPr>
            <a:cxnSpLocks/>
          </p:cNvCxnSpPr>
          <p:nvPr/>
        </p:nvCxnSpPr>
        <p:spPr>
          <a:xfrm flipV="1">
            <a:off x="1194166" y="1143312"/>
            <a:ext cx="6480000" cy="65314"/>
          </a:xfrm>
          <a:prstGeom prst="line">
            <a:avLst/>
          </a:prstGeom>
          <a:ln w="1905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C3A9D5-7080-4F7D-BEE8-F35430BE3818}"/>
              </a:ext>
            </a:extLst>
          </p:cNvPr>
          <p:cNvSpPr txBox="1"/>
          <p:nvPr/>
        </p:nvSpPr>
        <p:spPr>
          <a:xfrm>
            <a:off x="7538782" y="1247643"/>
            <a:ext cx="1026367" cy="523220"/>
          </a:xfrm>
          <a:prstGeom prst="rect">
            <a:avLst/>
          </a:prstGeom>
          <a:noFill/>
        </p:spPr>
        <p:txBody>
          <a:bodyPr wrap="square" rtlCol="0">
            <a:spAutoFit/>
          </a:bodyPr>
          <a:lstStyle/>
          <a:p>
            <a:pPr algn="ctr"/>
            <a:r>
              <a:rPr lang="fr-BE" sz="1400" b="1" dirty="0"/>
              <a:t>Valeurs Normales</a:t>
            </a:r>
          </a:p>
        </p:txBody>
      </p:sp>
      <p:pic>
        <p:nvPicPr>
          <p:cNvPr id="29" name="Picture 2" descr="E:\Nutrithérapie\01 Photos - schémas\Mes photos assiettes\20171129_082005.jp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FBB278-E73A-4CDC-B14E-55CA14B8BB24}"/>
              </a:ext>
            </a:extLst>
          </p:cNvPr>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554" r="21600"/>
          <a:stretch/>
        </p:blipFill>
        <p:spPr bwMode="auto">
          <a:xfrm>
            <a:off x="751635" y="4415613"/>
            <a:ext cx="1865279" cy="15022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6871306"/>
      </p:ext>
    </p:extLst>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lstStyle/>
          <a:p>
            <a:r>
              <a:rPr lang="fr-BE" dirty="0"/>
              <a:t>Mangez comme si vous étiez diabétique</a:t>
            </a:r>
          </a:p>
        </p:txBody>
      </p:sp>
      <p:grpSp>
        <p:nvGrpSpPr>
          <p:cNvPr id="4" name="Group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EF9F6D-09BE-43C0-A4A7-5E45492AB604}"/>
              </a:ext>
            </a:extLst>
          </p:cNvPr>
          <p:cNvGrpSpPr/>
          <p:nvPr/>
        </p:nvGrpSpPr>
        <p:grpSpPr>
          <a:xfrm>
            <a:off x="220796" y="1019097"/>
            <a:ext cx="4028469" cy="4864855"/>
            <a:chOff x="220796" y="1019097"/>
            <a:chExt cx="4028469" cy="4864855"/>
          </a:xfrm>
        </p:grpSpPr>
        <p:cxnSp>
          <p:nvCxnSpPr>
            <p:cNvPr id="14" name="Straight Connector 13"/>
            <p:cNvCxnSpPr/>
            <p:nvPr/>
          </p:nvCxnSpPr>
          <p:spPr>
            <a:xfrm flipV="1">
              <a:off x="1052208" y="3527844"/>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77442" y="4175916"/>
              <a:ext cx="2592000" cy="1"/>
            </a:xfrm>
            <a:prstGeom prst="line">
              <a:avLst/>
            </a:prstGeom>
            <a:ln w="127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796" y="2562372"/>
              <a:ext cx="1196520" cy="276999"/>
            </a:xfrm>
            <a:prstGeom prst="rect">
              <a:avLst/>
            </a:prstGeom>
            <a:noFill/>
          </p:spPr>
          <p:txBody>
            <a:bodyPr wrap="square" rtlCol="0">
              <a:spAutoFit/>
            </a:bodyPr>
            <a:lstStyle/>
            <a:p>
              <a:r>
                <a:rPr lang="fr-BE" sz="1200" dirty="0">
                  <a:solidFill>
                    <a:schemeClr val="tx1">
                      <a:lumMod val="95000"/>
                      <a:lumOff val="5000"/>
                    </a:schemeClr>
                  </a:solidFill>
                </a:rPr>
                <a:t>Glycémie</a:t>
              </a:r>
            </a:p>
          </p:txBody>
        </p:sp>
        <p:cxnSp>
          <p:nvCxnSpPr>
            <p:cNvPr id="22" name="Straight Arrow Connector 21"/>
            <p:cNvCxnSpPr/>
            <p:nvPr/>
          </p:nvCxnSpPr>
          <p:spPr>
            <a:xfrm flipH="1" flipV="1">
              <a:off x="1039342" y="2462386"/>
              <a:ext cx="28118" cy="2285569"/>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2456437" y="3329895"/>
              <a:ext cx="28118" cy="2808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4984" y="3390618"/>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1,4</a:t>
              </a:r>
            </a:p>
          </p:txBody>
        </p:sp>
        <p:sp>
          <p:nvSpPr>
            <p:cNvPr id="25" name="TextBox 24"/>
            <p:cNvSpPr txBox="1"/>
            <p:nvPr/>
          </p:nvSpPr>
          <p:spPr>
            <a:xfrm>
              <a:off x="597684" y="4030891"/>
              <a:ext cx="518612" cy="276999"/>
            </a:xfrm>
            <a:prstGeom prst="rect">
              <a:avLst/>
            </a:prstGeom>
            <a:noFill/>
          </p:spPr>
          <p:txBody>
            <a:bodyPr wrap="square" rtlCol="0">
              <a:spAutoFit/>
            </a:bodyPr>
            <a:lstStyle/>
            <a:p>
              <a:pPr algn="r"/>
              <a:r>
                <a:rPr lang="fr-BE" sz="1200" dirty="0">
                  <a:solidFill>
                    <a:schemeClr val="tx1">
                      <a:lumMod val="95000"/>
                      <a:lumOff val="5000"/>
                    </a:schemeClr>
                  </a:solidFill>
                </a:rPr>
                <a:t>0,8</a:t>
              </a:r>
            </a:p>
          </p:txBody>
        </p:sp>
        <p:sp>
          <p:nvSpPr>
            <p:cNvPr id="26" name="TextBox 25"/>
            <p:cNvSpPr txBox="1"/>
            <p:nvPr/>
          </p:nvSpPr>
          <p:spPr>
            <a:xfrm>
              <a:off x="1201985" y="4803070"/>
              <a:ext cx="797100" cy="276999"/>
            </a:xfrm>
            <a:prstGeom prst="rect">
              <a:avLst/>
            </a:prstGeom>
            <a:noFill/>
          </p:spPr>
          <p:txBody>
            <a:bodyPr wrap="square" rtlCol="0">
              <a:spAutoFit/>
            </a:bodyPr>
            <a:lstStyle/>
            <a:p>
              <a:pPr algn="r"/>
              <a:r>
                <a:rPr lang="fr-BE" sz="1200" dirty="0"/>
                <a:t>30 min</a:t>
              </a:r>
            </a:p>
          </p:txBody>
        </p:sp>
        <p:sp>
          <p:nvSpPr>
            <p:cNvPr id="30" name="Freeform 29"/>
            <p:cNvSpPr/>
            <p:nvPr/>
          </p:nvSpPr>
          <p:spPr>
            <a:xfrm>
              <a:off x="1272009" y="3005838"/>
              <a:ext cx="2286000" cy="1567243"/>
            </a:xfrm>
            <a:custGeom>
              <a:avLst/>
              <a:gdLst>
                <a:gd name="connsiteX0" fmla="*/ 44934 w 2229334"/>
                <a:gd name="connsiteY0" fmla="*/ 929685 h 1235872"/>
                <a:gd name="connsiteX1" fmla="*/ 210034 w 2229334"/>
                <a:gd name="connsiteY1" fmla="*/ 2585 h 1235872"/>
                <a:gd name="connsiteX2" fmla="*/ 1695934 w 2229334"/>
                <a:gd name="connsiteY2" fmla="*/ 1183685 h 1235872"/>
                <a:gd name="connsiteX3" fmla="*/ 2229334 w 2229334"/>
                <a:gd name="connsiteY3" fmla="*/ 916985 h 1235872"/>
                <a:gd name="connsiteX0" fmla="*/ 22636 w 2308636"/>
                <a:gd name="connsiteY0" fmla="*/ 929685 h 1235872"/>
                <a:gd name="connsiteX1" fmla="*/ 289336 w 2308636"/>
                <a:gd name="connsiteY1" fmla="*/ 2585 h 1235872"/>
                <a:gd name="connsiteX2" fmla="*/ 1775236 w 2308636"/>
                <a:gd name="connsiteY2" fmla="*/ 1183685 h 1235872"/>
                <a:gd name="connsiteX3" fmla="*/ 2308636 w 2308636"/>
                <a:gd name="connsiteY3" fmla="*/ 916985 h 1235872"/>
                <a:gd name="connsiteX0" fmla="*/ 0 w 2286000"/>
                <a:gd name="connsiteY0" fmla="*/ 929685 h 1235872"/>
                <a:gd name="connsiteX1" fmla="*/ 266700 w 2286000"/>
                <a:gd name="connsiteY1" fmla="*/ 2585 h 1235872"/>
                <a:gd name="connsiteX2" fmla="*/ 1752600 w 2286000"/>
                <a:gd name="connsiteY2" fmla="*/ 1183685 h 1235872"/>
                <a:gd name="connsiteX3" fmla="*/ 2286000 w 2286000"/>
                <a:gd name="connsiteY3" fmla="*/ 916985 h 1235872"/>
              </a:gdLst>
              <a:ahLst/>
              <a:cxnLst>
                <a:cxn ang="0">
                  <a:pos x="connsiteX0" y="connsiteY0"/>
                </a:cxn>
                <a:cxn ang="0">
                  <a:pos x="connsiteX1" y="connsiteY1"/>
                </a:cxn>
                <a:cxn ang="0">
                  <a:pos x="connsiteX2" y="connsiteY2"/>
                </a:cxn>
                <a:cxn ang="0">
                  <a:pos x="connsiteX3" y="connsiteY3"/>
                </a:cxn>
              </a:cxnLst>
              <a:rect l="l" t="t" r="r" b="b"/>
              <a:pathLst>
                <a:path w="2286000" h="1235872">
                  <a:moveTo>
                    <a:pt x="0" y="929685"/>
                  </a:moveTo>
                  <a:cubicBezTo>
                    <a:pt x="33866" y="444968"/>
                    <a:pt x="-25400" y="-39748"/>
                    <a:pt x="266700" y="2585"/>
                  </a:cubicBezTo>
                  <a:cubicBezTo>
                    <a:pt x="558800" y="44918"/>
                    <a:pt x="1416050" y="1031285"/>
                    <a:pt x="1752600" y="1183685"/>
                  </a:cubicBezTo>
                  <a:cubicBezTo>
                    <a:pt x="2089150" y="1336085"/>
                    <a:pt x="2187575" y="1126535"/>
                    <a:pt x="2286000" y="916985"/>
                  </a:cubicBezTo>
                </a:path>
              </a:pathLst>
            </a:custGeom>
            <a:noFill/>
            <a:ln>
              <a:solidFill>
                <a:srgbClr val="FF2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2650640" y="4816970"/>
              <a:ext cx="797100" cy="276999"/>
            </a:xfrm>
            <a:prstGeom prst="rect">
              <a:avLst/>
            </a:prstGeom>
            <a:noFill/>
          </p:spPr>
          <p:txBody>
            <a:bodyPr wrap="square" rtlCol="0">
              <a:spAutoFit/>
            </a:bodyPr>
            <a:lstStyle/>
            <a:p>
              <a:pPr algn="r"/>
              <a:r>
                <a:rPr lang="fr-BE" sz="1200" dirty="0"/>
                <a:t>2 h</a:t>
              </a:r>
            </a:p>
          </p:txBody>
        </p:sp>
        <p:sp>
          <p:nvSpPr>
            <p:cNvPr id="35" name="Freeform 34"/>
            <p:cNvSpPr/>
            <p:nvPr/>
          </p:nvSpPr>
          <p:spPr>
            <a:xfrm>
              <a:off x="1272009" y="3917867"/>
              <a:ext cx="2602487" cy="258050"/>
            </a:xfrm>
            <a:custGeom>
              <a:avLst/>
              <a:gdLst>
                <a:gd name="connsiteX0" fmla="*/ 0 w 2819400"/>
                <a:gd name="connsiteY0" fmla="*/ 419109 h 429276"/>
                <a:gd name="connsiteX1" fmla="*/ 406400 w 2819400"/>
                <a:gd name="connsiteY1" fmla="*/ 9 h 429276"/>
                <a:gd name="connsiteX2" fmla="*/ 1676400 w 2819400"/>
                <a:gd name="connsiteY2" fmla="*/ 406409 h 429276"/>
                <a:gd name="connsiteX3" fmla="*/ 2819400 w 2819400"/>
                <a:gd name="connsiteY3" fmla="*/ 381009 h 429276"/>
                <a:gd name="connsiteX4" fmla="*/ 2819400 w 2819400"/>
                <a:gd name="connsiteY4" fmla="*/ 381009 h 429276"/>
                <a:gd name="connsiteX5" fmla="*/ 2819400 w 2819400"/>
                <a:gd name="connsiteY5" fmla="*/ 381009 h 4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429276">
                  <a:moveTo>
                    <a:pt x="0" y="419109"/>
                  </a:moveTo>
                  <a:cubicBezTo>
                    <a:pt x="63500" y="210617"/>
                    <a:pt x="127000" y="2126"/>
                    <a:pt x="406400" y="9"/>
                  </a:cubicBezTo>
                  <a:cubicBezTo>
                    <a:pt x="685800" y="-2108"/>
                    <a:pt x="1274234" y="342909"/>
                    <a:pt x="1676400" y="406409"/>
                  </a:cubicBezTo>
                  <a:cubicBezTo>
                    <a:pt x="2078566" y="469909"/>
                    <a:pt x="2819400" y="381009"/>
                    <a:pt x="2819400" y="381009"/>
                  </a:cubicBezTo>
                  <a:lnTo>
                    <a:pt x="2819400" y="381009"/>
                  </a:lnTo>
                  <a:lnTo>
                    <a:pt x="2819400" y="38100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TextBox 38"/>
            <p:cNvSpPr txBox="1"/>
            <p:nvPr/>
          </p:nvSpPr>
          <p:spPr>
            <a:xfrm>
              <a:off x="1511791" y="1019097"/>
              <a:ext cx="2737474" cy="400110"/>
            </a:xfrm>
            <a:prstGeom prst="rect">
              <a:avLst/>
            </a:prstGeom>
            <a:noFill/>
          </p:spPr>
          <p:txBody>
            <a:bodyPr wrap="square" rtlCol="0">
              <a:spAutoFit/>
            </a:bodyPr>
            <a:lstStyle/>
            <a:p>
              <a:r>
                <a:rPr lang="fr-BE" sz="2000" dirty="0"/>
                <a:t>L'</a:t>
              </a:r>
              <a:r>
                <a:rPr lang="fr-BE" sz="2000" b="1" dirty="0"/>
                <a:t>indice glycémique</a:t>
              </a:r>
              <a:r>
                <a:rPr lang="fr-BE" sz="2000" dirty="0"/>
                <a:t> (IG) </a:t>
              </a:r>
            </a:p>
          </p:txBody>
        </p:sp>
        <p:sp>
          <p:nvSpPr>
            <p:cNvPr id="40" name="Rounded Rectangle 39"/>
            <p:cNvSpPr/>
            <p:nvPr/>
          </p:nvSpPr>
          <p:spPr>
            <a:xfrm>
              <a:off x="1588771" y="1427150"/>
              <a:ext cx="2599182" cy="14497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a:p>
          </p:txBody>
        </p:sp>
        <p:sp>
          <p:nvSpPr>
            <p:cNvPr id="41" name="TextBox 40"/>
            <p:cNvSpPr txBox="1"/>
            <p:nvPr/>
          </p:nvSpPr>
          <p:spPr>
            <a:xfrm>
              <a:off x="1698280" y="1532306"/>
              <a:ext cx="2381040" cy="1277273"/>
            </a:xfrm>
            <a:prstGeom prst="rect">
              <a:avLst/>
            </a:prstGeom>
            <a:noFill/>
          </p:spPr>
          <p:txBody>
            <a:bodyPr wrap="square" rtlCol="0">
              <a:spAutoFit/>
            </a:bodyPr>
            <a:lstStyle/>
            <a:p>
              <a:r>
                <a:rPr lang="fr-BE" dirty="0"/>
                <a:t>IG considéré comme </a:t>
              </a:r>
            </a:p>
            <a:p>
              <a:pPr marL="438150" indent="-285750">
                <a:spcBef>
                  <a:spcPts val="600"/>
                </a:spcBef>
                <a:buFontTx/>
                <a:buChar char="-"/>
              </a:pPr>
              <a:r>
                <a:rPr lang="fr-BE" dirty="0">
                  <a:solidFill>
                    <a:schemeClr val="accent1">
                      <a:lumMod val="75000"/>
                    </a:schemeClr>
                  </a:solidFill>
                </a:rPr>
                <a:t>Faible</a:t>
              </a:r>
              <a:r>
                <a:rPr lang="fr-BE" dirty="0"/>
                <a:t>: ≤ 55</a:t>
              </a:r>
            </a:p>
            <a:p>
              <a:pPr marL="438150" indent="-285750">
                <a:buFontTx/>
                <a:buChar char="-"/>
              </a:pPr>
              <a:r>
                <a:rPr lang="fr-BE" dirty="0">
                  <a:solidFill>
                    <a:schemeClr val="accent5">
                      <a:lumMod val="75000"/>
                    </a:schemeClr>
                  </a:solidFill>
                </a:rPr>
                <a:t>Moyen</a:t>
              </a:r>
              <a:r>
                <a:rPr lang="fr-BE" dirty="0"/>
                <a:t>: 56 à 69</a:t>
              </a:r>
            </a:p>
            <a:p>
              <a:pPr marL="438150" indent="-285750">
                <a:buFontTx/>
                <a:buChar char="-"/>
              </a:pPr>
              <a:r>
                <a:rPr lang="fr-BE" dirty="0">
                  <a:solidFill>
                    <a:srgbClr val="FF0000"/>
                  </a:solidFill>
                </a:rPr>
                <a:t>Elevé</a:t>
              </a:r>
              <a:r>
                <a:rPr lang="fr-BE" dirty="0"/>
                <a:t>: ≥ 70</a:t>
              </a:r>
            </a:p>
          </p:txBody>
        </p:sp>
        <p:sp>
          <p:nvSpPr>
            <p:cNvPr id="42" name="TextBox 41"/>
            <p:cNvSpPr txBox="1"/>
            <p:nvPr/>
          </p:nvSpPr>
          <p:spPr>
            <a:xfrm>
              <a:off x="1283987" y="3133551"/>
              <a:ext cx="894632" cy="276999"/>
            </a:xfrm>
            <a:prstGeom prst="rect">
              <a:avLst/>
            </a:prstGeom>
            <a:noFill/>
          </p:spPr>
          <p:txBody>
            <a:bodyPr wrap="square" rtlCol="0">
              <a:spAutoFit/>
            </a:bodyPr>
            <a:lstStyle/>
            <a:p>
              <a:r>
                <a:rPr lang="fr-BE" sz="1200" dirty="0">
                  <a:solidFill>
                    <a:srgbClr val="FF0000"/>
                  </a:solidFill>
                </a:rPr>
                <a:t>Elevé</a:t>
              </a:r>
            </a:p>
          </p:txBody>
        </p:sp>
        <p:sp>
          <p:nvSpPr>
            <p:cNvPr id="44" name="TextBox 43"/>
            <p:cNvSpPr txBox="1"/>
            <p:nvPr/>
          </p:nvSpPr>
          <p:spPr>
            <a:xfrm>
              <a:off x="1335509" y="3620182"/>
              <a:ext cx="894632" cy="276999"/>
            </a:xfrm>
            <a:prstGeom prst="rect">
              <a:avLst/>
            </a:prstGeom>
            <a:noFill/>
          </p:spPr>
          <p:txBody>
            <a:bodyPr wrap="square" rtlCol="0">
              <a:spAutoFit/>
            </a:bodyPr>
            <a:lstStyle/>
            <a:p>
              <a:r>
                <a:rPr lang="fr-BE" sz="1200" dirty="0">
                  <a:solidFill>
                    <a:srgbClr val="FFC000"/>
                  </a:solidFill>
                </a:rPr>
                <a:t>Moyen</a:t>
              </a:r>
            </a:p>
          </p:txBody>
        </p:sp>
        <p:sp>
          <p:nvSpPr>
            <p:cNvPr id="45" name="TextBox 44"/>
            <p:cNvSpPr txBox="1"/>
            <p:nvPr/>
          </p:nvSpPr>
          <p:spPr>
            <a:xfrm>
              <a:off x="1391916" y="3940913"/>
              <a:ext cx="894632" cy="276999"/>
            </a:xfrm>
            <a:prstGeom prst="rect">
              <a:avLst/>
            </a:prstGeom>
            <a:noFill/>
          </p:spPr>
          <p:txBody>
            <a:bodyPr wrap="square" rtlCol="0">
              <a:spAutoFit/>
            </a:bodyPr>
            <a:lstStyle/>
            <a:p>
              <a:r>
                <a:rPr lang="fr-BE" sz="1200" dirty="0">
                  <a:solidFill>
                    <a:schemeClr val="accent1">
                      <a:lumMod val="50000"/>
                    </a:schemeClr>
                  </a:solidFill>
                </a:rPr>
                <a:t>Faible</a:t>
              </a:r>
            </a:p>
          </p:txBody>
        </p:sp>
        <p:sp>
          <p:nvSpPr>
            <p:cNvPr id="2" name="Freeform: Shap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2BC721-0759-4158-A622-1203BE52A1DD}"/>
                </a:ext>
              </a:extLst>
            </p:cNvPr>
            <p:cNvSpPr/>
            <p:nvPr/>
          </p:nvSpPr>
          <p:spPr>
            <a:xfrm>
              <a:off x="1279170" y="3559826"/>
              <a:ext cx="2295330" cy="805511"/>
            </a:xfrm>
            <a:custGeom>
              <a:avLst/>
              <a:gdLst>
                <a:gd name="connsiteX0" fmla="*/ 0 w 2295330"/>
                <a:gd name="connsiteY0" fmla="*/ 606643 h 805511"/>
                <a:gd name="connsiteX1" fmla="*/ 74645 w 2295330"/>
                <a:gd name="connsiteY1" fmla="*/ 289402 h 805511"/>
                <a:gd name="connsiteX2" fmla="*/ 139959 w 2295330"/>
                <a:gd name="connsiteY2" fmla="*/ 112121 h 805511"/>
                <a:gd name="connsiteX3" fmla="*/ 261257 w 2295330"/>
                <a:gd name="connsiteY3" fmla="*/ 18815 h 805511"/>
                <a:gd name="connsiteX4" fmla="*/ 345232 w 2295330"/>
                <a:gd name="connsiteY4" fmla="*/ 153 h 805511"/>
                <a:gd name="connsiteX5" fmla="*/ 447869 w 2295330"/>
                <a:gd name="connsiteY5" fmla="*/ 18815 h 805511"/>
                <a:gd name="connsiteX6" fmla="*/ 625151 w 2295330"/>
                <a:gd name="connsiteY6" fmla="*/ 130782 h 805511"/>
                <a:gd name="connsiteX7" fmla="*/ 886408 w 2295330"/>
                <a:gd name="connsiteY7" fmla="*/ 308064 h 805511"/>
                <a:gd name="connsiteX8" fmla="*/ 1138334 w 2295330"/>
                <a:gd name="connsiteY8" fmla="*/ 504006 h 805511"/>
                <a:gd name="connsiteX9" fmla="*/ 1371600 w 2295330"/>
                <a:gd name="connsiteY9" fmla="*/ 662627 h 805511"/>
                <a:gd name="connsiteX10" fmla="*/ 1558212 w 2295330"/>
                <a:gd name="connsiteY10" fmla="*/ 755933 h 805511"/>
                <a:gd name="connsiteX11" fmla="*/ 1744824 w 2295330"/>
                <a:gd name="connsiteY11" fmla="*/ 793255 h 805511"/>
                <a:gd name="connsiteX12" fmla="*/ 1912775 w 2295330"/>
                <a:gd name="connsiteY12" fmla="*/ 802586 h 805511"/>
                <a:gd name="connsiteX13" fmla="*/ 2108718 w 2295330"/>
                <a:gd name="connsiteY13" fmla="*/ 746602 h 805511"/>
                <a:gd name="connsiteX14" fmla="*/ 2202024 w 2295330"/>
                <a:gd name="connsiteY14" fmla="*/ 699949 h 805511"/>
                <a:gd name="connsiteX15" fmla="*/ 2295330 w 2295330"/>
                <a:gd name="connsiteY15" fmla="*/ 625304 h 805511"/>
                <a:gd name="connsiteX16" fmla="*/ 2295330 w 2295330"/>
                <a:gd name="connsiteY16" fmla="*/ 625304 h 805511"/>
                <a:gd name="connsiteX17" fmla="*/ 2295330 w 2295330"/>
                <a:gd name="connsiteY17" fmla="*/ 625304 h 80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5330" h="805511">
                  <a:moveTo>
                    <a:pt x="0" y="606643"/>
                  </a:moveTo>
                  <a:cubicBezTo>
                    <a:pt x="25659" y="489232"/>
                    <a:pt x="51318" y="371822"/>
                    <a:pt x="74645" y="289402"/>
                  </a:cubicBezTo>
                  <a:cubicBezTo>
                    <a:pt x="97972" y="206982"/>
                    <a:pt x="108857" y="157219"/>
                    <a:pt x="139959" y="112121"/>
                  </a:cubicBezTo>
                  <a:cubicBezTo>
                    <a:pt x="171061" y="67023"/>
                    <a:pt x="227045" y="37476"/>
                    <a:pt x="261257" y="18815"/>
                  </a:cubicBezTo>
                  <a:cubicBezTo>
                    <a:pt x="295469" y="154"/>
                    <a:pt x="314130" y="153"/>
                    <a:pt x="345232" y="153"/>
                  </a:cubicBezTo>
                  <a:cubicBezTo>
                    <a:pt x="376334" y="153"/>
                    <a:pt x="401216" y="-2956"/>
                    <a:pt x="447869" y="18815"/>
                  </a:cubicBezTo>
                  <a:cubicBezTo>
                    <a:pt x="494522" y="40586"/>
                    <a:pt x="552061" y="82574"/>
                    <a:pt x="625151" y="130782"/>
                  </a:cubicBezTo>
                  <a:cubicBezTo>
                    <a:pt x="698241" y="178990"/>
                    <a:pt x="800878" y="245860"/>
                    <a:pt x="886408" y="308064"/>
                  </a:cubicBezTo>
                  <a:cubicBezTo>
                    <a:pt x="971938" y="370268"/>
                    <a:pt x="1057469" y="444912"/>
                    <a:pt x="1138334" y="504006"/>
                  </a:cubicBezTo>
                  <a:cubicBezTo>
                    <a:pt x="1219199" y="563100"/>
                    <a:pt x="1301620" y="620639"/>
                    <a:pt x="1371600" y="662627"/>
                  </a:cubicBezTo>
                  <a:cubicBezTo>
                    <a:pt x="1441580" y="704615"/>
                    <a:pt x="1496008" y="734162"/>
                    <a:pt x="1558212" y="755933"/>
                  </a:cubicBezTo>
                  <a:cubicBezTo>
                    <a:pt x="1620416" y="777704"/>
                    <a:pt x="1685730" y="785480"/>
                    <a:pt x="1744824" y="793255"/>
                  </a:cubicBezTo>
                  <a:cubicBezTo>
                    <a:pt x="1803918" y="801030"/>
                    <a:pt x="1852126" y="810362"/>
                    <a:pt x="1912775" y="802586"/>
                  </a:cubicBezTo>
                  <a:cubicBezTo>
                    <a:pt x="1973424" y="794811"/>
                    <a:pt x="2060510" y="763708"/>
                    <a:pt x="2108718" y="746602"/>
                  </a:cubicBezTo>
                  <a:cubicBezTo>
                    <a:pt x="2156926" y="729496"/>
                    <a:pt x="2170922" y="720165"/>
                    <a:pt x="2202024" y="699949"/>
                  </a:cubicBezTo>
                  <a:cubicBezTo>
                    <a:pt x="2233126" y="679733"/>
                    <a:pt x="2295330" y="625304"/>
                    <a:pt x="2295330" y="625304"/>
                  </a:cubicBezTo>
                  <a:lnTo>
                    <a:pt x="2295330" y="625304"/>
                  </a:lnTo>
                  <a:lnTo>
                    <a:pt x="2295330" y="62530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Arrow: Up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696E94-55A3-448E-AEAB-1FEB70C5D7AE}"/>
                </a:ext>
              </a:extLst>
            </p:cNvPr>
            <p:cNvSpPr/>
            <p:nvPr/>
          </p:nvSpPr>
          <p:spPr>
            <a:xfrm>
              <a:off x="1201985" y="4365337"/>
              <a:ext cx="189931" cy="869138"/>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5EB62D-A5BA-4F69-9B32-E202BF7522F0}"/>
                </a:ext>
              </a:extLst>
            </p:cNvPr>
            <p:cNvSpPr txBox="1"/>
            <p:nvPr/>
          </p:nvSpPr>
          <p:spPr>
            <a:xfrm>
              <a:off x="823082" y="5237621"/>
              <a:ext cx="959743" cy="646331"/>
            </a:xfrm>
            <a:prstGeom prst="rect">
              <a:avLst/>
            </a:prstGeom>
            <a:noFill/>
          </p:spPr>
          <p:txBody>
            <a:bodyPr wrap="square" rtlCol="0">
              <a:spAutoFit/>
            </a:bodyPr>
            <a:lstStyle/>
            <a:p>
              <a:pPr algn="ctr"/>
              <a:r>
                <a:rPr lang="fr-BE" sz="1200" b="1" dirty="0">
                  <a:solidFill>
                    <a:schemeClr val="accent6">
                      <a:lumMod val="50000"/>
                    </a:schemeClr>
                  </a:solidFill>
                </a:rPr>
                <a:t>Prise alimentaire glucidique</a:t>
              </a:r>
            </a:p>
          </p:txBody>
        </p:sp>
      </p:grpSp>
      <p:sp>
        <p:nvSpPr>
          <p:cNvPr id="2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CB23D8-0DDD-4811-B9A1-28F732063429}"/>
              </a:ext>
            </a:extLst>
          </p:cNvPr>
          <p:cNvSpPr txBox="1">
            <a:spLocks/>
          </p:cNvSpPr>
          <p:nvPr/>
        </p:nvSpPr>
        <p:spPr>
          <a:xfrm>
            <a:off x="4773783" y="1386699"/>
            <a:ext cx="4370218" cy="32270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Réduisez les quantités – « Sevrez-vous »</a:t>
            </a:r>
          </a:p>
          <a:p>
            <a:pPr marL="342900" indent="-342900">
              <a:buFont typeface="Arial" panose="020B0604020202020204" pitchFamily="34" charset="0"/>
              <a:buChar char="•"/>
            </a:pPr>
            <a:endParaRPr lang="fr-BE" sz="2800" b="0" dirty="0">
              <a:solidFill>
                <a:schemeClr val="tx1"/>
              </a:solidFill>
              <a:latin typeface="+mn-lt"/>
            </a:endParaRPr>
          </a:p>
          <a:p>
            <a:pPr marL="342900" indent="-342900">
              <a:buFont typeface="Arial" panose="020B0604020202020204" pitchFamily="34" charset="0"/>
              <a:buChar char="•"/>
            </a:pPr>
            <a:r>
              <a:rPr lang="fr-BE" sz="2800" b="0" dirty="0">
                <a:solidFill>
                  <a:schemeClr val="tx1"/>
                </a:solidFill>
                <a:latin typeface="+mn-lt"/>
              </a:rPr>
              <a:t>Les « Féculents » seront en accompagnement </a:t>
            </a:r>
          </a:p>
          <a:p>
            <a:pPr algn="ctr"/>
            <a:r>
              <a:rPr lang="fr-BE" sz="2800" b="0" dirty="0">
                <a:solidFill>
                  <a:schemeClr val="tx1"/>
                </a:solidFill>
                <a:latin typeface="+mn-lt"/>
              </a:rPr>
              <a:t>(pas votre repas principal)</a:t>
            </a:r>
          </a:p>
        </p:txBody>
      </p:sp>
      <p:sp>
        <p:nvSpPr>
          <p:cNvPr id="27"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03BCD4-BA8C-4D7B-AD28-99EFF21F078D}"/>
              </a:ext>
            </a:extLst>
          </p:cNvPr>
          <p:cNvSpPr txBox="1">
            <a:spLocks/>
          </p:cNvSpPr>
          <p:nvPr/>
        </p:nvSpPr>
        <p:spPr>
          <a:xfrm>
            <a:off x="4816734" y="4553659"/>
            <a:ext cx="4229990" cy="13295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200" b="1" kern="1200" cap="none" spc="-100" baseline="0">
                <a:ln>
                  <a:noFill/>
                </a:ln>
                <a:solidFill>
                  <a:schemeClr val="tx2">
                    <a:lumMod val="50000"/>
                  </a:schemeClr>
                </a:solidFill>
                <a:effectLst/>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fr-BE" sz="2800" b="0" dirty="0">
                <a:solidFill>
                  <a:schemeClr val="tx1"/>
                </a:solidFill>
                <a:latin typeface="+mn-lt"/>
              </a:rPr>
              <a:t>Privilégiez les aliments à </a:t>
            </a:r>
            <a:r>
              <a:rPr lang="fr-BE" sz="2800" dirty="0">
                <a:solidFill>
                  <a:schemeClr val="tx1"/>
                </a:solidFill>
                <a:latin typeface="+mn-lt"/>
              </a:rPr>
              <a:t>faible IG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7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4" name="image.jpg"/>
          <p:cNvPicPr>
            <a:picLocks/>
          </p:cNvPicPr>
          <p:nvPr/>
        </p:nvPicPr>
        <p:blipFill>
          <a:blip r:embed="rId3">
            <a:extLst/>
          </a:blip>
          <a:stretch>
            <a:fillRect/>
          </a:stretch>
        </p:blipFill>
        <p:spPr>
          <a:xfrm>
            <a:off x="794297" y="4665501"/>
            <a:ext cx="2449513" cy="1584325"/>
          </a:xfrm>
          <a:prstGeom prst="rect">
            <a:avLst/>
          </a:prstGeom>
          <a:ln w="12700">
            <a:miter lim="400000"/>
          </a:ln>
        </p:spPr>
      </p:pic>
      <p:pic>
        <p:nvPicPr>
          <p:cNvPr id="995" name="riz%20basmati.jpg"/>
          <p:cNvPicPr>
            <a:picLocks/>
          </p:cNvPicPr>
          <p:nvPr/>
        </p:nvPicPr>
        <p:blipFill>
          <a:blip r:embed="rId4">
            <a:extLst/>
          </a:blip>
          <a:stretch>
            <a:fillRect/>
          </a:stretch>
        </p:blipFill>
        <p:spPr>
          <a:xfrm>
            <a:off x="1475430" y="3120278"/>
            <a:ext cx="1873251" cy="1274763"/>
          </a:xfrm>
          <a:prstGeom prst="rect">
            <a:avLst/>
          </a:prstGeom>
          <a:ln w="12700">
            <a:miter lim="400000"/>
          </a:ln>
        </p:spPr>
      </p:pic>
      <p:pic>
        <p:nvPicPr>
          <p:cNvPr id="996" name="avoine.jpg"/>
          <p:cNvPicPr>
            <a:picLocks/>
          </p:cNvPicPr>
          <p:nvPr/>
        </p:nvPicPr>
        <p:blipFill>
          <a:blip r:embed="rId5">
            <a:extLst/>
          </a:blip>
          <a:stretch>
            <a:fillRect/>
          </a:stretch>
        </p:blipFill>
        <p:spPr>
          <a:xfrm>
            <a:off x="436753" y="3424077"/>
            <a:ext cx="1390650" cy="1752600"/>
          </a:xfrm>
          <a:prstGeom prst="rect">
            <a:avLst/>
          </a:prstGeom>
          <a:ln w="12700">
            <a:miter lim="400000"/>
          </a:ln>
        </p:spPr>
      </p:pic>
      <p:pic>
        <p:nvPicPr>
          <p:cNvPr id="998" name="Image2.jpg"/>
          <p:cNvPicPr>
            <a:picLocks/>
          </p:cNvPicPr>
          <p:nvPr/>
        </p:nvPicPr>
        <p:blipFill>
          <a:blip r:embed="rId6">
            <a:extLst/>
          </a:blip>
          <a:stretch>
            <a:fillRect/>
          </a:stretch>
        </p:blipFill>
        <p:spPr>
          <a:xfrm>
            <a:off x="179387" y="981075"/>
            <a:ext cx="1674813" cy="2016125"/>
          </a:xfrm>
          <a:prstGeom prst="rect">
            <a:avLst/>
          </a:prstGeom>
          <a:ln w="12700">
            <a:miter lim="400000"/>
          </a:ln>
        </p:spPr>
      </p:pic>
      <p:pic>
        <p:nvPicPr>
          <p:cNvPr id="1005" name="chocolat%20noir%20bilde.jpg"/>
          <p:cNvPicPr>
            <a:picLocks/>
          </p:cNvPicPr>
          <p:nvPr/>
        </p:nvPicPr>
        <p:blipFill>
          <a:blip r:embed="rId7">
            <a:extLst/>
          </a:blip>
          <a:stretch>
            <a:fillRect/>
          </a:stretch>
        </p:blipFill>
        <p:spPr>
          <a:xfrm>
            <a:off x="1654497" y="1938678"/>
            <a:ext cx="1732964" cy="998698"/>
          </a:xfrm>
          <a:prstGeom prst="rect">
            <a:avLst/>
          </a:prstGeom>
          <a:ln w="12700">
            <a:miter lim="400000"/>
          </a:ln>
        </p:spPr>
      </p:pic>
      <p:pic>
        <p:nvPicPr>
          <p:cNvPr id="1006" name="2145610_74.jpg"/>
          <p:cNvPicPr>
            <a:picLocks/>
          </p:cNvPicPr>
          <p:nvPr/>
        </p:nvPicPr>
        <p:blipFill>
          <a:blip r:embed="rId8">
            <a:extLst/>
          </a:blip>
          <a:stretch>
            <a:fillRect/>
          </a:stretch>
        </p:blipFill>
        <p:spPr>
          <a:xfrm>
            <a:off x="1675615" y="457200"/>
            <a:ext cx="1728788" cy="1298576"/>
          </a:xfrm>
          <a:prstGeom prst="rect">
            <a:avLst/>
          </a:prstGeom>
          <a:ln w="12700">
            <a:miter lim="400000"/>
          </a:ln>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1C6DDA-A55C-4E1A-9073-DB7BD684AFAB}"/>
              </a:ext>
            </a:extLst>
          </p:cNvPr>
          <p:cNvPicPr>
            <a:picLocks noChangeAspect="1"/>
          </p:cNvPicPr>
          <p:nvPr/>
        </p:nvPicPr>
        <p:blipFill>
          <a:blip r:embed="rId9"/>
          <a:stretch>
            <a:fillRect/>
          </a:stretch>
        </p:blipFill>
        <p:spPr>
          <a:xfrm>
            <a:off x="3531112" y="47687"/>
            <a:ext cx="5818154" cy="6987595"/>
          </a:xfrm>
          <a:prstGeom prst="rect">
            <a:avLst/>
          </a:prstGeom>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7AAAA1-2F2F-4C63-9FF7-66B0A816D455}"/>
              </a:ext>
            </a:extLst>
          </p:cNvPr>
          <p:cNvSpPr txBox="1"/>
          <p:nvPr/>
        </p:nvSpPr>
        <p:spPr>
          <a:xfrm>
            <a:off x="3707512" y="487300"/>
            <a:ext cx="1894115" cy="461665"/>
          </a:xfrm>
          <a:prstGeom prst="rect">
            <a:avLst/>
          </a:prstGeom>
          <a:noFill/>
        </p:spPr>
        <p:txBody>
          <a:bodyPr wrap="square" rtlCol="0">
            <a:spAutoFit/>
          </a:bodyPr>
          <a:lstStyle/>
          <a:p>
            <a:r>
              <a:rPr lang="fr-BE" sz="2400" b="1" dirty="0">
                <a:solidFill>
                  <a:schemeClr val="accent5"/>
                </a:solidFill>
              </a:rPr>
              <a:t>Mangez plus</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BD3E6E9-319B-46AC-BD60-CCE4071C7D31}"/>
              </a:ext>
            </a:extLst>
          </p:cNvPr>
          <p:cNvSpPr txBox="1"/>
          <p:nvPr/>
        </p:nvSpPr>
        <p:spPr>
          <a:xfrm>
            <a:off x="3702271" y="1142027"/>
            <a:ext cx="5137901" cy="4862870"/>
          </a:xfrm>
          <a:prstGeom prst="rect">
            <a:avLst/>
          </a:prstGeom>
          <a:noFill/>
        </p:spPr>
        <p:txBody>
          <a:bodyPr wrap="square" rtlCol="0">
            <a:spAutoFit/>
          </a:bodyPr>
          <a:lstStyle/>
          <a:p>
            <a:pPr marL="93663" lvl="1">
              <a:buClr>
                <a:schemeClr val="accent1">
                  <a:lumMod val="75000"/>
                </a:schemeClr>
              </a:buClr>
            </a:pPr>
            <a:r>
              <a:rPr lang="fr-BE" b="1" dirty="0"/>
              <a:t>Légumes</a:t>
            </a:r>
            <a:r>
              <a:rPr lang="fr-BE" dirty="0"/>
              <a:t> et la plupart des </a:t>
            </a:r>
            <a:r>
              <a:rPr lang="fr-BE" b="1" dirty="0"/>
              <a:t>fruits</a:t>
            </a:r>
            <a:r>
              <a:rPr lang="fr-BE" dirty="0"/>
              <a:t> </a:t>
            </a:r>
          </a:p>
          <a:p>
            <a:pPr marL="93663" lvl="1">
              <a:spcBef>
                <a:spcPts val="600"/>
              </a:spcBef>
              <a:buClr>
                <a:schemeClr val="accent1">
                  <a:lumMod val="75000"/>
                </a:schemeClr>
              </a:buClr>
            </a:pPr>
            <a:r>
              <a:rPr lang="fr-BE" b="1" dirty="0"/>
              <a:t>Graines et fruits oléagineux </a:t>
            </a:r>
            <a:r>
              <a:rPr lang="fr-BE" dirty="0"/>
              <a:t>(châtaigne, noix…)</a:t>
            </a:r>
          </a:p>
          <a:p>
            <a:pPr marL="90170">
              <a:spcBef>
                <a:spcPts val="600"/>
              </a:spcBef>
              <a:spcAft>
                <a:spcPts val="0"/>
              </a:spcAft>
            </a:pPr>
            <a:r>
              <a:rPr lang="fr-FR" b="1" dirty="0"/>
              <a:t>Pain: </a:t>
            </a:r>
            <a:r>
              <a:rPr lang="fr-FR" dirty="0"/>
              <a:t>intégral, complet, aux céréales idéalement épeautre ou petit épeautre au levain</a:t>
            </a:r>
            <a:endParaRPr lang="fr-BE" dirty="0"/>
          </a:p>
          <a:p>
            <a:pPr marL="90170">
              <a:spcBef>
                <a:spcPts val="600"/>
              </a:spcBef>
              <a:spcAft>
                <a:spcPts val="0"/>
              </a:spcAft>
            </a:pPr>
            <a:r>
              <a:rPr lang="fr-FR" b="1" dirty="0"/>
              <a:t>Céréales petit-déjeuner </a:t>
            </a:r>
            <a:r>
              <a:rPr lang="fr-FR" dirty="0"/>
              <a:t>: flocons d’avoine, de quinoa, sarrasin… ou muesli (sans sucre ajouté, sans gluten)</a:t>
            </a:r>
            <a:endParaRPr lang="fr-BE" dirty="0"/>
          </a:p>
          <a:p>
            <a:pPr marL="90170">
              <a:spcBef>
                <a:spcPts val="600"/>
              </a:spcBef>
              <a:spcAft>
                <a:spcPts val="0"/>
              </a:spcAft>
            </a:pPr>
            <a:r>
              <a:rPr lang="fr-FR" b="1" dirty="0"/>
              <a:t>Pommes de terre: </a:t>
            </a:r>
            <a:r>
              <a:rPr lang="fr-FR" dirty="0"/>
              <a:t>cuites avec la peau, préférez patates douces</a:t>
            </a:r>
            <a:endParaRPr lang="fr-BE" dirty="0"/>
          </a:p>
          <a:p>
            <a:pPr marL="90170">
              <a:spcBef>
                <a:spcPts val="600"/>
              </a:spcBef>
              <a:spcAft>
                <a:spcPts val="0"/>
              </a:spcAft>
            </a:pPr>
            <a:r>
              <a:rPr lang="fr-FR" b="1" dirty="0"/>
              <a:t>Pâtes:</a:t>
            </a:r>
            <a:r>
              <a:rPr lang="fr-FR" dirty="0"/>
              <a:t> à cuisson lente (</a:t>
            </a:r>
            <a:r>
              <a:rPr lang="fr-FR" spc="50" dirty="0"/>
              <a:t>15-20</a:t>
            </a:r>
            <a:r>
              <a:rPr lang="fr-FR" dirty="0"/>
              <a:t> min) et al-dente ! ! ! (existe aussi à la farine de pois cassés, lentilles…) - </a:t>
            </a:r>
            <a:r>
              <a:rPr lang="fr-BE" dirty="0"/>
              <a:t>Attention quantité </a:t>
            </a:r>
            <a:r>
              <a:rPr lang="fr-BE" dirty="0">
                <a:sym typeface="Wingdings" panose="05000000000000000000" pitchFamily="2" charset="2"/>
              </a:rPr>
              <a:t> CG élevée</a:t>
            </a:r>
            <a:endParaRPr lang="fr-BE" dirty="0"/>
          </a:p>
          <a:p>
            <a:pPr marL="90170">
              <a:spcBef>
                <a:spcPts val="600"/>
              </a:spcBef>
              <a:spcAft>
                <a:spcPts val="0"/>
              </a:spcAft>
            </a:pPr>
            <a:r>
              <a:rPr lang="fr-FR" b="1" dirty="0"/>
              <a:t>Riz:</a:t>
            </a:r>
            <a:r>
              <a:rPr lang="fr-FR" dirty="0"/>
              <a:t> complet, basmati (IG plus faible)</a:t>
            </a:r>
            <a:endParaRPr lang="fr-BE" dirty="0"/>
          </a:p>
          <a:p>
            <a:pPr marL="90170">
              <a:spcBef>
                <a:spcPts val="600"/>
              </a:spcBef>
              <a:spcAft>
                <a:spcPts val="0"/>
              </a:spcAft>
            </a:pPr>
            <a:r>
              <a:rPr lang="fr-FR" b="1" dirty="0"/>
              <a:t>Autres</a:t>
            </a:r>
            <a:r>
              <a:rPr lang="fr-FR" dirty="0"/>
              <a:t> : quinoa, millet, sarrasin, soja...</a:t>
            </a:r>
          </a:p>
          <a:p>
            <a:pPr marL="90170">
              <a:spcBef>
                <a:spcPts val="600"/>
              </a:spcBef>
              <a:spcAft>
                <a:spcPts val="0"/>
              </a:spcAft>
            </a:pPr>
            <a:r>
              <a:rPr lang="fr-FR" b="1" dirty="0">
                <a:ea typeface="Times New Roman"/>
              </a:rPr>
              <a:t>Chocolat noir </a:t>
            </a:r>
            <a:r>
              <a:rPr lang="fr-FR" dirty="0">
                <a:ea typeface="Times New Roman"/>
              </a:rPr>
              <a:t>&gt; 74%</a:t>
            </a:r>
            <a:endParaRPr lang="fr-BE" dirty="0">
              <a:ea typeface="Times New Roman"/>
            </a:endParaRP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2553B0-D474-429C-981D-8B7F977567F6}"/>
              </a:ext>
            </a:extLst>
          </p:cNvPr>
          <p:cNvSpPr txBox="1"/>
          <p:nvPr/>
        </p:nvSpPr>
        <p:spPr>
          <a:xfrm>
            <a:off x="6399391" y="375098"/>
            <a:ext cx="1917442" cy="830997"/>
          </a:xfrm>
          <a:prstGeom prst="rect">
            <a:avLst/>
          </a:prstGeom>
          <a:noFill/>
        </p:spPr>
        <p:txBody>
          <a:bodyPr wrap="square" rtlCol="0">
            <a:spAutoFit/>
          </a:bodyPr>
          <a:lstStyle/>
          <a:p>
            <a:pPr algn="ctr"/>
            <a:r>
              <a:rPr lang="fr-BE" sz="2400" b="1" dirty="0">
                <a:solidFill>
                  <a:schemeClr val="accent5"/>
                </a:solidFill>
              </a:rPr>
              <a:t>Glucides à faible IG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2378988"/>
      </p:ext>
    </p:extLst>
  </p:cSld>
  <p:clrMapOvr>
    <a:masterClrMapping/>
  </p:clrMapOvr>
  <p:transition spd="slow"/>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5" name="sucettes2.jpg"/>
          <p:cNvPicPr>
            <a:picLocks/>
          </p:cNvPicPr>
          <p:nvPr/>
        </p:nvPicPr>
        <p:blipFill>
          <a:blip r:embed="rId3">
            <a:extLst/>
          </a:blip>
          <a:stretch>
            <a:fillRect/>
          </a:stretch>
        </p:blipFill>
        <p:spPr>
          <a:xfrm>
            <a:off x="257912" y="2490214"/>
            <a:ext cx="1049338" cy="1079501"/>
          </a:xfrm>
          <a:prstGeom prst="rect">
            <a:avLst/>
          </a:prstGeom>
          <a:ln w="12700">
            <a:miter lim="400000"/>
          </a:ln>
        </p:spPr>
      </p:pic>
      <p:pic>
        <p:nvPicPr>
          <p:cNvPr id="1016" name="sodas.jpg"/>
          <p:cNvPicPr>
            <a:picLocks/>
          </p:cNvPicPr>
          <p:nvPr/>
        </p:nvPicPr>
        <p:blipFill>
          <a:blip r:embed="rId4">
            <a:extLst/>
          </a:blip>
          <a:stretch>
            <a:fillRect/>
          </a:stretch>
        </p:blipFill>
        <p:spPr>
          <a:xfrm>
            <a:off x="179387" y="4221162"/>
            <a:ext cx="1368426" cy="1358901"/>
          </a:xfrm>
          <a:prstGeom prst="rect">
            <a:avLst/>
          </a:prstGeom>
          <a:ln w="12700">
            <a:miter lim="400000"/>
          </a:ln>
        </p:spPr>
      </p:pic>
      <p:pic>
        <p:nvPicPr>
          <p:cNvPr id="1018" name="smacks.jpg"/>
          <p:cNvPicPr>
            <a:picLocks/>
          </p:cNvPicPr>
          <p:nvPr/>
        </p:nvPicPr>
        <p:blipFill>
          <a:blip r:embed="rId5">
            <a:extLst/>
          </a:blip>
          <a:stretch>
            <a:fillRect/>
          </a:stretch>
        </p:blipFill>
        <p:spPr>
          <a:xfrm rot="600000">
            <a:off x="396662" y="5112974"/>
            <a:ext cx="755651" cy="1103313"/>
          </a:xfrm>
          <a:prstGeom prst="rect">
            <a:avLst/>
          </a:prstGeom>
          <a:ln w="12700">
            <a:miter lim="400000"/>
          </a:ln>
        </p:spPr>
      </p:pic>
      <p:pic>
        <p:nvPicPr>
          <p:cNvPr id="1019" name="518000.jpg"/>
          <p:cNvPicPr>
            <a:picLocks/>
          </p:cNvPicPr>
          <p:nvPr/>
        </p:nvPicPr>
        <p:blipFill>
          <a:blip r:embed="rId6">
            <a:extLst/>
          </a:blip>
          <a:stretch>
            <a:fillRect/>
          </a:stretch>
        </p:blipFill>
        <p:spPr>
          <a:xfrm>
            <a:off x="1431470" y="4677360"/>
            <a:ext cx="1854201" cy="1541463"/>
          </a:xfrm>
          <a:prstGeom prst="rect">
            <a:avLst/>
          </a:prstGeom>
          <a:ln w="12700">
            <a:miter lim="400000"/>
          </a:ln>
        </p:spPr>
      </p:pic>
      <p:pic>
        <p:nvPicPr>
          <p:cNvPr id="1020" name="aligot-puree-cuisinee-lutosa-joel-robuchon-a-la-tome-fraiche.jpg"/>
          <p:cNvPicPr>
            <a:picLocks/>
          </p:cNvPicPr>
          <p:nvPr/>
        </p:nvPicPr>
        <p:blipFill>
          <a:blip r:embed="rId7">
            <a:extLst/>
          </a:blip>
          <a:stretch>
            <a:fillRect/>
          </a:stretch>
        </p:blipFill>
        <p:spPr>
          <a:xfrm>
            <a:off x="1845808" y="2055811"/>
            <a:ext cx="1439863" cy="1146176"/>
          </a:xfrm>
          <a:prstGeom prst="rect">
            <a:avLst/>
          </a:prstGeom>
          <a:ln w="12700">
            <a:miter lim="400000"/>
          </a:ln>
        </p:spPr>
      </p:pic>
      <p:pic>
        <p:nvPicPr>
          <p:cNvPr id="1021" name="cornflakesgp.jpg"/>
          <p:cNvPicPr>
            <a:picLocks/>
          </p:cNvPicPr>
          <p:nvPr/>
        </p:nvPicPr>
        <p:blipFill>
          <a:blip r:embed="rId8">
            <a:extLst/>
          </a:blip>
          <a:stretch>
            <a:fillRect/>
          </a:stretch>
        </p:blipFill>
        <p:spPr>
          <a:xfrm>
            <a:off x="1042987" y="3303587"/>
            <a:ext cx="1511301" cy="1204913"/>
          </a:xfrm>
          <a:prstGeom prst="rect">
            <a:avLst/>
          </a:prstGeom>
          <a:ln w="12700">
            <a:miter lim="400000"/>
          </a:ln>
        </p:spPr>
      </p:pic>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C1B510-D8E9-4465-8216-853377E9EA13}"/>
              </a:ext>
            </a:extLst>
          </p:cNvPr>
          <p:cNvPicPr>
            <a:picLocks noChangeAspect="1"/>
          </p:cNvPicPr>
          <p:nvPr/>
        </p:nvPicPr>
        <p:blipFill>
          <a:blip r:embed="rId9"/>
          <a:stretch>
            <a:fillRect/>
          </a:stretch>
        </p:blipFill>
        <p:spPr>
          <a:xfrm>
            <a:off x="3417888" y="-29118"/>
            <a:ext cx="5726112" cy="6749256"/>
          </a:xfrm>
          <a:prstGeom prst="rect">
            <a:avLst/>
          </a:prstGeom>
        </p:spPr>
      </p:pic>
      <p:sp>
        <p:nvSpPr>
          <p:cNvPr id="18" name="TextBox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D3BB770-253F-4987-A98B-F2833E8B40BB}"/>
              </a:ext>
            </a:extLst>
          </p:cNvPr>
          <p:cNvSpPr txBox="1"/>
          <p:nvPr/>
        </p:nvSpPr>
        <p:spPr>
          <a:xfrm>
            <a:off x="3718306" y="512076"/>
            <a:ext cx="2099389" cy="461665"/>
          </a:xfrm>
          <a:prstGeom prst="rect">
            <a:avLst/>
          </a:prstGeom>
          <a:noFill/>
        </p:spPr>
        <p:txBody>
          <a:bodyPr wrap="square" rtlCol="0">
            <a:spAutoFit/>
          </a:bodyPr>
          <a:lstStyle/>
          <a:p>
            <a:r>
              <a:rPr lang="fr-BE" sz="2400" b="1" dirty="0">
                <a:solidFill>
                  <a:schemeClr val="accent3">
                    <a:lumMod val="75000"/>
                  </a:schemeClr>
                </a:solidFill>
              </a:rPr>
              <a:t>Mangez moins</a:t>
            </a:r>
          </a:p>
        </p:txBody>
      </p:sp>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B2F465-C536-465E-9A1B-A6C7E4B0D5C2}"/>
              </a:ext>
            </a:extLst>
          </p:cNvPr>
          <p:cNvSpPr txBox="1"/>
          <p:nvPr/>
        </p:nvSpPr>
        <p:spPr>
          <a:xfrm>
            <a:off x="3718307" y="1340890"/>
            <a:ext cx="4968493" cy="4170372"/>
          </a:xfrm>
          <a:prstGeom prst="rect">
            <a:avLst/>
          </a:prstGeom>
          <a:noFill/>
        </p:spPr>
        <p:txBody>
          <a:bodyPr wrap="square" rtlCol="0">
            <a:spAutoFit/>
          </a:bodyPr>
          <a:lstStyle/>
          <a:p>
            <a:pPr marL="90170">
              <a:spcBef>
                <a:spcPts val="0"/>
              </a:spcBef>
              <a:spcAft>
                <a:spcPts val="0"/>
              </a:spcAft>
            </a:pPr>
            <a:r>
              <a:rPr lang="fr-FR" b="1" dirty="0"/>
              <a:t>Pain blanc</a:t>
            </a:r>
            <a:r>
              <a:rPr lang="fr-FR" dirty="0"/>
              <a:t>, baguette, craquelin, brioches, croissants et autres viennoiseries…</a:t>
            </a:r>
            <a:endParaRPr lang="fr-BE" dirty="0"/>
          </a:p>
          <a:p>
            <a:pPr marL="90170">
              <a:spcBef>
                <a:spcPts val="600"/>
              </a:spcBef>
              <a:spcAft>
                <a:spcPts val="0"/>
              </a:spcAft>
            </a:pPr>
            <a:r>
              <a:rPr lang="fr-FR" b="1" dirty="0"/>
              <a:t>Pâtisseries</a:t>
            </a:r>
            <a:r>
              <a:rPr lang="fr-FR" dirty="0"/>
              <a:t>, gâteaux, tartes, pain d’épices, gaufres… bonbons…</a:t>
            </a:r>
            <a:endParaRPr lang="fr-BE" dirty="0"/>
          </a:p>
          <a:p>
            <a:pPr marL="90170">
              <a:spcBef>
                <a:spcPts val="600"/>
              </a:spcBef>
              <a:spcAft>
                <a:spcPts val="0"/>
              </a:spcAft>
            </a:pPr>
            <a:r>
              <a:rPr lang="fr-FR" b="1" dirty="0"/>
              <a:t>Frites, croquettes</a:t>
            </a:r>
            <a:r>
              <a:rPr lang="fr-FR" dirty="0"/>
              <a:t>... fritures en général </a:t>
            </a:r>
            <a:endParaRPr lang="fr-BE" dirty="0"/>
          </a:p>
          <a:p>
            <a:pPr marL="90170">
              <a:spcBef>
                <a:spcPts val="600"/>
              </a:spcBef>
              <a:spcAft>
                <a:spcPts val="0"/>
              </a:spcAft>
            </a:pPr>
            <a:r>
              <a:rPr lang="fr-FR" b="1" dirty="0"/>
              <a:t>Pommes de terre </a:t>
            </a:r>
            <a:r>
              <a:rPr lang="fr-FR" dirty="0"/>
              <a:t>(purée, pelées bouillies, au four) </a:t>
            </a:r>
            <a:endParaRPr lang="fr-BE" dirty="0"/>
          </a:p>
          <a:p>
            <a:pPr marL="90170">
              <a:spcBef>
                <a:spcPts val="600"/>
              </a:spcBef>
              <a:spcAft>
                <a:spcPts val="0"/>
              </a:spcAft>
            </a:pPr>
            <a:r>
              <a:rPr lang="fr-FR" b="1" dirty="0"/>
              <a:t>Céréales sucrées</a:t>
            </a:r>
            <a:r>
              <a:rPr lang="fr-FR" dirty="0"/>
              <a:t>, sous forme de pétales ou riz soufflé (même les spécial K)</a:t>
            </a:r>
            <a:endParaRPr lang="fr-BE" dirty="0"/>
          </a:p>
          <a:p>
            <a:pPr marL="90170">
              <a:spcBef>
                <a:spcPts val="600"/>
              </a:spcBef>
              <a:spcAft>
                <a:spcPts val="0"/>
              </a:spcAft>
            </a:pPr>
            <a:r>
              <a:rPr lang="fr-FR" b="1" dirty="0"/>
              <a:t>Pâtes</a:t>
            </a:r>
            <a:r>
              <a:rPr lang="fr-FR" dirty="0"/>
              <a:t> à cuisson rapide</a:t>
            </a:r>
          </a:p>
          <a:p>
            <a:pPr marL="90170">
              <a:spcBef>
                <a:spcPts val="600"/>
              </a:spcBef>
              <a:spcAft>
                <a:spcPts val="0"/>
              </a:spcAft>
            </a:pPr>
            <a:r>
              <a:rPr lang="fr-FR" b="1" dirty="0"/>
              <a:t>Sodas</a:t>
            </a:r>
          </a:p>
          <a:p>
            <a:pPr marL="90170">
              <a:spcBef>
                <a:spcPts val="600"/>
              </a:spcBef>
              <a:spcAft>
                <a:spcPts val="0"/>
              </a:spcAft>
            </a:pPr>
            <a:r>
              <a:rPr lang="fr-FR" b="1" dirty="0"/>
              <a:t>Miel, sirop, confitures…</a:t>
            </a:r>
            <a:endParaRPr lang="fr-BE" b="1" dirty="0"/>
          </a:p>
          <a:p>
            <a:pPr marL="90170">
              <a:spcBef>
                <a:spcPts val="1200"/>
              </a:spcBef>
              <a:spcAft>
                <a:spcPts val="0"/>
              </a:spcAft>
            </a:pPr>
            <a:r>
              <a:rPr lang="fr-FR" sz="2200" b="1" dirty="0"/>
              <a:t>En général les produits raffinés (</a:t>
            </a:r>
            <a:r>
              <a:rPr lang="fr-FR" sz="2200" b="1" dirty="0" smtClean="0"/>
              <a:t>blancs)</a:t>
            </a:r>
            <a:endParaRPr lang="fr-BE" sz="2200" b="1" dirty="0">
              <a:ea typeface="Times New Roman"/>
            </a:endParaRPr>
          </a:p>
        </p:txBody>
      </p:sp>
      <p:sp>
        <p:nvSpPr>
          <p:cNvPr id="20" name="TextBox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481B00-C4ED-4CAC-AFC8-22B6491A22F8}"/>
              </a:ext>
            </a:extLst>
          </p:cNvPr>
          <p:cNvSpPr txBox="1"/>
          <p:nvPr/>
        </p:nvSpPr>
        <p:spPr>
          <a:xfrm>
            <a:off x="6419516" y="327411"/>
            <a:ext cx="1917442" cy="830997"/>
          </a:xfrm>
          <a:prstGeom prst="rect">
            <a:avLst/>
          </a:prstGeom>
          <a:noFill/>
        </p:spPr>
        <p:txBody>
          <a:bodyPr wrap="square" rtlCol="0">
            <a:spAutoFit/>
          </a:bodyPr>
          <a:lstStyle/>
          <a:p>
            <a:pPr algn="ctr"/>
            <a:r>
              <a:rPr lang="fr-BE" sz="2400" b="1" dirty="0">
                <a:solidFill>
                  <a:schemeClr val="accent3">
                    <a:lumMod val="75000"/>
                  </a:schemeClr>
                </a:solidFill>
              </a:rPr>
              <a:t>Glucides à haut IG</a:t>
            </a:r>
          </a:p>
        </p:txBody>
      </p:sp>
      <p:pic>
        <p:nvPicPr>
          <p:cNvPr id="1017" name="image.jpg"/>
          <p:cNvPicPr>
            <a:picLocks/>
          </p:cNvPicPr>
          <p:nvPr/>
        </p:nvPicPr>
        <p:blipFill>
          <a:blip r:embed="rId10">
            <a:extLst/>
          </a:blip>
          <a:stretch>
            <a:fillRect/>
          </a:stretch>
        </p:blipFill>
        <p:spPr>
          <a:xfrm>
            <a:off x="257912" y="498474"/>
            <a:ext cx="1873250" cy="1793875"/>
          </a:xfrm>
          <a:prstGeom prst="rect">
            <a:avLst/>
          </a:prstGeom>
          <a:ln w="12700">
            <a:miter lim="400000"/>
          </a:ln>
        </p:spPr>
      </p:pic>
      <p:pic>
        <p:nvPicPr>
          <p:cNvPr id="1022" name="images-14-copy.jpg"/>
          <p:cNvPicPr>
            <a:picLocks noChangeAspect="1"/>
          </p:cNvPicPr>
          <p:nvPr/>
        </p:nvPicPr>
        <p:blipFill>
          <a:blip r:embed="rId11">
            <a:extLst/>
          </a:blip>
          <a:stretch>
            <a:fillRect/>
          </a:stretch>
        </p:blipFill>
        <p:spPr>
          <a:xfrm>
            <a:off x="7140340" y="3778000"/>
            <a:ext cx="1277746" cy="127774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4030657"/>
      </p:ext>
    </p:extLst>
  </p:cSld>
  <p:clrMapOvr>
    <a:masterClrMapping/>
  </p:clrMapOvr>
  <p:transition spd="slow"/>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A456B4C-8462-4A66-B7F2-889A3CA94B58}"/>
              </a:ext>
            </a:extLst>
          </p:cNvPr>
          <p:cNvSpPr>
            <a:spLocks noGrp="1"/>
          </p:cNvSpPr>
          <p:nvPr>
            <p:ph type="title"/>
          </p:nvPr>
        </p:nvSpPr>
        <p:spPr>
          <a:xfrm>
            <a:off x="378472" y="270748"/>
            <a:ext cx="2344180" cy="1965556"/>
          </a:xfrm>
        </p:spPr>
        <p:txBody>
          <a:bodyPr>
            <a:noAutofit/>
          </a:bodyPr>
          <a:lstStyle/>
          <a:p>
            <a:r>
              <a:rPr lang="en-US" sz="4400" dirty="0" err="1"/>
              <a:t>L’obésité</a:t>
            </a:r>
            <a:r>
              <a:rPr lang="en-US" sz="4400" dirty="0"/>
              <a:t>, un veritable </a:t>
            </a:r>
            <a:r>
              <a:rPr lang="en-US" sz="4400" dirty="0" err="1"/>
              <a:t>fléau</a:t>
            </a:r>
            <a:endParaRPr lang="fr-BE" sz="4400" dirty="0"/>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7B35255-F25C-4ACF-91D3-89A328ED8F3A}"/>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02819" y="721962"/>
            <a:ext cx="5464156" cy="54641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44104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Edulcorants</a:t>
            </a:r>
          </a:p>
        </p:txBody>
      </p:sp>
      <p:sp>
        <p:nvSpPr>
          <p:cNvPr id="3" name="Content Placeholder 2"/>
          <p:cNvSpPr>
            <a:spLocks noGrp="1"/>
          </p:cNvSpPr>
          <p:nvPr>
            <p:ph idx="1"/>
          </p:nvPr>
        </p:nvSpPr>
        <p:spPr>
          <a:xfrm>
            <a:off x="587829" y="904263"/>
            <a:ext cx="8150729" cy="568947"/>
          </a:xfrm>
        </p:spPr>
        <p:txBody>
          <a:bodyPr>
            <a:normAutofit/>
          </a:bodyPr>
          <a:lstStyle/>
          <a:p>
            <a:pPr marL="68580" indent="0">
              <a:buNone/>
            </a:pPr>
            <a:r>
              <a:rPr lang="fr-BE" sz="2800" b="1" dirty="0">
                <a:solidFill>
                  <a:schemeClr val="accent2">
                    <a:lumMod val="75000"/>
                  </a:schemeClr>
                </a:solidFill>
                <a:sym typeface="Wingdings" panose="05000000000000000000" pitchFamily="2" charset="2"/>
              </a:rPr>
              <a:t> </a:t>
            </a:r>
            <a:r>
              <a:rPr lang="fr-BE" sz="2800" b="1" dirty="0">
                <a:solidFill>
                  <a:schemeClr val="accent2">
                    <a:lumMod val="75000"/>
                  </a:schemeClr>
                </a:solidFill>
              </a:rPr>
              <a:t>Pas une solution pour le surpoids et l’obésité !</a:t>
            </a:r>
            <a:endParaRPr lang="fr-BE" sz="2000" dirty="0"/>
          </a:p>
        </p:txBody>
      </p:sp>
      <p:pic>
        <p:nvPicPr>
          <p:cNvPr id="17410" name="Picture 2" descr="Résultat de recherche d'images pour &quot;edulcorants&quot;">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F6D5A64-DFBE-44E5-8125-11EB4775786B}"/>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8472" y="1692534"/>
            <a:ext cx="3051110" cy="20340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89060D-D90C-4F09-9326-C3298B5B3ECC}"/>
              </a:ext>
            </a:extLst>
          </p:cNvPr>
          <p:cNvSpPr txBox="1">
            <a:spLocks/>
          </p:cNvSpPr>
          <p:nvPr/>
        </p:nvSpPr>
        <p:spPr>
          <a:xfrm>
            <a:off x="3571217" y="1903021"/>
            <a:ext cx="5572783" cy="1613098"/>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smtClean="0"/>
              <a:t>Entretiennent </a:t>
            </a:r>
            <a:r>
              <a:rPr lang="fr-BE" sz="2000" dirty="0"/>
              <a:t>le plaisir du goût sucré</a:t>
            </a:r>
          </a:p>
          <a:p>
            <a:r>
              <a:rPr lang="fr-BE" sz="2000" dirty="0" smtClean="0"/>
              <a:t>Saturent </a:t>
            </a:r>
            <a:r>
              <a:rPr lang="fr-BE" sz="2000" dirty="0"/>
              <a:t>les papilles</a:t>
            </a:r>
          </a:p>
          <a:p>
            <a:r>
              <a:rPr lang="fr-BE" sz="2000" dirty="0"/>
              <a:t>Souvent dans aliments peu intéressants </a:t>
            </a:r>
          </a:p>
          <a:p>
            <a:r>
              <a:rPr lang="fr-BE" sz="2000" dirty="0"/>
              <a:t>Impression  de « à volonté »</a:t>
            </a:r>
          </a:p>
        </p:txBody>
      </p:sp>
      <p:sp>
        <p:nvSpPr>
          <p:cNvPr id="7"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E91BBDE-537A-489C-8B83-7E7533C10F88}"/>
              </a:ext>
            </a:extLst>
          </p:cNvPr>
          <p:cNvSpPr txBox="1">
            <a:spLocks/>
          </p:cNvSpPr>
          <p:nvPr/>
        </p:nvSpPr>
        <p:spPr>
          <a:xfrm>
            <a:off x="259214" y="3945932"/>
            <a:ext cx="8360086" cy="2594827"/>
          </a:xfrm>
          <a:prstGeom prst="rect">
            <a:avLst/>
          </a:prstGeom>
        </p:spPr>
        <p:txBody>
          <a:bodyPr vert="horz" lIns="91440" tIns="45720" rIns="91440" bIns="45720" rtlCol="0">
            <a:norm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chemeClr val="tx2"/>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chemeClr val="tx2"/>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fr-BE" sz="2000" dirty="0"/>
              <a:t>Perte habitude de consommation d’eau, fruits</a:t>
            </a:r>
          </a:p>
          <a:p>
            <a:r>
              <a:rPr lang="fr-BE" sz="2000" dirty="0"/>
              <a:t>Ne font pas grimper la glycémie mais </a:t>
            </a:r>
            <a:r>
              <a:rPr lang="fr-BE" sz="2000" dirty="0" smtClean="0"/>
              <a:t>stimulent </a:t>
            </a:r>
            <a:r>
              <a:rPr lang="fr-BE" sz="2000" dirty="0"/>
              <a:t>la sécrétion d’insuline !!!</a:t>
            </a:r>
          </a:p>
          <a:p>
            <a:r>
              <a:rPr lang="fr-BE" sz="2000" dirty="0"/>
              <a:t>Intolérance au glucose en altérant la flore intestinale</a:t>
            </a:r>
          </a:p>
          <a:p>
            <a:r>
              <a:rPr lang="fr-BE" sz="2000" dirty="0"/>
              <a:t>Pas d’impact sur la satiété, entrainant une compensation alimentaire</a:t>
            </a:r>
          </a:p>
          <a:p>
            <a:endParaRPr lang="fr-BE"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4310166"/>
      </p:ext>
    </p:extLst>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088C7C3-1E4C-4570-ADB4-2210B66346C6}"/>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3606"/>
          <a:stretch/>
        </p:blipFill>
        <p:spPr>
          <a:xfrm>
            <a:off x="103026" y="119743"/>
            <a:ext cx="4630456" cy="6618514"/>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F6F778E-C932-45F0-9B3B-C5BAC7839FEF}"/>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8977" y="1913451"/>
            <a:ext cx="3546308" cy="3007269"/>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FC3200-5E74-4055-BE39-D599063A3B46}"/>
              </a:ext>
            </a:extLst>
          </p:cNvPr>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0549493">
            <a:off x="2461124" y="1104059"/>
            <a:ext cx="1571516" cy="2135213"/>
          </a:xfrm>
          <a:prstGeom prst="rect">
            <a:avLst/>
          </a:prstGeom>
        </p:spPr>
      </p:pic>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863D78-90C2-44B9-80B6-4E9E28CD4538}"/>
              </a:ext>
            </a:extLst>
          </p:cNvPr>
          <p:cNvSpPr/>
          <p:nvPr/>
        </p:nvSpPr>
        <p:spPr>
          <a:xfrm>
            <a:off x="628118" y="825667"/>
            <a:ext cx="7930639" cy="5532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36FA65-3A82-48E8-AF3F-8035FF064A8F}"/>
              </a:ext>
            </a:extLst>
          </p:cNvPr>
          <p:cNvSpPr txBox="1">
            <a:spLocks/>
          </p:cNvSpPr>
          <p:nvPr/>
        </p:nvSpPr>
        <p:spPr>
          <a:xfrm>
            <a:off x="789559" y="2564929"/>
            <a:ext cx="2311728" cy="156720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rPr>
              <a:t>10 Conseils pour </a:t>
            </a:r>
            <a:r>
              <a:rPr lang="en-US" sz="2800" b="1" dirty="0" err="1">
                <a:solidFill>
                  <a:schemeClr val="tx1"/>
                </a:solidFill>
              </a:rPr>
              <a:t>une</a:t>
            </a:r>
            <a:r>
              <a:rPr lang="en-US" sz="2800" b="1" dirty="0">
                <a:solidFill>
                  <a:schemeClr val="tx1"/>
                </a:solidFill>
              </a:rPr>
              <a:t> santé </a:t>
            </a:r>
            <a:r>
              <a:rPr lang="en-US" sz="2800" b="1" dirty="0" err="1">
                <a:solidFill>
                  <a:schemeClr val="tx1"/>
                </a:solidFill>
              </a:rPr>
              <a:t>optimale</a:t>
            </a:r>
            <a:r>
              <a:rPr lang="en-US" sz="2800" b="1" dirty="0">
                <a:solidFill>
                  <a:schemeClr val="tx1"/>
                </a:solidFill>
              </a:rPr>
              <a:t> …</a:t>
            </a:r>
            <a:endParaRPr lang="fr-BE" sz="2800" b="1" dirty="0">
              <a:solidFill>
                <a:schemeClr val="tx1"/>
              </a:solidFill>
            </a:endParaRPr>
          </a:p>
        </p:txBody>
      </p:sp>
      <p:cxnSp>
        <p:nvCxnSpPr>
          <p:cNvPr id="12" name="Straight Connector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6ED2BE-BC79-4BB6-A3C6-F7D1973F1193}"/>
              </a:ext>
            </a:extLst>
          </p:cNvPr>
          <p:cNvCxnSpPr/>
          <p:nvPr/>
        </p:nvCxnSpPr>
        <p:spPr>
          <a:xfrm>
            <a:off x="3326332" y="1427357"/>
            <a:ext cx="288032" cy="0"/>
          </a:xfrm>
          <a:prstGeom prst="line">
            <a:avLst/>
          </a:prstGeom>
          <a:noFill/>
          <a:ln w="12700" cap="flat" cmpd="sng" algn="ctr">
            <a:solidFill>
              <a:sysClr val="windowText" lastClr="000000">
                <a:lumMod val="50000"/>
                <a:lumOff val="50000"/>
              </a:sysClr>
            </a:solidFill>
            <a:prstDash val="solid"/>
          </a:ln>
          <a:effectLst/>
        </p:spPr>
      </p:cxnSp>
      <p:cxnSp>
        <p:nvCxnSpPr>
          <p:cNvPr id="20" name="Straight Connector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3F36CD-FB91-4C11-BA21-1C1976005C6B}"/>
              </a:ext>
            </a:extLst>
          </p:cNvPr>
          <p:cNvCxnSpPr>
            <a:cxnSpLocks/>
            <a:stCxn id="28" idx="7"/>
          </p:cNvCxnSpPr>
          <p:nvPr/>
        </p:nvCxnSpPr>
        <p:spPr>
          <a:xfrm flipV="1">
            <a:off x="2731580" y="1427358"/>
            <a:ext cx="594752" cy="1972832"/>
          </a:xfrm>
          <a:prstGeom prst="line">
            <a:avLst/>
          </a:prstGeom>
          <a:noFill/>
          <a:ln w="12700" cap="flat" cmpd="sng" algn="ctr">
            <a:solidFill>
              <a:sysClr val="windowText" lastClr="000000">
                <a:lumMod val="50000"/>
                <a:lumOff val="50000"/>
              </a:sysClr>
            </a:solidFill>
            <a:prstDash val="solid"/>
          </a:ln>
          <a:effectLst/>
        </p:spPr>
      </p:cxnSp>
      <p:sp>
        <p:nvSpPr>
          <p:cNvPr id="11"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A9C789-50B6-49FB-BFB8-B5A4820453EA}"/>
              </a:ext>
            </a:extLst>
          </p:cNvPr>
          <p:cNvSpPr txBox="1">
            <a:spLocks/>
          </p:cNvSpPr>
          <p:nvPr/>
        </p:nvSpPr>
        <p:spPr>
          <a:xfrm>
            <a:off x="3530564" y="1303853"/>
            <a:ext cx="4989263" cy="2269609"/>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dirty="0">
                <a:solidFill>
                  <a:schemeClr val="bg1">
                    <a:lumMod val="75000"/>
                  </a:schemeClr>
                </a:solidFill>
              </a:rPr>
              <a:t>Conseil n°1: Repas « complet » à tous les repas !</a:t>
            </a:r>
          </a:p>
          <a:p>
            <a:pPr>
              <a:buClr>
                <a:srgbClr val="DEAE00"/>
              </a:buClr>
              <a:defRPr/>
            </a:pPr>
            <a:r>
              <a:rPr lang="fr-BE" dirty="0">
                <a:solidFill>
                  <a:schemeClr val="bg1">
                    <a:lumMod val="75000"/>
                  </a:schemeClr>
                </a:solidFill>
              </a:rPr>
              <a:t>Conseil n°2: Faim ou Envie de manger ?</a:t>
            </a:r>
          </a:p>
          <a:p>
            <a:pPr>
              <a:buClr>
                <a:srgbClr val="DEAE00"/>
              </a:buClr>
              <a:defRPr/>
            </a:pPr>
            <a:r>
              <a:rPr lang="fr-BE" dirty="0">
                <a:solidFill>
                  <a:schemeClr val="bg1">
                    <a:lumMod val="75000"/>
                  </a:schemeClr>
                </a:solidFill>
              </a:rPr>
              <a:t>Conseil n°3: Une bonne digestion / Intestin en bonne santé</a:t>
            </a:r>
          </a:p>
          <a:p>
            <a:pPr>
              <a:buClr>
                <a:srgbClr val="DEAE00"/>
              </a:buClr>
              <a:defRPr/>
            </a:pPr>
            <a:r>
              <a:rPr lang="fr-BE" dirty="0">
                <a:solidFill>
                  <a:schemeClr val="bg1">
                    <a:lumMod val="75000"/>
                  </a:schemeClr>
                </a:solidFill>
              </a:rPr>
              <a:t>Conseil n°4: </a:t>
            </a:r>
            <a:r>
              <a:rPr lang="en-US" dirty="0" err="1">
                <a:solidFill>
                  <a:schemeClr val="bg1">
                    <a:lumMod val="75000"/>
                  </a:schemeClr>
                </a:solidFill>
                <a:sym typeface="Wingdings" panose="05000000000000000000" pitchFamily="2" charset="2"/>
              </a:rPr>
              <a:t>Boostez</a:t>
            </a:r>
            <a:r>
              <a:rPr lang="en-US" dirty="0">
                <a:solidFill>
                  <a:schemeClr val="bg1">
                    <a:lumMod val="75000"/>
                  </a:schemeClr>
                </a:solidFill>
                <a:sym typeface="Wingdings" panose="05000000000000000000" pitchFamily="2" charset="2"/>
              </a:rPr>
              <a:t> la </a:t>
            </a:r>
            <a:r>
              <a:rPr lang="en-US" dirty="0" err="1">
                <a:solidFill>
                  <a:schemeClr val="bg1">
                    <a:lumMod val="75000"/>
                  </a:schemeClr>
                </a:solidFill>
                <a:sym typeface="Wingdings" panose="05000000000000000000" pitchFamily="2" charset="2"/>
              </a:rPr>
              <a:t>journée</a:t>
            </a:r>
            <a:r>
              <a:rPr lang="en-US" dirty="0">
                <a:solidFill>
                  <a:schemeClr val="bg1">
                    <a:lumMod val="75000"/>
                  </a:schemeClr>
                </a:solidFill>
                <a:sym typeface="Wingdings" panose="05000000000000000000" pitchFamily="2" charset="2"/>
              </a:rPr>
              <a:t> avec un petit-</a:t>
            </a:r>
            <a:r>
              <a:rPr lang="en-US" dirty="0" err="1">
                <a:solidFill>
                  <a:schemeClr val="bg1">
                    <a:lumMod val="75000"/>
                  </a:schemeClr>
                </a:solidFill>
                <a:sym typeface="Wingdings" panose="05000000000000000000" pitchFamily="2" charset="2"/>
              </a:rPr>
              <a:t>déjeuner</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protéiné</a:t>
            </a:r>
            <a:endParaRPr lang="en-US" dirty="0">
              <a:solidFill>
                <a:schemeClr val="bg1">
                  <a:lumMod val="75000"/>
                </a:schemeClr>
              </a:solidFill>
              <a:sym typeface="Wingdings" panose="05000000000000000000" pitchFamily="2" charset="2"/>
            </a:endParaRPr>
          </a:p>
          <a:p>
            <a:pPr>
              <a:buClr>
                <a:srgbClr val="DEAE00"/>
              </a:buClr>
              <a:defRPr/>
            </a:pPr>
            <a:r>
              <a:rPr lang="fr-BE" dirty="0">
                <a:solidFill>
                  <a:schemeClr val="bg1">
                    <a:lumMod val="75000"/>
                  </a:schemeClr>
                </a:solidFill>
              </a:rPr>
              <a:t>Conseil n°5: </a:t>
            </a:r>
            <a:r>
              <a:rPr lang="en-US" dirty="0" err="1">
                <a:solidFill>
                  <a:schemeClr val="bg1">
                    <a:lumMod val="75000"/>
                  </a:schemeClr>
                </a:solidFill>
                <a:sym typeface="Wingdings" panose="05000000000000000000" pitchFamily="2" charset="2"/>
              </a:rPr>
              <a:t>Mangez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comme</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si</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vous</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étiez</a:t>
            </a:r>
            <a:r>
              <a:rPr lang="en-US" dirty="0">
                <a:solidFill>
                  <a:schemeClr val="bg1">
                    <a:lumMod val="75000"/>
                  </a:schemeClr>
                </a:solidFill>
                <a:sym typeface="Wingdings" panose="05000000000000000000" pitchFamily="2" charset="2"/>
              </a:rPr>
              <a:t> </a:t>
            </a:r>
            <a:r>
              <a:rPr lang="en-US" dirty="0" err="1">
                <a:solidFill>
                  <a:schemeClr val="bg1">
                    <a:lumMod val="75000"/>
                  </a:schemeClr>
                </a:solidFill>
                <a:sym typeface="Wingdings" panose="05000000000000000000" pitchFamily="2" charset="2"/>
              </a:rPr>
              <a:t>diabétique</a:t>
            </a:r>
            <a:endParaRPr lang="en-US" dirty="0">
              <a:solidFill>
                <a:schemeClr val="bg1">
                  <a:lumMod val="75000"/>
                </a:schemeClr>
              </a:solidFill>
              <a:sym typeface="Wingdings" panose="05000000000000000000" pitchFamily="2" charset="2"/>
            </a:endParaRPr>
          </a:p>
          <a:p>
            <a:pPr>
              <a:buClr>
                <a:srgbClr val="DEAE00"/>
              </a:buClr>
              <a:defRPr/>
            </a:pPr>
            <a:endParaRPr lang="en-US" dirty="0">
              <a:solidFill>
                <a:schemeClr val="bg1">
                  <a:lumMod val="75000"/>
                </a:schemeClr>
              </a:solidFill>
              <a:sym typeface="Wingdings" panose="05000000000000000000" pitchFamily="2" charset="2"/>
            </a:endParaRPr>
          </a:p>
        </p:txBody>
      </p:sp>
      <p:cxnSp>
        <p:nvCxnSpPr>
          <p:cNvPr id="13" name="Straight Connecto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D4E8CD-CB31-4E59-A836-7617FF7589AD}"/>
              </a:ext>
            </a:extLst>
          </p:cNvPr>
          <p:cNvCxnSpPr/>
          <p:nvPr/>
        </p:nvCxnSpPr>
        <p:spPr>
          <a:xfrm>
            <a:off x="3326332" y="1745940"/>
            <a:ext cx="288032" cy="0"/>
          </a:xfrm>
          <a:prstGeom prst="line">
            <a:avLst/>
          </a:prstGeom>
          <a:noFill/>
          <a:ln w="12700" cap="flat" cmpd="sng" algn="ctr">
            <a:solidFill>
              <a:sysClr val="windowText" lastClr="000000">
                <a:lumMod val="50000"/>
                <a:lumOff val="50000"/>
              </a:sysClr>
            </a:solidFill>
            <a:prstDash val="solid"/>
          </a:ln>
          <a:effectLst/>
        </p:spPr>
      </p:cxn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F66586-A09F-4B9B-8C1F-2D0348473828}"/>
              </a:ext>
            </a:extLst>
          </p:cNvPr>
          <p:cNvCxnSpPr>
            <a:cxnSpLocks/>
          </p:cNvCxnSpPr>
          <p:nvPr/>
        </p:nvCxnSpPr>
        <p:spPr>
          <a:xfrm flipV="1">
            <a:off x="2731580" y="1745940"/>
            <a:ext cx="594752" cy="1654251"/>
          </a:xfrm>
          <a:prstGeom prst="line">
            <a:avLst/>
          </a:prstGeom>
          <a:noFill/>
          <a:ln w="12700" cap="flat" cmpd="sng" algn="ctr">
            <a:solidFill>
              <a:sysClr val="windowText" lastClr="000000">
                <a:lumMod val="50000"/>
                <a:lumOff val="50000"/>
              </a:sysClr>
            </a:solidFill>
            <a:prstDash val="solid"/>
          </a:ln>
          <a:effectLst/>
        </p:spPr>
      </p:cxnSp>
      <p:sp>
        <p:nvSpPr>
          <p:cNvPr id="2" name="Rectang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C74074-6910-4B4F-812F-D8D58CD1E1D0}"/>
              </a:ext>
            </a:extLst>
          </p:cNvPr>
          <p:cNvSpPr/>
          <p:nvPr/>
        </p:nvSpPr>
        <p:spPr>
          <a:xfrm>
            <a:off x="3567757" y="3546011"/>
            <a:ext cx="4808817" cy="1060625"/>
          </a:xfrm>
          <a:prstGeom prst="rect">
            <a:avLst/>
          </a:prstGeom>
          <a:solidFill>
            <a:schemeClr val="bg1"/>
          </a:solidFill>
          <a:ln w="9525">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8D899-A4AC-40C2-AA80-A914BCC78032}"/>
              </a:ext>
            </a:extLst>
          </p:cNvPr>
          <p:cNvSpPr txBox="1">
            <a:spLocks/>
          </p:cNvSpPr>
          <p:nvPr/>
        </p:nvSpPr>
        <p:spPr>
          <a:xfrm>
            <a:off x="3519863" y="3657302"/>
            <a:ext cx="4989263" cy="878032"/>
          </a:xfrm>
          <a:prstGeom prst="rect">
            <a:avLst/>
          </a:prstGeom>
        </p:spPr>
        <p:txBody>
          <a:bodyPr vert="horz" lIns="91440" tIns="45720" rIns="91440" bIns="45720" rtlCol="0">
            <a:noAutofit/>
          </a:bodyPr>
          <a:lstStyle>
            <a:lvl1pPr marL="342900" indent="-228600" algn="l" defTabSz="914400" rtl="0" eaLnBrk="1" latinLnBrk="0" hangingPunct="1">
              <a:spcBef>
                <a:spcPts val="6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lvl="0">
              <a:buClr>
                <a:srgbClr val="DEAE00"/>
              </a:buClr>
              <a:defRPr/>
            </a:pPr>
            <a:r>
              <a:rPr lang="fr-BE" sz="1800" b="1" dirty="0">
                <a:solidFill>
                  <a:srgbClr val="24213E"/>
                </a:solidFill>
              </a:rPr>
              <a:t>Conseil n°6</a:t>
            </a:r>
            <a:r>
              <a:rPr lang="fr-BE" sz="1400" dirty="0">
                <a:solidFill>
                  <a:srgbClr val="24213E"/>
                </a:solidFill>
              </a:rPr>
              <a:t>: </a:t>
            </a:r>
          </a:p>
          <a:p>
            <a:pPr marL="114300" lvl="0" indent="0" algn="ctr">
              <a:buClr>
                <a:srgbClr val="DEAE00"/>
              </a:buClr>
              <a:buNone/>
              <a:defRPr/>
            </a:pPr>
            <a:r>
              <a:rPr lang="en-US" sz="1800" dirty="0" err="1">
                <a:sym typeface="Wingdings" panose="05000000000000000000" pitchFamily="2" charset="2"/>
              </a:rPr>
              <a:t>Mangez</a:t>
            </a:r>
            <a:r>
              <a:rPr lang="en-US" sz="1800" dirty="0">
                <a:sym typeface="Wingdings" panose="05000000000000000000" pitchFamily="2" charset="2"/>
              </a:rPr>
              <a:t> plus de </a:t>
            </a:r>
            <a:r>
              <a:rPr lang="en-US" sz="1800" dirty="0" err="1">
                <a:sym typeface="Wingdings" panose="05000000000000000000" pitchFamily="2" charset="2"/>
              </a:rPr>
              <a:t>légumes</a:t>
            </a:r>
            <a:r>
              <a:rPr lang="en-US" sz="1800" dirty="0">
                <a:sym typeface="Wingdings" panose="05000000000000000000" pitchFamily="2" charset="2"/>
              </a:rPr>
              <a:t> !!!</a:t>
            </a:r>
            <a:endParaRPr lang="fr-BE" sz="1800" dirty="0">
              <a:solidFill>
                <a:srgbClr val="24213E"/>
              </a:solidFill>
            </a:endParaRP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D0515D-05CA-4986-94A2-36F20B635DE3}"/>
              </a:ext>
            </a:extLst>
          </p:cNvPr>
          <p:cNvCxnSpPr/>
          <p:nvPr/>
        </p:nvCxnSpPr>
        <p:spPr>
          <a:xfrm>
            <a:off x="3326332" y="207139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7" name="Straight Connector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85C8A-796A-4C94-A26E-DFED249C3415}"/>
              </a:ext>
            </a:extLst>
          </p:cNvPr>
          <p:cNvCxnSpPr>
            <a:cxnSpLocks/>
          </p:cNvCxnSpPr>
          <p:nvPr/>
        </p:nvCxnSpPr>
        <p:spPr>
          <a:xfrm flipV="1">
            <a:off x="2731580" y="2071392"/>
            <a:ext cx="594752" cy="1328798"/>
          </a:xfrm>
          <a:prstGeom prst="line">
            <a:avLst/>
          </a:prstGeom>
          <a:noFill/>
          <a:ln w="12700" cap="flat" cmpd="sng" algn="ctr">
            <a:solidFill>
              <a:sysClr val="windowText" lastClr="000000">
                <a:lumMod val="50000"/>
                <a:lumOff val="50000"/>
              </a:sysClr>
            </a:solidFill>
            <a:prstDash val="solid"/>
          </a:ln>
          <a:effectLst/>
        </p:spPr>
      </p:cxnSp>
      <p:cxnSp>
        <p:nvCxnSpPr>
          <p:cNvPr id="18" name="Straight Connector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16091F-50E8-4305-8D5F-222E4102419E}"/>
              </a:ext>
            </a:extLst>
          </p:cNvPr>
          <p:cNvCxnSpPr/>
          <p:nvPr/>
        </p:nvCxnSpPr>
        <p:spPr>
          <a:xfrm>
            <a:off x="3326332" y="2643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19" name="Straight Connector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407C22D-DF1F-4EE1-9C9D-068C9ECE0339}"/>
              </a:ext>
            </a:extLst>
          </p:cNvPr>
          <p:cNvCxnSpPr>
            <a:cxnSpLocks/>
          </p:cNvCxnSpPr>
          <p:nvPr/>
        </p:nvCxnSpPr>
        <p:spPr>
          <a:xfrm flipV="1">
            <a:off x="2695558" y="2643471"/>
            <a:ext cx="630774" cy="809687"/>
          </a:xfrm>
          <a:prstGeom prst="line">
            <a:avLst/>
          </a:prstGeom>
          <a:noFill/>
          <a:ln w="12700" cap="flat" cmpd="sng" algn="ctr">
            <a:solidFill>
              <a:sysClr val="windowText" lastClr="000000">
                <a:lumMod val="50000"/>
                <a:lumOff val="50000"/>
              </a:sysClr>
            </a:solidFill>
            <a:prstDash val="solid"/>
          </a:ln>
          <a:effectLst/>
        </p:spPr>
      </p:cxn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F3AE0C-30C1-410C-AC49-28A240F08043}"/>
              </a:ext>
            </a:extLst>
          </p:cNvPr>
          <p:cNvCxnSpPr/>
          <p:nvPr/>
        </p:nvCxnSpPr>
        <p:spPr>
          <a:xfrm>
            <a:off x="3326332" y="3195735"/>
            <a:ext cx="288032" cy="0"/>
          </a:xfrm>
          <a:prstGeom prst="line">
            <a:avLst/>
          </a:prstGeom>
          <a:noFill/>
          <a:ln w="12700" cap="flat" cmpd="sng" algn="ctr">
            <a:solidFill>
              <a:sysClr val="windowText" lastClr="000000">
                <a:lumMod val="50000"/>
                <a:lumOff val="50000"/>
              </a:sysClr>
            </a:solidFill>
            <a:prstDash val="solid"/>
          </a:ln>
          <a:effectLst/>
        </p:spPr>
      </p:cxnSp>
      <p:cxnSp>
        <p:nvCxnSpPr>
          <p:cNvPr id="22" name="Straight Connecto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AFD3A0-EF8B-4700-B14C-7314314115B7}"/>
              </a:ext>
            </a:extLst>
          </p:cNvPr>
          <p:cNvCxnSpPr>
            <a:cxnSpLocks/>
          </p:cNvCxnSpPr>
          <p:nvPr/>
        </p:nvCxnSpPr>
        <p:spPr>
          <a:xfrm flipV="1">
            <a:off x="2750150" y="3195735"/>
            <a:ext cx="576182" cy="268096"/>
          </a:xfrm>
          <a:prstGeom prst="line">
            <a:avLst/>
          </a:prstGeom>
          <a:noFill/>
          <a:ln w="12700" cap="flat" cmpd="sng" algn="ctr">
            <a:solidFill>
              <a:sysClr val="windowText" lastClr="000000">
                <a:lumMod val="50000"/>
                <a:lumOff val="50000"/>
              </a:sysClr>
            </a:solidFill>
            <a:prstDash val="solid"/>
          </a:ln>
          <a:effectLst/>
        </p:spPr>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413D242-B4A9-4C94-81A6-17E066BA5140}"/>
              </a:ext>
            </a:extLst>
          </p:cNvPr>
          <p:cNvCxnSpPr/>
          <p:nvPr/>
        </p:nvCxnSpPr>
        <p:spPr>
          <a:xfrm>
            <a:off x="3363525" y="3816471"/>
            <a:ext cx="288032" cy="0"/>
          </a:xfrm>
          <a:prstGeom prst="line">
            <a:avLst/>
          </a:prstGeom>
          <a:noFill/>
          <a:ln w="12700" cap="flat" cmpd="sng" algn="ctr">
            <a:solidFill>
              <a:sysClr val="windowText" lastClr="000000">
                <a:lumMod val="50000"/>
                <a:lumOff val="50000"/>
              </a:sysClr>
            </a:solidFill>
            <a:prstDash val="solid"/>
          </a:ln>
          <a:effectLst/>
        </p:spPr>
      </p:cxnSp>
      <p:cxnSp>
        <p:nvCxnSpPr>
          <p:cNvPr id="24" name="Straight Connector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F968D0-1A4B-42CB-9E9D-803742331733}"/>
              </a:ext>
            </a:extLst>
          </p:cNvPr>
          <p:cNvCxnSpPr>
            <a:cxnSpLocks/>
            <a:stCxn id="28" idx="5"/>
          </p:cNvCxnSpPr>
          <p:nvPr/>
        </p:nvCxnSpPr>
        <p:spPr>
          <a:xfrm>
            <a:off x="2731580" y="3527470"/>
            <a:ext cx="631945" cy="289001"/>
          </a:xfrm>
          <a:prstGeom prst="line">
            <a:avLst/>
          </a:prstGeom>
          <a:noFill/>
          <a:ln w="12700" cap="flat" cmpd="sng" algn="ctr">
            <a:solidFill>
              <a:sysClr val="windowText" lastClr="000000">
                <a:lumMod val="50000"/>
                <a:lumOff val="50000"/>
              </a:sysClr>
            </a:solidFill>
            <a:prstDash val="solid"/>
          </a:ln>
          <a:effectLst/>
        </p:spPr>
      </p:cxnSp>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F5490B-A60C-479A-9237-80F2077F50CA}"/>
              </a:ext>
            </a:extLst>
          </p:cNvPr>
          <p:cNvSpPr/>
          <p:nvPr/>
        </p:nvSpPr>
        <p:spPr>
          <a:xfrm>
            <a:off x="2577940" y="3373830"/>
            <a:ext cx="180000" cy="180000"/>
          </a:xfrm>
          <a:prstGeom prst="ellipse">
            <a:avLst/>
          </a:prstGeom>
          <a:solidFill>
            <a:srgbClr val="DEA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8347650"/>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5249" y="251818"/>
            <a:ext cx="6840759" cy="634082"/>
          </a:xfrm>
        </p:spPr>
        <p:txBody>
          <a:bodyPr/>
          <a:lstStyle/>
          <a:p>
            <a:r>
              <a:rPr lang="fr-BE" sz="2800" dirty="0"/>
              <a:t>Mangez plus de légumes !!!!</a:t>
            </a:r>
          </a:p>
        </p:txBody>
      </p:sp>
      <p:sp>
        <p:nvSpPr>
          <p:cNvPr id="22" name="Content Placeholder 21"/>
          <p:cNvSpPr>
            <a:spLocks noGrp="1"/>
          </p:cNvSpPr>
          <p:nvPr>
            <p:ph idx="1"/>
          </p:nvPr>
        </p:nvSpPr>
        <p:spPr>
          <a:xfrm>
            <a:off x="4283968" y="1124744"/>
            <a:ext cx="4536504" cy="5184576"/>
          </a:xfrm>
        </p:spPr>
        <p:txBody>
          <a:bodyPr>
            <a:normAutofit/>
          </a:bodyPr>
          <a:lstStyle/>
          <a:p>
            <a:pPr marL="354013" lvl="0" indent="-285750">
              <a:buNone/>
            </a:pPr>
            <a:r>
              <a:rPr lang="fr-FR" sz="2000" dirty="0"/>
              <a:t>Sources principales de </a:t>
            </a:r>
            <a:r>
              <a:rPr lang="fr-FR" sz="2000" b="1" dirty="0"/>
              <a:t>fibres</a:t>
            </a:r>
            <a:r>
              <a:rPr lang="fr-FR" sz="2000" dirty="0"/>
              <a:t>, d’</a:t>
            </a:r>
            <a:r>
              <a:rPr lang="fr-FR" sz="2000" b="1" dirty="0"/>
              <a:t>eau, enzymes digestives</a:t>
            </a:r>
            <a:r>
              <a:rPr lang="fr-FR" sz="2000" dirty="0"/>
              <a:t> </a:t>
            </a:r>
            <a:endParaRPr lang="fr-BE" sz="2000" dirty="0"/>
          </a:p>
        </p:txBody>
      </p:sp>
      <p:pic>
        <p:nvPicPr>
          <p:cNvPr id="21"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C2244E0-6076-4E5E-A468-2704774170FB}"/>
              </a:ext>
            </a:extLst>
          </p:cNvPr>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230" t="3283" r="5307" b="4030"/>
          <a:stretch/>
        </p:blipFill>
        <p:spPr>
          <a:xfrm>
            <a:off x="4190662" y="1816178"/>
            <a:ext cx="4421493" cy="3334856"/>
          </a:xfrm>
          <a:prstGeom prst="rect">
            <a:avLst/>
          </a:prstGeom>
        </p:spPr>
      </p:pic>
      <p:pic>
        <p:nvPicPr>
          <p:cNvPr id="23"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3F2535-3F8A-4A52-9FBC-6F6F9B41FC80}"/>
              </a:ext>
            </a:extLst>
          </p:cNvPr>
          <p:cNvPicPr>
            <a:picLocks noChangeAspect="1" noChangeArrowheads="1"/>
          </p:cNvPicPr>
          <p:nvPr/>
        </p:nvPicPr>
        <p:blipFill>
          <a:blip r:embed="rId4"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654" b="99129" l="423" r="98732"/>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0023" y="1349067"/>
            <a:ext cx="2572502" cy="2496360"/>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4"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04B330-6B38-40E2-9ED2-E00D12DD6F41}"/>
              </a:ext>
            </a:extLst>
          </p:cNvPr>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81222" y="3984543"/>
            <a:ext cx="2062605" cy="1835946"/>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nvGrpSpPr>
          <p:cNvPr id="27" name="Group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52D6CB-0C25-4CBA-87A1-BFCB36F4BC3E}"/>
              </a:ext>
            </a:extLst>
          </p:cNvPr>
          <p:cNvGrpSpPr/>
          <p:nvPr/>
        </p:nvGrpSpPr>
        <p:grpSpPr>
          <a:xfrm>
            <a:off x="3805628" y="1119372"/>
            <a:ext cx="524912" cy="432000"/>
            <a:chOff x="3309970" y="1339720"/>
            <a:chExt cx="524912" cy="432000"/>
          </a:xfrm>
        </p:grpSpPr>
        <p:sp>
          <p:nvSpPr>
            <p:cNvPr id="28" name="Oval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E97A5D-0657-43B5-96CF-87F1BA9743AA}"/>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Box 2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9F9FE17-0184-4A27-9333-DB78660F5CF3}"/>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1</a:t>
              </a:r>
            </a:p>
          </p:txBody>
        </p:sp>
      </p:gr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3D168B-BE4A-4E93-AA73-7895B611D06B}"/>
              </a:ext>
            </a:extLst>
          </p:cNvPr>
          <p:cNvSpPr txBox="1"/>
          <p:nvPr/>
        </p:nvSpPr>
        <p:spPr>
          <a:xfrm>
            <a:off x="2283824" y="2458363"/>
            <a:ext cx="2238582" cy="1015663"/>
          </a:xfrm>
          <a:prstGeom prst="rect">
            <a:avLst/>
          </a:prstGeom>
          <a:noFill/>
        </p:spPr>
        <p:txBody>
          <a:bodyPr wrap="square" rtlCol="0">
            <a:spAutoFit/>
          </a:bodyPr>
          <a:lstStyle/>
          <a:p>
            <a:r>
              <a:rPr lang="fr-BE" sz="2000" i="1" dirty="0"/>
              <a:t>Santé de votre intestin, microbiote, meilleure digestion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8537953"/>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787D3E-6123-421B-A735-7D8A6DAEE502}"/>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33712" y="3475347"/>
            <a:ext cx="4762500" cy="2857500"/>
          </a:xfrm>
          <a:prstGeom prst="rect">
            <a:avLst/>
          </a:prstGeom>
        </p:spPr>
      </p:pic>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3981774" y="1339721"/>
            <a:ext cx="4938291" cy="2149475"/>
          </a:xfrm>
        </p:spPr>
        <p:txBody>
          <a:bodyPr>
            <a:normAutofit/>
          </a:bodyPr>
          <a:lstStyle/>
          <a:p>
            <a:pPr marL="354013" lvl="0" indent="-285750">
              <a:buNone/>
            </a:pPr>
            <a:r>
              <a:rPr lang="fr-FR" sz="2000" dirty="0"/>
              <a:t>Sources principales de </a:t>
            </a:r>
            <a:r>
              <a:rPr lang="fr-FR" sz="2000" b="1" dirty="0"/>
              <a:t>vitamines</a:t>
            </a:r>
            <a:r>
              <a:rPr lang="fr-FR" sz="2000" dirty="0"/>
              <a:t> et </a:t>
            </a:r>
            <a:r>
              <a:rPr lang="fr-FR" sz="2000" b="1" dirty="0"/>
              <a:t>minéraux</a:t>
            </a:r>
            <a:endParaRPr lang="fr-BE" sz="2000" dirty="0"/>
          </a:p>
          <a:p>
            <a:pPr lvl="1">
              <a:spcBef>
                <a:spcPts val="600"/>
              </a:spcBef>
            </a:pPr>
            <a:r>
              <a:rPr lang="fr-FR" sz="2000" dirty="0"/>
              <a:t>Les</a:t>
            </a:r>
            <a:r>
              <a:rPr lang="fr-FR" sz="2000" b="1" dirty="0"/>
              <a:t> légumes à feuilles </a:t>
            </a:r>
            <a:r>
              <a:rPr lang="fr-FR" sz="2000" dirty="0"/>
              <a:t>sont riches en </a:t>
            </a:r>
            <a:r>
              <a:rPr lang="fr-FR" sz="2000" b="1" dirty="0"/>
              <a:t>potassium, magnésium, calcium</a:t>
            </a:r>
            <a:endParaRPr lang="fr-BE" sz="2000" dirty="0"/>
          </a:p>
          <a:p>
            <a:pPr lvl="1">
              <a:spcBef>
                <a:spcPts val="600"/>
              </a:spcBef>
            </a:pPr>
            <a:r>
              <a:rPr lang="fr-FR" sz="2000" b="1" dirty="0"/>
              <a:t>Plus un légume est vert, plus il contient de magnésium </a:t>
            </a:r>
          </a:p>
        </p:txBody>
      </p:sp>
      <p:pic>
        <p:nvPicPr>
          <p:cNvPr id="21" name="Picture 2" descr="C:\Users\bourgp00\Downloads\billionphotos-994296.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E9C949-D4D8-4586-8EA2-7616B1099EB2}"/>
              </a:ext>
            </a:extLst>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1910" y="1000543"/>
            <a:ext cx="2001255" cy="361237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4A3C20-07BA-44FD-B643-CBF02A671DAA}"/>
              </a:ext>
            </a:extLst>
          </p:cNvPr>
          <p:cNvPicPr>
            <a:picLocks noChangeAspect="1" noChangeArrowheads="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1747" b="98690" l="1105" r="9613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45845" y="3067032"/>
            <a:ext cx="2624940" cy="33210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nvGrpSpPr>
          <p:cNvPr id="5" name="Group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E078F3-E03E-480F-8BAF-69A543215AE8}"/>
              </a:ext>
            </a:extLst>
          </p:cNvPr>
          <p:cNvGrpSpPr/>
          <p:nvPr/>
        </p:nvGrpSpPr>
        <p:grpSpPr>
          <a:xfrm>
            <a:off x="3561503" y="1347370"/>
            <a:ext cx="524912" cy="432000"/>
            <a:chOff x="3309970" y="1339720"/>
            <a:chExt cx="524912" cy="432000"/>
          </a:xfrm>
        </p:grpSpPr>
        <p:sp>
          <p:nvSpPr>
            <p:cNvPr id="3" name="Oval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E87EE5-1515-4505-9457-688B1831155E}"/>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B98FEC-2D9E-421C-95A1-7DE9BAC19256}"/>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2</a:t>
              </a:r>
            </a:p>
          </p:txBody>
        </p:sp>
      </p:gr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23C804-445B-408C-9167-6FF44CC04546}"/>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9386191"/>
      </p:ext>
    </p:extLst>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 name="Picture 2" descr="C:\Users\bourgp00\Downloads\billionphotos-994296.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73756E-39B3-4376-A7B2-978B5EB989BB}"/>
              </a:ext>
            </a:extLst>
          </p:cNvPr>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1910" y="1000543"/>
            <a:ext cx="2001255" cy="361237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Rounded Corners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95397F-368B-4C67-8E6E-FF35266A7DA8}"/>
              </a:ext>
            </a:extLst>
          </p:cNvPr>
          <p:cNvSpPr/>
          <p:nvPr/>
        </p:nvSpPr>
        <p:spPr>
          <a:xfrm>
            <a:off x="378472" y="3705596"/>
            <a:ext cx="3841148" cy="134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a:t>Mitochondries, nos centrales énergétiques</a:t>
            </a: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9D6EE8C-D13D-4629-9833-E9E35AD45FDF}"/>
              </a:ext>
            </a:extLst>
          </p:cNvPr>
          <p:cNvSpPr txBox="1"/>
          <p:nvPr/>
        </p:nvSpPr>
        <p:spPr>
          <a:xfrm>
            <a:off x="378472" y="3780061"/>
            <a:ext cx="3758430" cy="1200329"/>
          </a:xfrm>
          <a:prstGeom prst="rect">
            <a:avLst/>
          </a:prstGeom>
          <a:noFill/>
        </p:spPr>
        <p:txBody>
          <a:bodyPr wrap="square" rtlCol="0">
            <a:spAutoFit/>
          </a:bodyPr>
          <a:lstStyle/>
          <a:p>
            <a:pPr algn="ctr" defTabSz="914400"/>
            <a:r>
              <a:rPr lang="fr-BE" b="1" dirty="0">
                <a:solidFill>
                  <a:prstClr val="black"/>
                </a:solidFill>
                <a:latin typeface="Arial"/>
              </a:rPr>
              <a:t>Magnésium,</a:t>
            </a:r>
            <a:r>
              <a:rPr lang="fr-BE" b="1" dirty="0" smtClean="0">
                <a:solidFill>
                  <a:prstClr val="black"/>
                </a:solidFill>
                <a:latin typeface="Arial"/>
              </a:rPr>
              <a:t> zinc </a:t>
            </a:r>
            <a:r>
              <a:rPr lang="fr-BE" b="1" dirty="0">
                <a:solidFill>
                  <a:prstClr val="black"/>
                </a:solidFill>
                <a:latin typeface="Arial"/>
              </a:rPr>
              <a:t>et</a:t>
            </a:r>
            <a:r>
              <a:rPr lang="fr-BE" b="1" dirty="0" smtClean="0">
                <a:solidFill>
                  <a:prstClr val="black"/>
                </a:solidFill>
                <a:latin typeface="Arial"/>
              </a:rPr>
              <a:t> vitamines </a:t>
            </a:r>
            <a:r>
              <a:rPr lang="fr-BE" b="1" dirty="0">
                <a:solidFill>
                  <a:prstClr val="black"/>
                </a:solidFill>
                <a:latin typeface="Arial"/>
              </a:rPr>
              <a:t>B interviennent dans toutes les étapes de la production d’énergie</a:t>
            </a:r>
          </a:p>
        </p:txBody>
      </p:sp>
      <p:sp>
        <p:nvSpPr>
          <p:cNvPr id="51" name="TextBox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118B9E-4401-4346-BD5D-EA0DBC87DDF9}"/>
              </a:ext>
            </a:extLst>
          </p:cNvPr>
          <p:cNvSpPr txBox="1"/>
          <p:nvPr/>
        </p:nvSpPr>
        <p:spPr>
          <a:xfrm>
            <a:off x="1349286" y="5286562"/>
            <a:ext cx="6644490" cy="1092607"/>
          </a:xfrm>
          <a:prstGeom prst="rect">
            <a:avLst/>
          </a:prstGeom>
          <a:noFill/>
        </p:spPr>
        <p:txBody>
          <a:bodyPr wrap="square" rtlCol="0">
            <a:spAutoFit/>
          </a:bodyPr>
          <a:lstStyle/>
          <a:p>
            <a:pPr algn="ctr" defTabSz="914400"/>
            <a:r>
              <a:rPr lang="fr-BE" sz="2000" b="1" dirty="0">
                <a:solidFill>
                  <a:schemeClr val="bg2">
                    <a:lumMod val="10000"/>
                  </a:schemeClr>
                </a:solidFill>
                <a:latin typeface="Arial"/>
              </a:rPr>
              <a:t>N’oubliez pas …</a:t>
            </a:r>
          </a:p>
          <a:p>
            <a:pPr algn="ctr" defTabSz="914400">
              <a:spcBef>
                <a:spcPts val="600"/>
              </a:spcBef>
            </a:pPr>
            <a:r>
              <a:rPr lang="fr-BE" sz="2000" b="1" dirty="0">
                <a:solidFill>
                  <a:schemeClr val="bg2">
                    <a:lumMod val="10000"/>
                  </a:schemeClr>
                </a:solidFill>
                <a:latin typeface="Arial"/>
              </a:rPr>
              <a:t>Activité physique = Plus de muscles</a:t>
            </a:r>
          </a:p>
          <a:p>
            <a:pPr algn="ctr" defTabSz="914400"/>
            <a:r>
              <a:rPr lang="fr-BE" sz="2000" b="1" dirty="0">
                <a:solidFill>
                  <a:schemeClr val="bg2">
                    <a:lumMod val="10000"/>
                  </a:schemeClr>
                </a:solidFill>
                <a:latin typeface="Arial"/>
              </a:rPr>
              <a:t>= Plus de mitochondries = Plus d’énergie </a:t>
            </a:r>
            <a:r>
              <a:rPr lang="fr-BE" sz="2000" b="1" dirty="0">
                <a:solidFill>
                  <a:schemeClr val="bg2">
                    <a:lumMod val="10000"/>
                  </a:schemeClr>
                </a:solidFill>
                <a:latin typeface="Arial"/>
                <a:sym typeface="Wingdings" panose="05000000000000000000" pitchFamily="2" charset="2"/>
              </a:rPr>
              <a:t> </a:t>
            </a:r>
            <a:endParaRPr lang="fr-BE" sz="2000" b="1" dirty="0">
              <a:solidFill>
                <a:schemeClr val="bg2">
                  <a:lumMod val="10000"/>
                </a:schemeClr>
              </a:solidFill>
              <a:latin typeface="Arial"/>
            </a:endParaRPr>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F29CE0-B9E9-40A0-9DC3-F081027DCFAB}"/>
              </a:ext>
            </a:extLst>
          </p:cNvPr>
          <p:cNvPicPr>
            <a:picLocks noChangeAspect="1"/>
          </p:cNvPicPr>
          <p:nvPr/>
        </p:nvPicPr>
        <p:blipFill>
          <a:blip r:embed="rId4"/>
          <a:stretch>
            <a:fillRect/>
          </a:stretch>
        </p:blipFill>
        <p:spPr>
          <a:xfrm>
            <a:off x="3000508" y="1192191"/>
            <a:ext cx="5947435" cy="3070440"/>
          </a:xfrm>
          <a:prstGeom prst="rect">
            <a:avLst/>
          </a:prstGeom>
        </p:spPr>
      </p:pic>
      <p:sp>
        <p:nvSpPr>
          <p:cNvPr id="35" name="Shap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412877-1ABE-465E-B828-B7BDAEA7E7A8}"/>
              </a:ext>
            </a:extLst>
          </p:cNvPr>
          <p:cNvSpPr/>
          <p:nvPr/>
        </p:nvSpPr>
        <p:spPr>
          <a:xfrm rot="6048039" flipH="1">
            <a:off x="4391685" y="3448341"/>
            <a:ext cx="1015113" cy="1190100"/>
          </a:xfrm>
          <a:prstGeom prst="swooshArrow">
            <a:avLst>
              <a:gd name="adj1" fmla="val 16310"/>
              <a:gd name="adj2" fmla="val 31370"/>
            </a:avLst>
          </a:prstGeom>
          <a:solidFill>
            <a:schemeClr val="accent1"/>
          </a:solidFill>
          <a:ln w="12700" cap="flat" cmpd="sng" algn="ctr">
            <a:noFill/>
            <a:prstDash val="solid"/>
          </a:ln>
          <a:effectLst/>
        </p:spPr>
        <p:txBody>
          <a:bodyPr/>
          <a:lstStyle/>
          <a:p>
            <a:endParaRPr lang="fr-BE"/>
          </a:p>
        </p:txBody>
      </p:sp>
      <p:sp>
        <p:nvSpPr>
          <p:cNvPr id="53" name="TextBox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AC97F8-43CB-4EBD-9682-7F66466AD09B}"/>
              </a:ext>
            </a:extLst>
          </p:cNvPr>
          <p:cNvSpPr txBox="1"/>
          <p:nvPr/>
        </p:nvSpPr>
        <p:spPr>
          <a:xfrm>
            <a:off x="1286838" y="1309786"/>
            <a:ext cx="1713670" cy="707886"/>
          </a:xfrm>
          <a:prstGeom prst="rect">
            <a:avLst/>
          </a:prstGeom>
          <a:noFill/>
        </p:spPr>
        <p:txBody>
          <a:bodyPr wrap="square" rtlCol="0">
            <a:spAutoFit/>
          </a:bodyPr>
          <a:lstStyle/>
          <a:p>
            <a:r>
              <a:rPr lang="fr-BE" sz="2000" i="1" dirty="0"/>
              <a:t>Boostez votre énergie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0378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Les radicaux libres, un phénomène naturel et utile !</a:t>
            </a:r>
          </a:p>
        </p:txBody>
      </p:sp>
      <p:sp>
        <p:nvSpPr>
          <p:cNvPr id="30" name="Explosion 1 30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ADF2FE-B45C-4ED4-87C9-407A3C9DB1F5}"/>
              </a:ext>
            </a:extLst>
          </p:cNvPr>
          <p:cNvSpPr/>
          <p:nvPr/>
        </p:nvSpPr>
        <p:spPr>
          <a:xfrm>
            <a:off x="3460448" y="4241605"/>
            <a:ext cx="2229214" cy="965207"/>
          </a:xfrm>
          <a:prstGeom prst="irregularSeal1">
            <a:avLst/>
          </a:prstGeom>
          <a:solidFill>
            <a:srgbClr val="98C723"/>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grpSp>
        <p:nvGrpSpPr>
          <p:cNvPr id="3" name="Group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3347E5C-6059-4EBF-834A-4ED1400DBA2A}"/>
              </a:ext>
            </a:extLst>
          </p:cNvPr>
          <p:cNvGrpSpPr/>
          <p:nvPr/>
        </p:nvGrpSpPr>
        <p:grpSpPr>
          <a:xfrm>
            <a:off x="4729942" y="5172559"/>
            <a:ext cx="526070" cy="338554"/>
            <a:chOff x="5095061" y="5144633"/>
            <a:chExt cx="526070" cy="338554"/>
          </a:xfrm>
        </p:grpSpPr>
        <p:sp>
          <p:nvSpPr>
            <p:cNvPr id="41" name="TextBox 4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76BCBB-9260-49CC-B337-CDD8022D9A53}"/>
                </a:ext>
              </a:extLst>
            </p:cNvPr>
            <p:cNvSpPr txBox="1"/>
            <p:nvPr/>
          </p:nvSpPr>
          <p:spPr>
            <a:xfrm>
              <a:off x="5095061" y="5144633"/>
              <a:ext cx="526070" cy="338554"/>
            </a:xfrm>
            <a:prstGeom prst="rect">
              <a:avLst/>
            </a:prstGeom>
            <a:noFill/>
          </p:spPr>
          <p:txBody>
            <a:bodyPr wrap="square" rtlCol="0">
              <a:spAutoFit/>
            </a:bodyPr>
            <a:lstStyle/>
            <a:p>
              <a:pPr algn="ctr" defTabSz="914400"/>
              <a:r>
                <a:rPr lang="fr-BE" sz="1600" b="1" dirty="0">
                  <a:solidFill>
                    <a:prstClr val="black"/>
                  </a:solidFill>
                  <a:latin typeface="Arial"/>
                </a:rPr>
                <a:t>O</a:t>
              </a:r>
              <a:r>
                <a:rPr lang="fr-BE" sz="1600" b="1" baseline="-25000" dirty="0">
                  <a:solidFill>
                    <a:prstClr val="black"/>
                  </a:solidFill>
                  <a:latin typeface="Arial"/>
                </a:rPr>
                <a:t>2</a:t>
              </a:r>
            </a:p>
          </p:txBody>
        </p:sp>
        <p:sp>
          <p:nvSpPr>
            <p:cNvPr id="42" name="Oval 4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A15D1F-92EB-442E-8D63-FBC1243BF3C3}"/>
                </a:ext>
              </a:extLst>
            </p:cNvPr>
            <p:cNvSpPr/>
            <p:nvPr/>
          </p:nvSpPr>
          <p:spPr>
            <a:xfrm>
              <a:off x="5436282" y="5181661"/>
              <a:ext cx="72000" cy="72000"/>
            </a:xfrm>
            <a:prstGeom prst="ellipse">
              <a:avLst/>
            </a:prstGeom>
            <a:solidFill>
              <a:sysClr val="windowText" lastClr="000000"/>
            </a:solidFill>
            <a:ln w="25400" cap="flat" cmpd="sng" algn="ctr">
              <a:noFill/>
              <a:prstDash val="solid"/>
            </a:ln>
            <a:effectLst/>
          </p:spPr>
          <p:txBody>
            <a:bodyPr rtlCol="0" anchor="ctr"/>
            <a:lstStyle/>
            <a:p>
              <a:pPr algn="ctr" defTabSz="914400">
                <a:defRPr/>
              </a:pPr>
              <a:endParaRPr lang="fr-BE" kern="0">
                <a:solidFill>
                  <a:prstClr val="white"/>
                </a:solidFill>
                <a:latin typeface="Arial"/>
              </a:endParaRPr>
            </a:p>
          </p:txBody>
        </p:sp>
      </p:grpSp>
      <p:sp>
        <p:nvSpPr>
          <p:cNvPr id="45" name="TextBox 4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DC24E60-C724-49B9-8F0E-66A5DF39934B}"/>
              </a:ext>
            </a:extLst>
          </p:cNvPr>
          <p:cNvSpPr txBox="1"/>
          <p:nvPr/>
        </p:nvSpPr>
        <p:spPr>
          <a:xfrm>
            <a:off x="3667671" y="4442324"/>
            <a:ext cx="1872208" cy="461665"/>
          </a:xfrm>
          <a:prstGeom prst="rect">
            <a:avLst/>
          </a:prstGeom>
          <a:noFill/>
        </p:spPr>
        <p:txBody>
          <a:bodyPr wrap="square" rtlCol="0">
            <a:spAutoFit/>
          </a:bodyPr>
          <a:lstStyle/>
          <a:p>
            <a:pPr algn="ctr" defTabSz="914400"/>
            <a:r>
              <a:rPr lang="fr-BE" sz="2400" b="1" dirty="0">
                <a:solidFill>
                  <a:prstClr val="black"/>
                </a:solidFill>
                <a:latin typeface="Arial"/>
              </a:rPr>
              <a:t>Oxydation</a:t>
            </a:r>
          </a:p>
        </p:txBody>
      </p:sp>
      <p:pic>
        <p:nvPicPr>
          <p:cNvPr id="35" name="Picture 3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A72E9B-FA3C-4A9C-8290-EE74B6E861C8}"/>
              </a:ext>
            </a:extLst>
          </p:cNvPr>
          <p:cNvPicPr>
            <a:picLocks noChangeAspect="1"/>
          </p:cNvPicPr>
          <p:nvPr/>
        </p:nvPicPr>
        <p:blipFill>
          <a:blip r:embed="rId3"/>
          <a:stretch>
            <a:fillRect/>
          </a:stretch>
        </p:blipFill>
        <p:spPr>
          <a:xfrm>
            <a:off x="3607048" y="1117756"/>
            <a:ext cx="3434269" cy="2121709"/>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94E081-4C3B-49ED-8D0E-263670BFA9C8}"/>
              </a:ext>
            </a:extLst>
          </p:cNvPr>
          <p:cNvSpPr txBox="1"/>
          <p:nvPr/>
        </p:nvSpPr>
        <p:spPr>
          <a:xfrm>
            <a:off x="4108637" y="5453416"/>
            <a:ext cx="1743274" cy="369332"/>
          </a:xfrm>
          <a:prstGeom prst="rect">
            <a:avLst/>
          </a:prstGeom>
          <a:noFill/>
        </p:spPr>
        <p:txBody>
          <a:bodyPr wrap="square" rtlCol="0">
            <a:spAutoFit/>
          </a:bodyPr>
          <a:lstStyle/>
          <a:p>
            <a:r>
              <a:rPr lang="fr-BE" dirty="0"/>
              <a:t>Radicaux libres</a:t>
            </a:r>
          </a:p>
        </p:txBody>
      </p:sp>
      <p:sp>
        <p:nvSpPr>
          <p:cNvPr id="44" name="Shape 4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6C7F45C-C6D4-427A-AD31-1B9C9C46AD08}"/>
              </a:ext>
            </a:extLst>
          </p:cNvPr>
          <p:cNvSpPr/>
          <p:nvPr/>
        </p:nvSpPr>
        <p:spPr>
          <a:xfrm rot="8993495">
            <a:off x="5664430" y="3605626"/>
            <a:ext cx="1111940" cy="795649"/>
          </a:xfrm>
          <a:prstGeom prst="swooshArrow">
            <a:avLst>
              <a:gd name="adj1" fmla="val 16310"/>
              <a:gd name="adj2" fmla="val 31370"/>
            </a:avLst>
          </a:prstGeom>
          <a:solidFill>
            <a:srgbClr val="98C723">
              <a:lumMod val="50000"/>
            </a:srgbClr>
          </a:solidFill>
          <a:ln w="12700" cap="flat" cmpd="sng" algn="ctr">
            <a:noFill/>
            <a:prstDash val="solid"/>
          </a:ln>
          <a:effectLst/>
        </p:spPr>
        <p:txBody>
          <a:bodyPr/>
          <a:lstStyle/>
          <a:p>
            <a:endParaRPr lang="fr-BE"/>
          </a:p>
        </p:txBody>
      </p:sp>
      <p:grpSp>
        <p:nvGrpSpPr>
          <p:cNvPr id="4"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1B25C07-252D-48B6-AC4A-992320EA56B1}"/>
              </a:ext>
            </a:extLst>
          </p:cNvPr>
          <p:cNvGrpSpPr/>
          <p:nvPr/>
        </p:nvGrpSpPr>
        <p:grpSpPr>
          <a:xfrm>
            <a:off x="267129" y="1589182"/>
            <a:ext cx="4240240" cy="3950231"/>
            <a:chOff x="267129" y="1589182"/>
            <a:chExt cx="4240240" cy="3950231"/>
          </a:xfrm>
        </p:grpSpPr>
        <p:sp>
          <p:nvSpPr>
            <p:cNvPr id="28" name="Rounded Rectangle 30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A8034E9-7015-4325-807B-93CBD8DE0003}"/>
                </a:ext>
              </a:extLst>
            </p:cNvPr>
            <p:cNvSpPr/>
            <p:nvPr/>
          </p:nvSpPr>
          <p:spPr>
            <a:xfrm>
              <a:off x="267129" y="1589182"/>
              <a:ext cx="2798570" cy="603682"/>
            </a:xfrm>
            <a:prstGeom prst="roundRect">
              <a:avLst/>
            </a:prstGeom>
            <a:solidFill>
              <a:srgbClr val="DEAE00"/>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2800" b="0" i="0" u="none" strike="noStrike" kern="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4E3AA8-E996-4F08-BD5A-398D4F89A1F6}"/>
                </a:ext>
              </a:extLst>
            </p:cNvPr>
            <p:cNvSpPr txBox="1"/>
            <p:nvPr/>
          </p:nvSpPr>
          <p:spPr>
            <a:xfrm>
              <a:off x="267129" y="1610240"/>
              <a:ext cx="2708283" cy="523220"/>
            </a:xfrm>
            <a:prstGeom prst="rect">
              <a:avLst/>
            </a:prstGeom>
            <a:noFill/>
          </p:spPr>
          <p:txBody>
            <a:bodyPr wrap="square" rtlCol="0">
              <a:spAutoFit/>
            </a:bodyPr>
            <a:lstStyle/>
            <a:p>
              <a:pPr algn="ctr" defTabSz="914400"/>
              <a:r>
                <a:rPr lang="fr-BE" sz="2800" b="1" dirty="0">
                  <a:solidFill>
                    <a:prstClr val="black"/>
                  </a:solidFill>
                  <a:latin typeface="Arial"/>
                </a:rPr>
                <a:t>Antioxydants</a:t>
              </a:r>
            </a:p>
          </p:txBody>
        </p:sp>
        <p:sp>
          <p:nvSpPr>
            <p:cNvPr id="51" name="Shape 5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E060E7-E7D2-4249-8892-F94C42AE5A35}"/>
                </a:ext>
              </a:extLst>
            </p:cNvPr>
            <p:cNvSpPr/>
            <p:nvPr/>
          </p:nvSpPr>
          <p:spPr>
            <a:xfrm rot="15880108" flipH="1" flipV="1">
              <a:off x="3335946" y="2714726"/>
              <a:ext cx="1156132" cy="1186714"/>
            </a:xfrm>
            <a:prstGeom prst="swooshArrow">
              <a:avLst>
                <a:gd name="adj1" fmla="val 16310"/>
                <a:gd name="adj2" fmla="val 31370"/>
              </a:avLst>
            </a:prstGeom>
            <a:solidFill>
              <a:srgbClr val="DEAE00">
                <a:lumMod val="75000"/>
              </a:srgbClr>
            </a:solidFill>
            <a:ln w="12700" cap="flat" cmpd="sng" algn="ctr">
              <a:noFill/>
              <a:prstDash val="solid"/>
            </a:ln>
            <a:effectLst/>
          </p:spPr>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8B4937-EF5B-43AA-A5E5-0577CF4D10B2}"/>
                </a:ext>
              </a:extLst>
            </p:cNvPr>
            <p:cNvSpPr txBox="1"/>
            <p:nvPr/>
          </p:nvSpPr>
          <p:spPr>
            <a:xfrm>
              <a:off x="267129" y="2394915"/>
              <a:ext cx="2291135" cy="1200329"/>
            </a:xfrm>
            <a:prstGeom prst="rect">
              <a:avLst/>
            </a:prstGeom>
            <a:solidFill>
              <a:schemeClr val="accent1">
                <a:lumMod val="20000"/>
                <a:lumOff val="80000"/>
              </a:schemeClr>
            </a:solidFill>
            <a:ln>
              <a:solidFill>
                <a:schemeClr val="accent1"/>
              </a:solidFill>
            </a:ln>
          </p:spPr>
          <p:txBody>
            <a:bodyPr wrap="square" rtlCol="0">
              <a:spAutoFit/>
            </a:bodyPr>
            <a:lstStyle/>
            <a:p>
              <a:r>
                <a:rPr lang="fr-BE" b="1" dirty="0"/>
                <a:t>Naturellement produits par notre organisme </a:t>
              </a:r>
              <a:r>
                <a:rPr lang="fr-BE" dirty="0"/>
                <a:t>(enzymes, acide urique…)</a:t>
              </a:r>
            </a:p>
          </p:txBody>
        </p:sp>
        <p:sp>
          <p:nvSpPr>
            <p:cNvPr id="53" name="TextBox 5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E5498F-8A5E-4878-BAB2-43142EC4C3C1}"/>
                </a:ext>
              </a:extLst>
            </p:cNvPr>
            <p:cNvSpPr txBox="1"/>
            <p:nvPr/>
          </p:nvSpPr>
          <p:spPr>
            <a:xfrm>
              <a:off x="1304817" y="3785087"/>
              <a:ext cx="1685469" cy="1754326"/>
            </a:xfrm>
            <a:prstGeom prst="rect">
              <a:avLst/>
            </a:prstGeom>
            <a:solidFill>
              <a:schemeClr val="accent1">
                <a:lumMod val="20000"/>
                <a:lumOff val="80000"/>
              </a:schemeClr>
            </a:solidFill>
            <a:ln>
              <a:solidFill>
                <a:schemeClr val="accent1"/>
              </a:solidFill>
            </a:ln>
          </p:spPr>
          <p:txBody>
            <a:bodyPr wrap="square" rtlCol="0">
              <a:spAutoFit/>
            </a:bodyPr>
            <a:lstStyle/>
            <a:p>
              <a:pPr algn="r"/>
              <a:r>
                <a:rPr lang="fr-BE" b="1" dirty="0"/>
                <a:t>Provenant de l’alimentation </a:t>
              </a:r>
              <a:r>
                <a:rPr lang="fr-BE" dirty="0">
                  <a:solidFill>
                    <a:srgbClr val="000000"/>
                  </a:solidFill>
                </a:rPr>
                <a:t>(caroténoïdes, polyphénols, </a:t>
              </a:r>
            </a:p>
            <a:p>
              <a:pPr algn="r"/>
              <a:r>
                <a:rPr lang="fr-BE" dirty="0">
                  <a:solidFill>
                    <a:srgbClr val="000000"/>
                  </a:solidFill>
                </a:rPr>
                <a:t>Vit C, E,  </a:t>
              </a:r>
            </a:p>
            <a:p>
              <a:pPr algn="r"/>
              <a:r>
                <a:rPr lang="fr-BE" dirty="0">
                  <a:solidFill>
                    <a:srgbClr val="000000"/>
                  </a:solidFill>
                </a:rPr>
                <a:t>minéraux…)</a:t>
              </a:r>
            </a:p>
          </p:txBody>
        </p:sp>
        <p:sp>
          <p:nvSpPr>
            <p:cNvPr id="12" name="Oval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3402AD7-551C-4544-9821-D44F3E646370}"/>
                </a:ext>
              </a:extLst>
            </p:cNvPr>
            <p:cNvSpPr/>
            <p:nvPr/>
          </p:nvSpPr>
          <p:spPr>
            <a:xfrm>
              <a:off x="2619908" y="290758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Oval 5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091230B-4440-4898-99B5-AE9F904986BB}"/>
                </a:ext>
              </a:extLst>
            </p:cNvPr>
            <p:cNvSpPr/>
            <p:nvPr/>
          </p:nvSpPr>
          <p:spPr>
            <a:xfrm>
              <a:off x="2813404" y="3635334"/>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Straight Connector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6308B6-00B4-4661-81AC-61D134A39C7E}"/>
                </a:ext>
              </a:extLst>
            </p:cNvPr>
            <p:cNvCxnSpPr/>
            <p:nvPr/>
          </p:nvCxnSpPr>
          <p:spPr>
            <a:xfrm>
              <a:off x="2772308" y="2291136"/>
              <a:ext cx="0" cy="6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0EE53D5-DDB8-4AC2-9ECF-A7B9D2A3AEB4}"/>
                </a:ext>
              </a:extLst>
            </p:cNvPr>
            <p:cNvCxnSpPr/>
            <p:nvPr/>
          </p:nvCxnSpPr>
          <p:spPr>
            <a:xfrm>
              <a:off x="2844308" y="2291136"/>
              <a:ext cx="0" cy="136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D59B9F-D36F-492A-A94A-F7ADC4F6C970}"/>
                </a:ext>
              </a:extLst>
            </p:cNvPr>
            <p:cNvCxnSpPr>
              <a:stCxn id="12" idx="6"/>
            </p:cNvCxnSpPr>
            <p:nvPr/>
          </p:nvCxnSpPr>
          <p:spPr>
            <a:xfrm flipV="1">
              <a:off x="2691908" y="2939136"/>
              <a:ext cx="80400" cy="445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BFFABF-C5F4-4E7B-90E9-B93C9E331E1B}"/>
              </a:ext>
            </a:extLst>
          </p:cNvPr>
          <p:cNvGrpSpPr/>
          <p:nvPr/>
        </p:nvGrpSpPr>
        <p:grpSpPr>
          <a:xfrm>
            <a:off x="7100622" y="1235379"/>
            <a:ext cx="1749016" cy="2075013"/>
            <a:chOff x="7100622" y="1235379"/>
            <a:chExt cx="1749016" cy="2075013"/>
          </a:xfrm>
        </p:grpSpPr>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8767B1-AAC2-43D0-B73B-8EDC73649AD8}"/>
                </a:ext>
              </a:extLst>
            </p:cNvPr>
            <p:cNvPicPr>
              <a:picLocks noChangeAspect="1"/>
            </p:cNvPicPr>
            <p:nvPr/>
          </p:nvPicPr>
          <p:blipFill>
            <a:blip r:embed="rId4"/>
            <a:stretch>
              <a:fillRect/>
            </a:stretch>
          </p:blipFill>
          <p:spPr>
            <a:xfrm>
              <a:off x="7100622" y="1235379"/>
              <a:ext cx="1749016" cy="1708530"/>
            </a:xfrm>
            <a:prstGeom prst="rect">
              <a:avLst/>
            </a:prstGeom>
          </p:spPr>
        </p:pic>
        <p:sp>
          <p:nvSpPr>
            <p:cNvPr id="19" name="TextBox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F9332D-D3EE-418B-8186-4906BDFCE774}"/>
                </a:ext>
              </a:extLst>
            </p:cNvPr>
            <p:cNvSpPr txBox="1"/>
            <p:nvPr/>
          </p:nvSpPr>
          <p:spPr>
            <a:xfrm>
              <a:off x="7191651" y="2941060"/>
              <a:ext cx="1570102" cy="369332"/>
            </a:xfrm>
            <a:prstGeom prst="rect">
              <a:avLst/>
            </a:prstGeom>
            <a:noFill/>
          </p:spPr>
          <p:txBody>
            <a:bodyPr wrap="square" rtlCol="0">
              <a:spAutoFit/>
            </a:bodyPr>
            <a:lstStyle/>
            <a:p>
              <a:pPr algn="ctr"/>
              <a:r>
                <a:rPr lang="fr-BE" i="1" dirty="0"/>
                <a:t>Infections</a:t>
              </a:r>
            </a:p>
          </p:txBody>
        </p:sp>
      </p:grpSp>
      <p:grpSp>
        <p:nvGrpSpPr>
          <p:cNvPr id="6" name="Group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6D0C41-2352-4BB8-9912-E8B0EE952D94}"/>
              </a:ext>
            </a:extLst>
          </p:cNvPr>
          <p:cNvGrpSpPr/>
          <p:nvPr/>
        </p:nvGrpSpPr>
        <p:grpSpPr>
          <a:xfrm>
            <a:off x="6613390" y="4382309"/>
            <a:ext cx="2236248" cy="1440439"/>
            <a:chOff x="6613390" y="4382309"/>
            <a:chExt cx="2236248" cy="1440439"/>
          </a:xfrm>
        </p:grpSpPr>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7494CE7-5F14-41F9-AB36-60A8AF3F20BF}"/>
                </a:ext>
              </a:extLst>
            </p:cNvPr>
            <p:cNvPicPr>
              <a:picLocks noChangeAspect="1"/>
            </p:cNvPicPr>
            <p:nvPr/>
          </p:nvPicPr>
          <p:blipFill>
            <a:blip r:embed="rId5"/>
            <a:stretch>
              <a:fillRect/>
            </a:stretch>
          </p:blipFill>
          <p:spPr>
            <a:xfrm>
              <a:off x="6613391" y="4382309"/>
              <a:ext cx="2236247" cy="1440439"/>
            </a:xfrm>
            <a:prstGeom prst="rect">
              <a:avLst/>
            </a:prstGeom>
          </p:spPr>
        </p:pic>
        <p:sp>
          <p:nvSpPr>
            <p:cNvPr id="56" name="TextBox 5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29DAA0-E368-4B5D-999A-B6DB3DC2066A}"/>
                </a:ext>
              </a:extLst>
            </p:cNvPr>
            <p:cNvSpPr txBox="1"/>
            <p:nvPr/>
          </p:nvSpPr>
          <p:spPr>
            <a:xfrm>
              <a:off x="6613390" y="5412527"/>
              <a:ext cx="1361739" cy="369332"/>
            </a:xfrm>
            <a:prstGeom prst="rect">
              <a:avLst/>
            </a:prstGeom>
            <a:noFill/>
          </p:spPr>
          <p:txBody>
            <a:bodyPr wrap="square" rtlCol="0">
              <a:spAutoFit/>
            </a:bodyPr>
            <a:lstStyle/>
            <a:p>
              <a:r>
                <a:rPr lang="fr-BE" i="1" dirty="0"/>
                <a:t>Rouille</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225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 problème actuel … le déséquilibre …</a:t>
            </a:r>
          </a:p>
        </p:txBody>
      </p:sp>
      <p:sp>
        <p:nvSpPr>
          <p:cNvPr id="13" name="Down Arrow Callout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3235B5-C3F1-4D8D-8BE2-15B6802A80A2}"/>
              </a:ext>
            </a:extLst>
          </p:cNvPr>
          <p:cNvSpPr/>
          <p:nvPr/>
        </p:nvSpPr>
        <p:spPr>
          <a:xfrm rot="16200000">
            <a:off x="1662148" y="-287626"/>
            <a:ext cx="3602141" cy="6423398"/>
          </a:xfrm>
          <a:prstGeom prst="downArrowCallout">
            <a:avLst>
              <a:gd name="adj1" fmla="val 13383"/>
              <a:gd name="adj2" fmla="val 25000"/>
              <a:gd name="adj3" fmla="val 21040"/>
              <a:gd name="adj4" fmla="val 82454"/>
            </a:avLst>
          </a:prstGeom>
          <a:solidFill>
            <a:sysClr val="window" lastClr="FFFFFF"/>
          </a:solidFill>
          <a:ln w="12700" cap="flat" cmpd="sng" algn="ctr">
            <a:solidFill>
              <a:sysClr val="window" lastClr="FFFFFF">
                <a:lumMod val="75000"/>
              </a:sysClr>
            </a:solid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Arial"/>
              <a:ea typeface="+mn-ea"/>
              <a:cs typeface="+mn-cs"/>
            </a:endParaRPr>
          </a:p>
        </p:txBody>
      </p:sp>
      <p:pic>
        <p:nvPicPr>
          <p:cNvPr id="14" name="Picture 13"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3CA5308-B0E2-408B-8DCF-E7A150B85E10}"/>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2587224">
            <a:off x="6621307" y="1713116"/>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5" name="TextBox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237C56-B0C1-454D-9CB2-CFAF99009F38}"/>
              </a:ext>
            </a:extLst>
          </p:cNvPr>
          <p:cNvSpPr txBox="1"/>
          <p:nvPr/>
        </p:nvSpPr>
        <p:spPr>
          <a:xfrm>
            <a:off x="6548876" y="3670563"/>
            <a:ext cx="2206909" cy="1077218"/>
          </a:xfrm>
          <a:prstGeom prst="rect">
            <a:avLst/>
          </a:prstGeom>
          <a:noFill/>
        </p:spPr>
        <p:txBody>
          <a:bodyPr wrap="square" rtlCol="0">
            <a:spAutoFit/>
          </a:bodyPr>
          <a:lstStyle/>
          <a:p>
            <a:pPr algn="ctr" defTabSz="914400"/>
            <a:r>
              <a:rPr lang="fr-BE" sz="1600" dirty="0">
                <a:solidFill>
                  <a:prstClr val="black"/>
                </a:solidFill>
                <a:latin typeface="Arial"/>
              </a:rPr>
              <a:t>Altération des</a:t>
            </a:r>
            <a:r>
              <a:rPr lang="fr-BE" sz="1600" dirty="0" smtClean="0">
                <a:solidFill>
                  <a:prstClr val="black"/>
                </a:solidFill>
                <a:latin typeface="Arial"/>
              </a:rPr>
              <a:t> mitochondries</a:t>
            </a:r>
            <a:r>
              <a:rPr lang="fr-BE" sz="1600" dirty="0">
                <a:solidFill>
                  <a:prstClr val="black"/>
                </a:solidFill>
                <a:latin typeface="Arial"/>
              </a:rPr>
              <a:t>,</a:t>
            </a:r>
            <a:r>
              <a:rPr lang="fr-BE" sz="1600" dirty="0" smtClean="0">
                <a:solidFill>
                  <a:prstClr val="black"/>
                </a:solidFill>
                <a:latin typeface="Arial"/>
              </a:rPr>
              <a:t> lipides</a:t>
            </a:r>
            <a:r>
              <a:rPr lang="fr-BE" sz="1600" dirty="0">
                <a:solidFill>
                  <a:prstClr val="black"/>
                </a:solidFill>
                <a:latin typeface="Arial"/>
              </a:rPr>
              <a:t>,</a:t>
            </a:r>
            <a:r>
              <a:rPr lang="fr-BE" sz="1600" dirty="0" smtClean="0">
                <a:solidFill>
                  <a:prstClr val="black"/>
                </a:solidFill>
                <a:latin typeface="Arial"/>
              </a:rPr>
              <a:t> protéines</a:t>
            </a:r>
            <a:r>
              <a:rPr lang="fr-BE" sz="1600" dirty="0">
                <a:solidFill>
                  <a:prstClr val="black"/>
                </a:solidFill>
                <a:latin typeface="Arial"/>
              </a:rPr>
              <a:t>, </a:t>
            </a:r>
          </a:p>
          <a:p>
            <a:pPr algn="ctr" defTabSz="914400"/>
            <a:r>
              <a:rPr lang="fr-BE" sz="1600" dirty="0">
                <a:solidFill>
                  <a:prstClr val="black"/>
                </a:solidFill>
                <a:latin typeface="Arial"/>
              </a:rPr>
              <a:t>ADN et</a:t>
            </a:r>
            <a:r>
              <a:rPr lang="fr-BE" sz="1600" dirty="0" smtClean="0">
                <a:solidFill>
                  <a:prstClr val="black"/>
                </a:solidFill>
                <a:latin typeface="Arial"/>
              </a:rPr>
              <a:t> mutations </a:t>
            </a:r>
            <a:endParaRPr lang="fr-BE" sz="1600" dirty="0">
              <a:solidFill>
                <a:prstClr val="black"/>
              </a:solidFill>
              <a:latin typeface="Arial"/>
            </a:endParaRPr>
          </a:p>
        </p:txBody>
      </p:sp>
      <p:pic>
        <p:nvPicPr>
          <p:cNvPr id="16" name="Picture 2" descr="U:\Data\Perso\01-Nutritherapie\01 Consultations\03 Presentation\Figures - Photos\Cellule complèt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668F01-41EA-47CC-B493-2976BD6587C1}"/>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14615851">
            <a:off x="6807708" y="2318708"/>
            <a:ext cx="1601793" cy="153882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Content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37C9C6-C244-4E8A-8901-75A2BB17A0F5}"/>
              </a:ext>
            </a:extLst>
          </p:cNvPr>
          <p:cNvSpPr txBox="1">
            <a:spLocks/>
          </p:cNvSpPr>
          <p:nvPr/>
        </p:nvSpPr>
        <p:spPr>
          <a:xfrm>
            <a:off x="1617126" y="4942007"/>
            <a:ext cx="6526914" cy="1720783"/>
          </a:xfrm>
          <a:prstGeom prst="rect">
            <a:avLst/>
          </a:prstGeom>
          <a:solidFill>
            <a:schemeClr val="bg1"/>
          </a:solidFill>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principale raison de la détérioration des cellules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Inflammation</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ou aggrave la majorité des maladies chroniques</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Déclenche le vieillissement prématuré</a:t>
            </a:r>
          </a:p>
          <a:p>
            <a:pPr marL="342900" marR="0" lvl="0" indent="-228600" algn="l" defTabSz="914400" rtl="0" eaLnBrk="1" fontAlgn="auto" latinLnBrk="0" hangingPunct="1">
              <a:lnSpc>
                <a:spcPct val="100000"/>
              </a:lnSpc>
              <a:spcBef>
                <a:spcPct val="20000"/>
              </a:spcBef>
              <a:spcAft>
                <a:spcPts val="0"/>
              </a:spcAft>
              <a:buClr>
                <a:srgbClr val="98C723"/>
              </a:buClr>
              <a:buSzTx/>
              <a:buFont typeface="Arial" pitchFamily="34" charset="0"/>
              <a:buChar char="•"/>
              <a:tabLst/>
              <a:defRPr/>
            </a:pPr>
            <a:r>
              <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Responsable de cancers</a:t>
            </a:r>
          </a:p>
        </p:txBody>
      </p:sp>
      <p:pic>
        <p:nvPicPr>
          <p:cNvPr id="18" name="Picture 13"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BC53D35-1E9F-4D6A-9F66-A23EA984773F}"/>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3393807">
            <a:off x="7202821" y="1713115"/>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13" descr="U:\Data\Perso\01-Nutritherapie\01 Consultations\03 Presentation\Figures - Photos\flèche.png">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43A18A2-1DAE-4B5A-BD02-6C468485C43B}"/>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795" t="34388" r="31153" b="26215"/>
          <a:stretch/>
        </p:blipFill>
        <p:spPr bwMode="auto">
          <a:xfrm rot="4470800">
            <a:off x="7707779" y="1830748"/>
            <a:ext cx="925604" cy="5354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CDFF7B-BEC9-4881-9A7A-448A7AA317F5}"/>
              </a:ext>
            </a:extLst>
          </p:cNvPr>
          <p:cNvSpPr txBox="1"/>
          <p:nvPr/>
        </p:nvSpPr>
        <p:spPr>
          <a:xfrm>
            <a:off x="6249351" y="866358"/>
            <a:ext cx="2711116" cy="646331"/>
          </a:xfrm>
          <a:prstGeom prst="rect">
            <a:avLst/>
          </a:prstGeom>
          <a:noFill/>
        </p:spPr>
        <p:txBody>
          <a:bodyPr wrap="square" rtlCol="0">
            <a:spAutoFit/>
          </a:bodyPr>
          <a:lstStyle/>
          <a:p>
            <a:pPr algn="ctr"/>
            <a:r>
              <a:rPr lang="fr-BE" b="1" dirty="0"/>
              <a:t>Le stress oxydatif, une bombe à retardement</a:t>
            </a:r>
          </a:p>
        </p:txBody>
      </p:sp>
      <p:pic>
        <p:nvPicPr>
          <p:cNvPr id="22" name="Pictur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1B460E-EA08-4B37-9F7C-F0C66D933EF7}"/>
              </a:ext>
            </a:extLst>
          </p:cNvPr>
          <p:cNvPicPr>
            <a:picLocks noChangeAspect="1"/>
          </p:cNvPicPr>
          <p:nvPr/>
        </p:nvPicPr>
        <p:blipFill>
          <a:blip r:embed="rId5"/>
          <a:stretch>
            <a:fillRect/>
          </a:stretch>
        </p:blipFill>
        <p:spPr>
          <a:xfrm>
            <a:off x="318108" y="1222176"/>
            <a:ext cx="5114816" cy="340379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5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2" name="Content Placeholder 21"/>
          <p:cNvSpPr>
            <a:spLocks noGrp="1"/>
          </p:cNvSpPr>
          <p:nvPr>
            <p:ph idx="4294967295"/>
          </p:nvPr>
        </p:nvSpPr>
        <p:spPr>
          <a:xfrm>
            <a:off x="1156996" y="1141739"/>
            <a:ext cx="7399175" cy="1368195"/>
          </a:xfrm>
        </p:spPr>
        <p:txBody>
          <a:bodyPr>
            <a:noAutofit/>
          </a:bodyPr>
          <a:lstStyle/>
          <a:p>
            <a:pPr marL="68580" lvl="0" indent="0">
              <a:buNone/>
            </a:pPr>
            <a:r>
              <a:rPr lang="fr-FR" sz="2000" dirty="0"/>
              <a:t>Sources principales d’</a:t>
            </a:r>
            <a:r>
              <a:rPr lang="fr-FR" sz="2000" b="1" dirty="0"/>
              <a:t>antioxydants </a:t>
            </a:r>
          </a:p>
          <a:p>
            <a:pPr lvl="1"/>
            <a:r>
              <a:rPr lang="fr-FR" sz="2000" dirty="0">
                <a:solidFill>
                  <a:prstClr val="black"/>
                </a:solidFill>
              </a:rPr>
              <a:t>Maximum de couleurs (violet, rouge, orange, vert…) afin d’optimiser les </a:t>
            </a:r>
            <a:r>
              <a:rPr lang="fr-FR" sz="2000" b="1" dirty="0">
                <a:solidFill>
                  <a:prstClr val="black"/>
                </a:solidFill>
              </a:rPr>
              <a:t>antioxydants différents</a:t>
            </a:r>
            <a:r>
              <a:rPr lang="fr-FR" sz="2000" dirty="0">
                <a:solidFill>
                  <a:prstClr val="black"/>
                </a:solidFill>
              </a:rPr>
              <a:t>, aliments riches en </a:t>
            </a:r>
            <a:r>
              <a:rPr lang="fr-FR" sz="2000" b="1" dirty="0">
                <a:solidFill>
                  <a:prstClr val="black"/>
                </a:solidFill>
              </a:rPr>
              <a:t>polyphénols</a:t>
            </a:r>
            <a:r>
              <a:rPr lang="fr-FR" sz="2000" dirty="0">
                <a:solidFill>
                  <a:prstClr val="black"/>
                </a:solidFill>
              </a:rPr>
              <a:t> </a:t>
            </a:r>
          </a:p>
          <a:p>
            <a:pPr lvl="1"/>
            <a:r>
              <a:rPr lang="fr-FR" sz="2000" dirty="0">
                <a:solidFill>
                  <a:prstClr val="black"/>
                </a:solidFill>
              </a:rPr>
              <a:t>Plus de crucifères (</a:t>
            </a:r>
            <a:r>
              <a:rPr lang="fr-FR" sz="2000" i="1" dirty="0">
                <a:solidFill>
                  <a:prstClr val="black"/>
                </a:solidFill>
              </a:rPr>
              <a:t>chou, chou-fleur, brocoli…) </a:t>
            </a:r>
            <a:r>
              <a:rPr lang="fr-FR" sz="2000" b="1" dirty="0">
                <a:solidFill>
                  <a:prstClr val="black"/>
                </a:solidFill>
                <a:sym typeface="Wingdings" panose="05000000000000000000" pitchFamily="2" charset="2"/>
              </a:rPr>
              <a:t> </a:t>
            </a:r>
            <a:r>
              <a:rPr lang="fr-FR" sz="2000" b="1" dirty="0" err="1">
                <a:solidFill>
                  <a:prstClr val="black"/>
                </a:solidFill>
                <a:sym typeface="Wingdings" panose="05000000000000000000" pitchFamily="2" charset="2"/>
              </a:rPr>
              <a:t>A</a:t>
            </a:r>
            <a:r>
              <a:rPr lang="fr-FR" sz="2000" b="1" dirty="0" err="1">
                <a:solidFill>
                  <a:prstClr val="black"/>
                </a:solidFill>
              </a:rPr>
              <a:t>nti-cancer</a:t>
            </a:r>
            <a:endParaRPr lang="fr-FR" sz="2000" b="1" dirty="0">
              <a:solidFill>
                <a:prstClr val="black"/>
              </a:solidFill>
            </a:endParaRPr>
          </a:p>
        </p:txBody>
      </p:sp>
      <p:pic>
        <p:nvPicPr>
          <p:cNvPr id="21"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00832D-F897-4776-83B0-6511D6E7E186}"/>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03472" y="2658056"/>
            <a:ext cx="6306222" cy="4199944"/>
          </a:xfrm>
          <a:prstGeom prst="rect">
            <a:avLst/>
          </a:prstGeom>
        </p:spPr>
      </p:pic>
      <p:grpSp>
        <p:nvGrpSpPr>
          <p:cNvPr id="3" name="Group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F0E781-35D4-460D-BE2A-FA8C5EC53E6E}"/>
              </a:ext>
            </a:extLst>
          </p:cNvPr>
          <p:cNvGrpSpPr/>
          <p:nvPr/>
        </p:nvGrpSpPr>
        <p:grpSpPr>
          <a:xfrm>
            <a:off x="790311" y="1128355"/>
            <a:ext cx="524912" cy="432000"/>
            <a:chOff x="3309970" y="1339720"/>
            <a:chExt cx="524912" cy="432000"/>
          </a:xfrm>
        </p:grpSpPr>
        <p:sp>
          <p:nvSpPr>
            <p:cNvPr id="24" name="Oval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302DBB-B4B0-4690-AC8A-AA05FB927AFC}"/>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2D728E-688A-4DEC-AC27-237E6518813A}"/>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3</a:t>
              </a:r>
            </a:p>
          </p:txBody>
        </p:sp>
      </p:grpSp>
      <p:sp>
        <p:nvSpPr>
          <p:cNvPr id="26" name="TextBox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CAFED1F-D2D0-4B58-B1E8-1D40373902F5}"/>
              </a:ext>
            </a:extLst>
          </p:cNvPr>
          <p:cNvSpPr txBox="1"/>
          <p:nvPr/>
        </p:nvSpPr>
        <p:spPr>
          <a:xfrm>
            <a:off x="458388" y="2965852"/>
            <a:ext cx="1713670" cy="707886"/>
          </a:xfrm>
          <a:prstGeom prst="rect">
            <a:avLst/>
          </a:prstGeom>
          <a:noFill/>
        </p:spPr>
        <p:txBody>
          <a:bodyPr wrap="square" rtlCol="0">
            <a:spAutoFit/>
          </a:bodyPr>
          <a:lstStyle/>
          <a:p>
            <a:r>
              <a:rPr lang="fr-BE" sz="2000" i="1" dirty="0"/>
              <a:t>Contre les radicaux libres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947007"/>
      </p:ext>
    </p:extLst>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242038-5C7C-411A-887C-15A66F83902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p:oleObj spid="_x0000_s384002" name="think-cell Slide" r:id="rId5" imgW="6350000" imgH="6350000" progId="">
              <p:embed/>
            </p:oleObj>
          </a:graphicData>
        </a:graphic>
      </p:graphicFrame>
      <p:pic>
        <p:nvPicPr>
          <p:cNvPr id="5159" name="Picture 39" descr="Image associÃ©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3E5D73-344F-482F-B8DF-73C7122FEE3F}"/>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65698" y="5044730"/>
            <a:ext cx="1129040" cy="11290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C97CEC8-9D1F-4A7A-A14A-3DF10B2CD4BC}"/>
              </a:ext>
            </a:extLst>
          </p:cNvPr>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39186" y="3356487"/>
            <a:ext cx="1863444" cy="1241054"/>
          </a:xfrm>
          <a:prstGeom prst="rect">
            <a:avLst/>
          </a:prstGeom>
        </p:spPr>
      </p:pic>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6F7E23-8A10-4C3B-B6F1-625EF09C3639}"/>
              </a:ext>
            </a:extLst>
          </p:cNvPr>
          <p:cNvPicPr>
            <a:picLocks noChangeAspect="1"/>
          </p:cNvPicPr>
          <p:nvPr/>
        </p:nvPicPr>
        <p:blipFill>
          <a:blip r:embed="rId8"/>
          <a:stretch>
            <a:fillRect/>
          </a:stretch>
        </p:blipFill>
        <p:spPr>
          <a:xfrm>
            <a:off x="620945" y="211767"/>
            <a:ext cx="5183090" cy="2354151"/>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D2D8BE-2F05-4231-BE71-564AF642866C}"/>
              </a:ext>
            </a:extLst>
          </p:cNvPr>
          <p:cNvPicPr>
            <a:picLocks noChangeAspect="1"/>
          </p:cNvPicPr>
          <p:nvPr/>
        </p:nvPicPr>
        <p:blipFill>
          <a:blip r:embed="rId9"/>
          <a:stretch>
            <a:fillRect/>
          </a:stretch>
        </p:blipFill>
        <p:spPr>
          <a:xfrm>
            <a:off x="620945" y="4197424"/>
            <a:ext cx="5606072" cy="2557556"/>
          </a:xfrm>
          <a:prstGeom prst="rect">
            <a:avLst/>
          </a:prstGeom>
        </p:spPr>
      </p:pic>
      <p:sp>
        <p:nvSpPr>
          <p:cNvPr id="6" name="Title 204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F6B4AD-EB5B-42D9-BF8B-617F56B49AD2}"/>
              </a:ext>
            </a:extLst>
          </p:cNvPr>
          <p:cNvSpPr txBox="1">
            <a:spLocks/>
          </p:cNvSpPr>
          <p:nvPr/>
        </p:nvSpPr>
        <p:spPr>
          <a:xfrm>
            <a:off x="0" y="2938100"/>
            <a:ext cx="6941979" cy="990081"/>
          </a:xfrm>
          <a:prstGeom prst="rect">
            <a:avLst/>
          </a:prstGeom>
          <a:solidFill>
            <a:schemeClr val="bg1"/>
          </a:solidFill>
          <a:ln w="19050">
            <a:noFill/>
            <a:prstDash val="sysDot"/>
          </a:ln>
        </p:spPr>
        <p:txBody>
          <a:bodyPr/>
          <a:lstStyle>
            <a:lvl1pPr algn="l" defTabSz="914400" rtl="0" eaLnBrk="1" latinLnBrk="0" hangingPunct="1">
              <a:spcBef>
                <a:spcPct val="0"/>
              </a:spcBef>
              <a:buNone/>
              <a:defRPr sz="3000" kern="1200">
                <a:solidFill>
                  <a:schemeClr val="accent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sz="2400" b="1" dirty="0">
                <a:solidFill>
                  <a:schemeClr val="tx1"/>
                </a:solidFill>
                <a:latin typeface="Bradley Hand ITC" panose="03070402050302030203" pitchFamily="66" charset="0"/>
              </a:rPr>
              <a:t>Quelques aliments riches en antioxydants, polyphénols…  </a:t>
            </a:r>
            <a:r>
              <a:rPr lang="fr-BE" b="1" dirty="0">
                <a:solidFill>
                  <a:schemeClr val="tx1"/>
                </a:solidFill>
              </a:rPr>
              <a:t>Variez les couleurs…</a:t>
            </a:r>
          </a:p>
        </p:txBody>
      </p:sp>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BE97572-51CA-487C-84F0-2D5CDDC8CFAC}"/>
              </a:ext>
            </a:extLst>
          </p:cNvPr>
          <p:cNvPicPr>
            <a:picLocks noChangeAspect="1"/>
          </p:cNvPicPr>
          <p:nvPr/>
        </p:nvPicPr>
        <p:blipFill>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39186" y="-38001"/>
            <a:ext cx="1792103" cy="1261641"/>
          </a:xfrm>
          <a:prstGeom prst="rect">
            <a:avLst/>
          </a:prstGeom>
        </p:spPr>
      </p:pic>
      <p:sp>
        <p:nvSpPr>
          <p:cNvPr id="10"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C5FBD8-BE35-43AA-B84F-B321F4925388}"/>
              </a:ext>
            </a:extLst>
          </p:cNvPr>
          <p:cNvSpPr txBox="1">
            <a:spLocks/>
          </p:cNvSpPr>
          <p:nvPr/>
        </p:nvSpPr>
        <p:spPr>
          <a:xfrm>
            <a:off x="7050117" y="6246166"/>
            <a:ext cx="1895216" cy="494916"/>
          </a:xfrm>
          <a:prstGeom prst="rect">
            <a:avLst/>
          </a:prstGeom>
          <a:solidFill>
            <a:schemeClr val="bg1"/>
          </a:solidFill>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fr-BE" sz="1400" dirty="0"/>
              <a:t>137 fois plus EGCG (catéchines)</a:t>
            </a: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90ECA18-ACA4-4991-BCE1-691E8B0F573B}"/>
              </a:ext>
            </a:extLst>
          </p:cNvPr>
          <p:cNvSpPr txBox="1"/>
          <p:nvPr/>
        </p:nvSpPr>
        <p:spPr>
          <a:xfrm>
            <a:off x="7288960" y="1020301"/>
            <a:ext cx="1713670" cy="707886"/>
          </a:xfrm>
          <a:prstGeom prst="rect">
            <a:avLst/>
          </a:prstGeom>
          <a:noFill/>
        </p:spPr>
        <p:txBody>
          <a:bodyPr wrap="square" rtlCol="0">
            <a:spAutoFit/>
          </a:bodyPr>
          <a:lstStyle/>
          <a:p>
            <a:pPr algn="r"/>
            <a:r>
              <a:rPr lang="fr-BE" sz="2000" b="1" dirty="0">
                <a:latin typeface="Bradley Hand ITC" panose="03070402050302030203" pitchFamily="66" charset="0"/>
              </a:rPr>
              <a:t>Chocolat noir (&gt; 74%)</a:t>
            </a:r>
          </a:p>
        </p:txBody>
      </p:sp>
      <p:sp>
        <p:nvSpPr>
          <p:cNvPr id="12" name="TextBox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3C7E36-239C-48DD-B9E5-95165E9D7FBE}"/>
              </a:ext>
            </a:extLst>
          </p:cNvPr>
          <p:cNvSpPr txBox="1"/>
          <p:nvPr/>
        </p:nvSpPr>
        <p:spPr>
          <a:xfrm>
            <a:off x="7904643" y="4637246"/>
            <a:ext cx="1180190" cy="400110"/>
          </a:xfrm>
          <a:prstGeom prst="rect">
            <a:avLst/>
          </a:prstGeom>
          <a:noFill/>
        </p:spPr>
        <p:txBody>
          <a:bodyPr wrap="square" rtlCol="0">
            <a:spAutoFit/>
          </a:bodyPr>
          <a:lstStyle/>
          <a:p>
            <a:r>
              <a:rPr lang="fr-BE" sz="2000" b="1" dirty="0">
                <a:latin typeface="Bradley Hand ITC" panose="03070402050302030203" pitchFamily="66" charset="0"/>
              </a:rPr>
              <a:t>Thé vert</a:t>
            </a:r>
          </a:p>
        </p:txBody>
      </p:sp>
      <p:sp>
        <p:nvSpPr>
          <p:cNvPr id="14" name="TextBox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97C47C-96D4-4F27-923F-162015CE5767}"/>
              </a:ext>
            </a:extLst>
          </p:cNvPr>
          <p:cNvSpPr txBox="1"/>
          <p:nvPr/>
        </p:nvSpPr>
        <p:spPr>
          <a:xfrm>
            <a:off x="7475996" y="2898053"/>
            <a:ext cx="1458053" cy="400110"/>
          </a:xfrm>
          <a:prstGeom prst="rect">
            <a:avLst/>
          </a:prstGeom>
          <a:noFill/>
        </p:spPr>
        <p:txBody>
          <a:bodyPr wrap="square" rtlCol="0">
            <a:spAutoFit/>
          </a:bodyPr>
          <a:lstStyle/>
          <a:p>
            <a:r>
              <a:rPr lang="fr-BE" sz="2000" b="1" dirty="0">
                <a:latin typeface="Bradley Hand ITC" panose="03070402050302030203" pitchFamily="66" charset="0"/>
              </a:rPr>
              <a:t>Curcuma</a:t>
            </a:r>
          </a:p>
        </p:txBody>
      </p:sp>
      <p:cxnSp>
        <p:nvCxnSpPr>
          <p:cNvPr id="16" name="Straight Connector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006BD8-FDF0-4899-8CF4-C9BC43932674}"/>
              </a:ext>
            </a:extLst>
          </p:cNvPr>
          <p:cNvCxnSpPr>
            <a:cxnSpLocks/>
          </p:cNvCxnSpPr>
          <p:nvPr/>
        </p:nvCxnSpPr>
        <p:spPr>
          <a:xfrm>
            <a:off x="6923317" y="27816"/>
            <a:ext cx="35324" cy="6790694"/>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EA3A5E-6424-425E-94AA-47447D90EB1D}"/>
              </a:ext>
            </a:extLst>
          </p:cNvPr>
          <p:cNvSpPr txBox="1">
            <a:spLocks/>
          </p:cNvSpPr>
          <p:nvPr/>
        </p:nvSpPr>
        <p:spPr>
          <a:xfrm>
            <a:off x="8322906" y="5436084"/>
            <a:ext cx="821094" cy="529907"/>
          </a:xfrm>
          <a:prstGeom prst="rect">
            <a:avLst/>
          </a:prstGeom>
          <a:solidFill>
            <a:schemeClr val="bg1"/>
          </a:solidFill>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1"/>
              </a:buClr>
              <a:buSzPct val="15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40080" indent="-228600" algn="l" defTabSz="914400" rtl="0" eaLnBrk="1" latinLnBrk="0" hangingPunct="1">
              <a:spcBef>
                <a:spcPct val="20000"/>
              </a:spcBef>
              <a:buClr>
                <a:schemeClr val="accent2"/>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005840" indent="-228600" algn="l" defTabSz="914400" rtl="0" eaLnBrk="1" latinLnBrk="0" hangingPunct="1">
              <a:spcBef>
                <a:spcPct val="20000"/>
              </a:spcBef>
              <a:buClr>
                <a:schemeClr val="accent3"/>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8016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dirty="0" err="1">
                <a:latin typeface="+mn-lt"/>
              </a:rPr>
              <a:t>Thé</a:t>
            </a:r>
            <a:r>
              <a:rPr lang="en-US" dirty="0">
                <a:latin typeface="+mn-lt"/>
              </a:rPr>
              <a:t> vert </a:t>
            </a:r>
            <a:r>
              <a:rPr lang="en-US" b="1" dirty="0" err="1">
                <a:latin typeface="+mn-lt"/>
              </a:rPr>
              <a:t>Matcha</a:t>
            </a:r>
            <a:endParaRPr lang="fr-BE" b="1" dirty="0">
              <a:latin typeface="+mn-lt"/>
            </a:endParaRPr>
          </a:p>
        </p:txBody>
      </p:sp>
      <p:cxnSp>
        <p:nvCxnSpPr>
          <p:cNvPr id="21" name="Straight Connector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D23EE57-0589-47CC-B462-F8C17EFA25DE}"/>
              </a:ext>
            </a:extLst>
          </p:cNvPr>
          <p:cNvCxnSpPr>
            <a:cxnSpLocks/>
          </p:cNvCxnSpPr>
          <p:nvPr/>
        </p:nvCxnSpPr>
        <p:spPr>
          <a:xfrm>
            <a:off x="17662" y="2937058"/>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B0B6E6-C423-4911-BCAF-9D9CD19AD957}"/>
              </a:ext>
            </a:extLst>
          </p:cNvPr>
          <p:cNvCxnSpPr>
            <a:cxnSpLocks/>
          </p:cNvCxnSpPr>
          <p:nvPr/>
        </p:nvCxnSpPr>
        <p:spPr>
          <a:xfrm>
            <a:off x="17662" y="3919876"/>
            <a:ext cx="6940979"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37F4A1-4065-40B2-81EB-2876794A497F}"/>
              </a:ext>
            </a:extLst>
          </p:cNvPr>
          <p:cNvPicPr>
            <a:picLocks noChangeAspect="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95511" y="1751056"/>
            <a:ext cx="1679451" cy="11582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1020401"/>
      </p:ext>
    </p:extLst>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800" dirty="0"/>
              <a:t>Mangez plus de légumes !!!!</a:t>
            </a:r>
          </a:p>
        </p:txBody>
      </p:sp>
      <p:sp>
        <p:nvSpPr>
          <p:cNvPr id="21" name="Content Placeholder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447D7F-C8BA-4818-ACBC-A9F0553A05C1}"/>
              </a:ext>
            </a:extLst>
          </p:cNvPr>
          <p:cNvSpPr txBox="1">
            <a:spLocks/>
          </p:cNvSpPr>
          <p:nvPr/>
        </p:nvSpPr>
        <p:spPr>
          <a:xfrm>
            <a:off x="4558515" y="1024407"/>
            <a:ext cx="4346794" cy="4674636"/>
          </a:xfrm>
          <a:prstGeom prst="rect">
            <a:avLst/>
          </a:prstGeom>
        </p:spPr>
        <p:txBody>
          <a:bodyPr>
            <a:noAutofit/>
          </a:bodyPr>
          <a:lstStyle>
            <a:lvl1pPr marL="342900" indent="-274320" algn="l" defTabSz="914400" rtl="0" eaLnBrk="1" latinLnBrk="0" hangingPunct="1">
              <a:spcBef>
                <a:spcPts val="600"/>
              </a:spcBef>
              <a:buClr>
                <a:schemeClr val="bg1">
                  <a:lumMod val="50000"/>
                </a:schemeClr>
              </a:buClr>
              <a:buSzPct val="76000"/>
              <a:buFont typeface="Courier New" panose="02070309020205020404" pitchFamily="49" charset="0"/>
              <a:buChar char="o"/>
              <a:defRPr sz="1600" kern="1200">
                <a:solidFill>
                  <a:srgbClr val="24213E"/>
                </a:solidFill>
                <a:latin typeface="+mn-lt"/>
                <a:ea typeface="+mn-ea"/>
                <a:cs typeface="+mn-cs"/>
              </a:defRPr>
            </a:lvl1pPr>
            <a:lvl2pPr marL="640080" indent="-27432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2pPr>
            <a:lvl3pPr marL="91440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3pPr>
            <a:lvl4pPr marL="1124712"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a:solidFill>
                  <a:srgbClr val="24213E"/>
                </a:solidFill>
                <a:latin typeface="+mn-lt"/>
                <a:ea typeface="+mn-ea"/>
                <a:cs typeface="+mn-cs"/>
              </a:defRPr>
            </a:lvl4pPr>
            <a:lvl5pPr marL="1325880" indent="-228600" algn="l" defTabSz="914400" rtl="0" eaLnBrk="1" latinLnBrk="0" hangingPunct="1">
              <a:spcBef>
                <a:spcPts val="0"/>
              </a:spcBef>
              <a:buClr>
                <a:schemeClr val="bg1">
                  <a:lumMod val="50000"/>
                </a:schemeClr>
              </a:buClr>
              <a:buSzPct val="76000"/>
              <a:buFont typeface="Arial" panose="020B0604020202020204" pitchFamily="34" charset="0"/>
              <a:buChar char="•"/>
              <a:defRPr sz="1400" kern="1200" baseline="0">
                <a:solidFill>
                  <a:srgbClr val="24213E"/>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lvl="0"/>
            <a:r>
              <a:rPr lang="fr-FR" sz="2000" b="1" dirty="0"/>
              <a:t>Augmentent le volume de la ration tout en apportant peu d’énergie </a:t>
            </a:r>
          </a:p>
          <a:p>
            <a:pPr marL="722313" lvl="1" indent="0">
              <a:spcBef>
                <a:spcPts val="600"/>
              </a:spcBef>
              <a:buNone/>
            </a:pPr>
            <a:r>
              <a:rPr lang="fr-FR" sz="2000" dirty="0"/>
              <a:t>Pensez à </a:t>
            </a:r>
            <a:r>
              <a:rPr lang="fr-FR" sz="2000" b="1" dirty="0"/>
              <a:t>les utiliser comme apéro ou coupe-faim </a:t>
            </a:r>
          </a:p>
          <a:p>
            <a:pPr marL="722313" lvl="1" indent="0">
              <a:spcBef>
                <a:spcPts val="600"/>
              </a:spcBef>
              <a:buNone/>
            </a:pPr>
            <a:r>
              <a:rPr lang="fr-FR" sz="2000" dirty="0"/>
              <a:t>(ex : bâtonnets de concombre, cornichon, chou-fleur...) </a:t>
            </a:r>
          </a:p>
        </p:txBody>
      </p:sp>
      <p:grpSp>
        <p:nvGrpSpPr>
          <p:cNvPr id="5" name="Group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F6F9822-9027-4221-8861-E7B872AEEA35}"/>
              </a:ext>
            </a:extLst>
          </p:cNvPr>
          <p:cNvGrpSpPr/>
          <p:nvPr/>
        </p:nvGrpSpPr>
        <p:grpSpPr>
          <a:xfrm>
            <a:off x="4431869" y="1051991"/>
            <a:ext cx="524912" cy="432000"/>
            <a:chOff x="3309970" y="1339720"/>
            <a:chExt cx="524912" cy="432000"/>
          </a:xfrm>
        </p:grpSpPr>
        <p:sp>
          <p:nvSpPr>
            <p:cNvPr id="23" name="Oval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B99B41C-98C2-4EDF-B81F-C8A68FF75D3F}"/>
                </a:ext>
              </a:extLst>
            </p:cNvPr>
            <p:cNvSpPr/>
            <p:nvPr/>
          </p:nvSpPr>
          <p:spPr>
            <a:xfrm>
              <a:off x="3356623" y="1339720"/>
              <a:ext cx="431606" cy="4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42F1491-D945-4E18-B60B-751FB4631095}"/>
                </a:ext>
              </a:extLst>
            </p:cNvPr>
            <p:cNvSpPr txBox="1"/>
            <p:nvPr/>
          </p:nvSpPr>
          <p:spPr>
            <a:xfrm>
              <a:off x="3309970" y="1371054"/>
              <a:ext cx="524912" cy="369332"/>
            </a:xfrm>
            <a:prstGeom prst="rect">
              <a:avLst/>
            </a:prstGeom>
            <a:noFill/>
          </p:spPr>
          <p:txBody>
            <a:bodyPr wrap="square" rtlCol="0">
              <a:spAutoFit/>
            </a:bodyPr>
            <a:lstStyle/>
            <a:p>
              <a:pPr algn="ctr"/>
              <a:r>
                <a:rPr lang="fr-BE" b="1" dirty="0">
                  <a:solidFill>
                    <a:schemeClr val="bg1"/>
                  </a:solidFill>
                </a:rPr>
                <a:t>4</a:t>
              </a:r>
            </a:p>
          </p:txBody>
        </p:sp>
      </p:gr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FB206D-313C-4FD4-A7CD-C2B0B5B365F1}"/>
              </a:ext>
            </a:extLst>
          </p:cNvPr>
          <p:cNvPicPr>
            <a:picLocks noChangeAspect="1"/>
          </p:cNvPicPr>
          <p:nvPr/>
        </p:nvPicPr>
        <p:blipFill>
          <a:blip r:embed="rId3"/>
          <a:stretch>
            <a:fillRect/>
          </a:stretch>
        </p:blipFill>
        <p:spPr>
          <a:xfrm>
            <a:off x="483341" y="1452657"/>
            <a:ext cx="3269765" cy="2938125"/>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275B22-9F11-4A14-AEAE-E8F6601C78A6}"/>
              </a:ext>
            </a:extLst>
          </p:cNvPr>
          <p:cNvPicPr>
            <a:picLocks noChangeAspect="1"/>
          </p:cNvPicPr>
          <p:nvPr/>
        </p:nvPicPr>
        <p:blipFill>
          <a:blip r:embed="rId4"/>
          <a:stretch>
            <a:fillRect/>
          </a:stretch>
        </p:blipFill>
        <p:spPr>
          <a:xfrm>
            <a:off x="4253777" y="3507813"/>
            <a:ext cx="4484781" cy="280233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6850009"/>
      </p:ext>
    </p:extLst>
  </p:cSld>
  <p:clrMapOvr>
    <a:masterClrMapping/>
  </p:clrMapOvr>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UNDODONOTDELETE" val="0"/>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yl2_eLfbR2.S4l3z5cRC5Q"/>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p50YxeVaQSGWWh9ebdIwgQ"/>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uxG8im2_S9yx44Xvnn.A8Q"/>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S46oQL_oT2.xEn_LL0cHqA"/>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ZwioDxf1T924s3LYeqNuqA"/>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DNF">
  <a:themeElements>
    <a:clrScheme name="Custom 3">
      <a:dk1>
        <a:srgbClr val="24213E"/>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1748</TotalTime>
  <Words>17508</Words>
  <Application>Microsoft Macintosh PowerPoint</Application>
  <PresentationFormat>Présentation à l'écran (4:3)</PresentationFormat>
  <Paragraphs>2146</Paragraphs>
  <Slides>167</Slides>
  <Notes>166</Notes>
  <HiddenSlides>1</HiddenSlides>
  <MMClips>0</MMClips>
  <ScaleCrop>false</ScaleCrop>
  <HeadingPairs>
    <vt:vector size="6" baseType="variant">
      <vt:variant>
        <vt:lpstr>Modèle de conception</vt:lpstr>
      </vt:variant>
      <vt:variant>
        <vt:i4>1</vt:i4>
      </vt:variant>
      <vt:variant>
        <vt:lpstr>Serveurs OLE incorporés</vt:lpstr>
      </vt:variant>
      <vt:variant>
        <vt:i4>1</vt:i4>
      </vt:variant>
      <vt:variant>
        <vt:lpstr>Titres des diapositives</vt:lpstr>
      </vt:variant>
      <vt:variant>
        <vt:i4>167</vt:i4>
      </vt:variant>
    </vt:vector>
  </HeadingPairs>
  <TitlesOfParts>
    <vt:vector size="169" baseType="lpstr">
      <vt:lpstr>UDNF</vt:lpstr>
      <vt:lpstr>think-cell Slide</vt:lpstr>
      <vt:lpstr>Diapositive 1</vt:lpstr>
      <vt:lpstr>Nutrithérapie   &amp; Prévention Santé</vt:lpstr>
      <vt:lpstr>Diapositive 3</vt:lpstr>
      <vt:lpstr>Qu’est-ce que la nutrithérapie?</vt:lpstr>
      <vt:lpstr>Et si les aliments étaient les médicaments de demain ?</vt:lpstr>
      <vt:lpstr>Nutrition et santé…    Un constat alarmant</vt:lpstr>
      <vt:lpstr>Diapositive 7</vt:lpstr>
      <vt:lpstr>Diapositive 8</vt:lpstr>
      <vt:lpstr>L’obésité, un veritable fléau</vt:lpstr>
      <vt:lpstr>Diapositive 10</vt:lpstr>
      <vt:lpstr>L’obésité dans le monde (OCDE 2017)</vt:lpstr>
      <vt:lpstr>L’impact sur la santé n’est pas le même en fonction de la localisation de la masse grasse. </vt:lpstr>
      <vt:lpstr>Obésité abdominale, un facteur aggravant </vt:lpstr>
      <vt:lpstr>Evolution de l’être humain…</vt:lpstr>
      <vt:lpstr>Explosion du Diabète dans le monde</vt:lpstr>
      <vt:lpstr>Cancer</vt:lpstr>
      <vt:lpstr>Alimentation et cancers</vt:lpstr>
      <vt:lpstr>Un longue fenêtre d’intervention</vt:lpstr>
      <vt:lpstr>Au cours du siècle dernier, la durée de vie a énormément grimpé</vt:lpstr>
      <vt:lpstr>Cette évolution n’est pas la même pour tous</vt:lpstr>
      <vt:lpstr>Diapositive 21</vt:lpstr>
      <vt:lpstr>Comprendre le vieillissement</vt:lpstr>
      <vt:lpstr>Notre challenge de demain:  Vivre plus longtemps, de préférence en bonne  santé</vt:lpstr>
      <vt:lpstr>Et si notre état de santé était programmé avant la naissance ? </vt:lpstr>
      <vt:lpstr>Et si notre état de santé était programmé avant la naissance ? </vt:lpstr>
      <vt:lpstr>Mais encore…</vt:lpstr>
      <vt:lpstr>Tout cela est logique …</vt:lpstr>
      <vt:lpstr>Bien-être et Santé</vt:lpstr>
      <vt:lpstr>Astucieux…</vt:lpstr>
      <vt:lpstr>Diapositive 30</vt:lpstr>
      <vt:lpstr>Astucieux …</vt:lpstr>
      <vt:lpstr>Astucieux….</vt:lpstr>
      <vt:lpstr>Stop aux mensonges</vt:lpstr>
      <vt:lpstr>Diapositive 34</vt:lpstr>
      <vt:lpstr>Diapositive 35</vt:lpstr>
      <vt:lpstr>L’être humain est parfois étrange…</vt:lpstr>
      <vt:lpstr>Diapositive 37</vt:lpstr>
      <vt:lpstr>Cause Perdue?</vt:lpstr>
      <vt:lpstr>Diapositive 39</vt:lpstr>
      <vt:lpstr>10 conseils pour une santé optimale …</vt:lpstr>
      <vt:lpstr>Diapositive 41</vt:lpstr>
      <vt:lpstr>Les secrets de santé des super centenaires des « Zones Bleues »</vt:lpstr>
      <vt:lpstr>Diapositive 43</vt:lpstr>
      <vt:lpstr>Repas « complet » à tous les repas !</vt:lpstr>
      <vt:lpstr>Les besoins quotidiens de notre organisme:   L’assiette « Santé »</vt:lpstr>
      <vt:lpstr>Diapositive 46</vt:lpstr>
      <vt:lpstr>Diapositive 47</vt:lpstr>
      <vt:lpstr>Faim ou Envie de manger ?????</vt:lpstr>
      <vt:lpstr>Manger en pleine conscience</vt:lpstr>
      <vt:lpstr>Diapositive 50</vt:lpstr>
      <vt:lpstr>Une bonne digestion pour une santé optimale ! </vt:lpstr>
      <vt:lpstr>Diapositive 52</vt:lpstr>
      <vt:lpstr>La cellulose n'est pas digérée par l'homme</vt:lpstr>
      <vt:lpstr>Digestion chez la personne âgée</vt:lpstr>
      <vt:lpstr>Diapositive 55</vt:lpstr>
      <vt:lpstr>Facteurs perturbant notre intestin ?</vt:lpstr>
      <vt:lpstr>Facteurs perturbant notre intestin ?</vt:lpstr>
      <vt:lpstr>Nombreuses conséquences !!!</vt:lpstr>
      <vt:lpstr>Diapositive 59</vt:lpstr>
      <vt:lpstr>Diapositive 60</vt:lpstr>
      <vt:lpstr>Diapositive 61</vt:lpstr>
      <vt:lpstr>Les protéines ont une double origine</vt:lpstr>
      <vt:lpstr>Où trouve-t-on les protéines ?</vt:lpstr>
      <vt:lpstr>Les Œufs, une bonne source de protéines  Mais le saviez-vous ?  </vt:lpstr>
      <vt:lpstr>Comment préparer les œufs ?</vt:lpstr>
      <vt:lpstr>Exemples « Assiette petit-déjeuner »</vt:lpstr>
      <vt:lpstr>Exemple « Petit-déjeuner sucré à faible IG»</vt:lpstr>
      <vt:lpstr>Quid de la viande ?</vt:lpstr>
      <vt:lpstr>Quid de la viande</vt:lpstr>
      <vt:lpstr>Nos besoins en viande</vt:lpstr>
      <vt:lpstr>Diapositive 71</vt:lpstr>
      <vt:lpstr>Diapositive 72</vt:lpstr>
      <vt:lpstr>Le gras est 4 x plus volumineux que le muscle</vt:lpstr>
      <vt:lpstr>Diapositive 74</vt:lpstr>
      <vt:lpstr>Diapositive 75</vt:lpstr>
      <vt:lpstr>Attention aux glucides</vt:lpstr>
      <vt:lpstr>Effets des excès de sucre sur notre santé</vt:lpstr>
      <vt:lpstr>LE sucre n’existe pas, parlons DE sucres, DE Glucides</vt:lpstr>
      <vt:lpstr>Effet des glucides sur la glycémie</vt:lpstr>
      <vt:lpstr>Diapositive 80</vt:lpstr>
      <vt:lpstr>Effet des glucides sur la glycémie</vt:lpstr>
      <vt:lpstr>Les glucides</vt:lpstr>
      <vt:lpstr>Féculent en accompagnement !!!</vt:lpstr>
      <vt:lpstr>Attention aux galettes de riz</vt:lpstr>
      <vt:lpstr>Imaginez sur une journée …</vt:lpstr>
      <vt:lpstr>Version idéale </vt:lpstr>
      <vt:lpstr>Mangez comme si vous étiez diabétique</vt:lpstr>
      <vt:lpstr>Diapositive 88</vt:lpstr>
      <vt:lpstr>Diapositive 89</vt:lpstr>
      <vt:lpstr>Edulcorants</vt:lpstr>
      <vt:lpstr>Diapositive 91</vt:lpstr>
      <vt:lpstr>Mangez plus de légumes !!!!</vt:lpstr>
      <vt:lpstr>Mangez plus de légumes !!!!</vt:lpstr>
      <vt:lpstr>Mitochondries, nos centrales énergétiques</vt:lpstr>
      <vt:lpstr>Les radicaux libres, un phénomène naturel et utile !</vt:lpstr>
      <vt:lpstr>Le problème actuel … le déséquilibre …</vt:lpstr>
      <vt:lpstr>Mangez plus de légumes !!!!</vt:lpstr>
      <vt:lpstr>Diapositive 98</vt:lpstr>
      <vt:lpstr>Mangez plus de légumes !!!!</vt:lpstr>
      <vt:lpstr>Mangez plus de légumes !!!!</vt:lpstr>
      <vt:lpstr>Aidez votre enfant à manger de tout</vt:lpstr>
      <vt:lpstr>Montrez l’exemple, vous êtes leur modèle ! </vt:lpstr>
      <vt:lpstr>Le repas de midi</vt:lpstr>
      <vt:lpstr>Le repas de midi</vt:lpstr>
      <vt:lpstr>Le repas de midi</vt:lpstr>
      <vt:lpstr>Le repas de midi</vt:lpstr>
      <vt:lpstr>Diapositive 107</vt:lpstr>
      <vt:lpstr>Inflammation</vt:lpstr>
      <vt:lpstr>L’inflammation chronique</vt:lpstr>
      <vt:lpstr>Inflammation chronique ou de « bas grade »</vt:lpstr>
      <vt:lpstr>Diapositive 111</vt:lpstr>
      <vt:lpstr>Famille de lipides</vt:lpstr>
      <vt:lpstr>Pourquoi manger de « bons » lipides?</vt:lpstr>
      <vt:lpstr>Balance Oméga-6 et Oméga-3 – Pro et Anti-inflammatoire</vt:lpstr>
      <vt:lpstr>Les omégas 3, au cœur de l’actualité</vt:lpstr>
      <vt:lpstr>Obésité &amp; Oméga 6</vt:lpstr>
      <vt:lpstr>Cancer &amp; Bienfaits Oméga 3</vt:lpstr>
      <vt:lpstr>Abusez d’ épices</vt:lpstr>
      <vt:lpstr>Mélange anti-inflammatoire </vt:lpstr>
      <vt:lpstr>Lipides pour la cuisson</vt:lpstr>
      <vt:lpstr>Attention à la conservation</vt:lpstr>
      <vt:lpstr>Que cachent encore les graisses ?</vt:lpstr>
      <vt:lpstr>TRANS, pires que les AGS !!!!</vt:lpstr>
      <vt:lpstr>TRANS – Promotion des cancers …</vt:lpstr>
      <vt:lpstr>TRANS, méfiez vous !</vt:lpstr>
      <vt:lpstr>Faites le bon choix de lipides dans votre assiette</vt:lpstr>
      <vt:lpstr>Diapositive 127</vt:lpstr>
      <vt:lpstr>Stress, un phénomène physiologique - BENEFIQUE</vt:lpstr>
      <vt:lpstr>Impact sur la santé</vt:lpstr>
      <vt:lpstr>MAGNESIUM, le bouclier contre le stress,  le booster d’énergie</vt:lpstr>
      <vt:lpstr>Mais fuite de magnésium en cas de stress ! </vt:lpstr>
      <vt:lpstr>Stratégie alimentaire : un goûter de qualité</vt:lpstr>
      <vt:lpstr>Exemples de goûter</vt:lpstr>
      <vt:lpstr>Ajoutez de la cannelle</vt:lpstr>
      <vt:lpstr>Diapositive 135</vt:lpstr>
      <vt:lpstr>Diapositive 136</vt:lpstr>
      <vt:lpstr>Diapositive 137</vt:lpstr>
      <vt:lpstr>Les perturbateurs endocriniens</vt:lpstr>
      <vt:lpstr>Diapositive 139</vt:lpstr>
      <vt:lpstr>Une exposition prénatale à certains pesticides induit des troubles de la fonction cérébrale</vt:lpstr>
      <vt:lpstr>Diapositive 141</vt:lpstr>
      <vt:lpstr>Diapositive 142</vt:lpstr>
      <vt:lpstr>Diapositive 143</vt:lpstr>
      <vt:lpstr>Diapositive 144</vt:lpstr>
      <vt:lpstr>Diapositive 145</vt:lpstr>
      <vt:lpstr>Privilégiez une alimentation hypotoxique</vt:lpstr>
      <vt:lpstr>Mangez moins, souper léger, …</vt:lpstr>
      <vt:lpstr>“Jeûne” de 12 à 16h</vt:lpstr>
      <vt:lpstr>Boire tout au long de la journée !</vt:lpstr>
      <vt:lpstr>En plus…</vt:lpstr>
      <vt:lpstr>Diapositive 151</vt:lpstr>
      <vt:lpstr>Diapositive 152</vt:lpstr>
      <vt:lpstr>Bougez, Bougez, Bougez …</vt:lpstr>
      <vt:lpstr>Soyez actif à votre façon tous les jours</vt:lpstr>
      <vt:lpstr>Les compléments alimentaires sont-ils nécessaires ?</vt:lpstr>
      <vt:lpstr>Notre alimentation a changé …</vt:lpstr>
      <vt:lpstr>Ultra transformation ! Que reste-t-il ?</vt:lpstr>
      <vt:lpstr>Compléments alimentaires</vt:lpstr>
      <vt:lpstr>En résumé …</vt:lpstr>
      <vt:lpstr>Nous ne parlons pas de calories !</vt:lpstr>
      <vt:lpstr>Focalisez-vous sur ce qu’il faut manger plus, plutôt que sur vos excès </vt:lpstr>
      <vt:lpstr>&amp; ne pas oublier …</vt:lpstr>
      <vt:lpstr>Diapositive 163</vt:lpstr>
      <vt:lpstr>Plus d’infos…</vt:lpstr>
      <vt:lpstr>Plus d’infos…</vt:lpstr>
      <vt:lpstr>Bien-être et Santé</vt:lpstr>
      <vt:lpstr>Diapositive 167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Bourguignon</dc:creator>
  <cp:lastModifiedBy>Pierre Van vlodorp</cp:lastModifiedBy>
  <cp:revision>818</cp:revision>
  <dcterms:created xsi:type="dcterms:W3CDTF">2019-12-09T16:28:24Z</dcterms:created>
  <dcterms:modified xsi:type="dcterms:W3CDTF">2019-12-09T16:46:13Z</dcterms:modified>
</cp:coreProperties>
</file>